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26"/>
  </p:notesMasterIdLst>
  <p:sldIdLst>
    <p:sldId id="256" r:id="rId2"/>
    <p:sldId id="258" r:id="rId3"/>
    <p:sldId id="266" r:id="rId4"/>
    <p:sldId id="259" r:id="rId5"/>
    <p:sldId id="260" r:id="rId6"/>
    <p:sldId id="262" r:id="rId7"/>
    <p:sldId id="306" r:id="rId8"/>
    <p:sldId id="328" r:id="rId9"/>
    <p:sldId id="330" r:id="rId10"/>
    <p:sldId id="331" r:id="rId11"/>
    <p:sldId id="327" r:id="rId12"/>
    <p:sldId id="265" r:id="rId13"/>
    <p:sldId id="269" r:id="rId14"/>
    <p:sldId id="257" r:id="rId15"/>
    <p:sldId id="270" r:id="rId16"/>
    <p:sldId id="261" r:id="rId17"/>
    <p:sldId id="268" r:id="rId18"/>
    <p:sldId id="303" r:id="rId19"/>
    <p:sldId id="332" r:id="rId20"/>
    <p:sldId id="272" r:id="rId21"/>
    <p:sldId id="277" r:id="rId22"/>
    <p:sldId id="290" r:id="rId23"/>
    <p:sldId id="333" r:id="rId24"/>
    <p:sldId id="294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honburi" panose="00000500000000000000" pitchFamily="2" charset="-34"/>
      <p:regular r:id="rId31"/>
    </p:embeddedFont>
    <p:embeddedFont>
      <p:font typeface="Didact Gothic" panose="020B0604020202020204" charset="0"/>
      <p:regular r:id="rId32"/>
    </p:embeddedFont>
    <p:embeddedFont>
      <p:font typeface="Lalezar" panose="00000500000000000000" pitchFamily="2" charset="-78"/>
      <p:regular r:id="rId33"/>
    </p:embeddedFont>
    <p:embeddedFont>
      <p:font typeface="Staatliches" panose="020B060402020202020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338">
          <p15:clr>
            <a:srgbClr val="A4A3A4"/>
          </p15:clr>
        </p15:guide>
        <p15:guide id="3" pos="455">
          <p15:clr>
            <a:srgbClr val="A4A3A4"/>
          </p15:clr>
        </p15:guide>
        <p15:guide id="4" pos="5305">
          <p15:clr>
            <a:srgbClr val="A4A3A4"/>
          </p15:clr>
        </p15:guide>
        <p15:guide id="5" orient="horz" pos="2902">
          <p15:clr>
            <a:srgbClr val="A4A3A4"/>
          </p15:clr>
        </p15:guide>
        <p15:guide id="6" orient="horz" pos="55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5E179A-89F1-4903-A791-0A286B52624D}">
  <a:tblStyle styleId="{D95E179A-89F1-4903-A791-0A286B5262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4" d="100"/>
          <a:sy n="94" d="100"/>
        </p:scale>
        <p:origin x="1138" y="226"/>
      </p:cViewPr>
      <p:guideLst>
        <p:guide pos="2880"/>
        <p:guide orient="horz" pos="338"/>
        <p:guide pos="455"/>
        <p:guide pos="5305"/>
        <p:guide orient="horz" pos="2902"/>
        <p:guide orient="horz" pos="55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05" name="Google Shape;360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06" name="Google Shape;360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6" name="Google Shape;38906;gb88bfb5e12_0_2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07" name="Google Shape;38907;gb88bfb5e12_0_2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3256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1" name="Google Shape;36141;gb7ee2e31e8_0_3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42" name="Google Shape;36142;gb7ee2e31e8_0_3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1021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32" name="Google Shape;36132;gb7ee2e31e8_0_1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33" name="Google Shape;36133;gb7ee2e31e8_0_1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71" name="Google Shape;36171;gb7ee2e31e8_0_14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72" name="Google Shape;36172;gb7ee2e31e8_0_14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2" name="Google Shape;36012;gab85db155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13" name="Google Shape;36013;gab85db155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84" name="Google Shape;36184;gb7ee2e31e8_0_15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85" name="Google Shape;36185;gb7ee2e31e8_0_150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8" name="Google Shape;36048;gb7ee2e31e8_0_1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49" name="Google Shape;36049;gb7ee2e31e8_0_1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56" name="Google Shape;36156;gb7ee2e31e8_0_3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57" name="Google Shape;36157;gb7ee2e31e8_0_3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70" name="Google Shape;38870;g766131a52a1bd438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71" name="Google Shape;38871;g766131a52a1bd438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1" name="Google Shape;36141;gb7ee2e31e8_0_3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42" name="Google Shape;36142;gb7ee2e31e8_0_3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9932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8" name="Google Shape;36018;gab85db155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19" name="Google Shape;36019;gab85db155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15" name="Google Shape;37815;gb7ee2e31e8_0_16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16" name="Google Shape;37816;gb7ee2e31e8_0_16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5" name="Google Shape;37995;gb8874896de_1_5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96" name="Google Shape;37996;gb8874896de_1_5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6" name="Google Shape;38366;gb8874896de_2_4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67" name="Google Shape;38367;gb8874896de_2_4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1" name="Google Shape;36141;gb7ee2e31e8_0_3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42" name="Google Shape;36142;gb7ee2e31e8_0_3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2909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3" name="Google Shape;38503;g79859df14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04" name="Google Shape;38504;g79859df14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1" name="Google Shape;36141;gb7ee2e31e8_0_3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42" name="Google Shape;36142;gb7ee2e31e8_0_3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35" name="Google Shape;36035;gb7ee2e31e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36" name="Google Shape;36036;gb7ee2e31e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1" name="Google Shape;36041;gb7ee2e31e8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42" name="Google Shape;36042;gb7ee2e31e8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84" name="Google Shape;36084;gb7ee2e31e8_0_1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85" name="Google Shape;36085;gb7ee2e31e8_0_1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6" name="Google Shape;38906;gb88bfb5e12_0_2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07" name="Google Shape;38907;gb88bfb5e12_0_2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6" name="Google Shape;38906;gb88bfb5e12_0_2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07" name="Google Shape;38907;gb88bfb5e12_0_2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9772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6" name="Google Shape;38906;gb88bfb5e12_0_2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07" name="Google Shape;38907;gb88bfb5e12_0_2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247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27175" y="2009113"/>
            <a:ext cx="6130800" cy="9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Chonburi"/>
              <a:buNone/>
              <a:defRPr sz="6000" b="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Chonburi"/>
              <a:buNone/>
              <a:defRPr sz="5200" b="0">
                <a:latin typeface="Chonburi"/>
                <a:ea typeface="Chonburi"/>
                <a:cs typeface="Chonburi"/>
                <a:sym typeface="Chonbur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Chonburi"/>
              <a:buNone/>
              <a:defRPr sz="5200" b="0">
                <a:latin typeface="Chonburi"/>
                <a:ea typeface="Chonburi"/>
                <a:cs typeface="Chonburi"/>
                <a:sym typeface="Chonbur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Chonburi"/>
              <a:buNone/>
              <a:defRPr sz="5200" b="0">
                <a:latin typeface="Chonburi"/>
                <a:ea typeface="Chonburi"/>
                <a:cs typeface="Chonburi"/>
                <a:sym typeface="Chonbur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Chonburi"/>
              <a:buNone/>
              <a:defRPr sz="5200" b="0">
                <a:latin typeface="Chonburi"/>
                <a:ea typeface="Chonburi"/>
                <a:cs typeface="Chonburi"/>
                <a:sym typeface="Chonbur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Chonburi"/>
              <a:buNone/>
              <a:defRPr sz="5200" b="0">
                <a:latin typeface="Chonburi"/>
                <a:ea typeface="Chonburi"/>
                <a:cs typeface="Chonburi"/>
                <a:sym typeface="Chonbur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Chonburi"/>
              <a:buNone/>
              <a:defRPr sz="5200" b="0">
                <a:latin typeface="Chonburi"/>
                <a:ea typeface="Chonburi"/>
                <a:cs typeface="Chonburi"/>
                <a:sym typeface="Chonbur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Chonburi"/>
              <a:buNone/>
              <a:defRPr sz="5200" b="0">
                <a:latin typeface="Chonburi"/>
                <a:ea typeface="Chonburi"/>
                <a:cs typeface="Chonburi"/>
                <a:sym typeface="Chonbur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Chonburi"/>
              <a:buNone/>
              <a:defRPr sz="5200" b="0">
                <a:latin typeface="Chonburi"/>
                <a:ea typeface="Chonburi"/>
                <a:cs typeface="Chonburi"/>
                <a:sym typeface="Chonbu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52525" y="2921075"/>
            <a:ext cx="4638900" cy="4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 sz="28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 sz="28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 sz="28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 sz="28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 sz="28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 sz="28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 sz="28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 sz="28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2"/>
          </p:nvPr>
        </p:nvSpPr>
        <p:spPr>
          <a:xfrm>
            <a:off x="2704050" y="1782613"/>
            <a:ext cx="37359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2600">
                <a:latin typeface="Lalezar"/>
                <a:ea typeface="Lalezar"/>
                <a:cs typeface="Lalezar"/>
                <a:sym typeface="Lalez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738100" y="-484175"/>
            <a:ext cx="3156627" cy="2504419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5400000">
            <a:off x="8318672" y="-27658"/>
            <a:ext cx="1053275" cy="357280"/>
            <a:chOff x="2488475" y="2494525"/>
            <a:chExt cx="435850" cy="147850"/>
          </a:xfrm>
        </p:grpSpPr>
        <p:sp>
          <p:nvSpPr>
            <p:cNvPr id="14" name="Google Shape;14;p2"/>
            <p:cNvSpPr/>
            <p:nvPr/>
          </p:nvSpPr>
          <p:spPr>
            <a:xfrm>
              <a:off x="24884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5457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5" y="1449"/>
                    <a:pt x="1449" y="1149"/>
                    <a:pt x="1449" y="725"/>
                  </a:cubicBezTo>
                  <a:cubicBezTo>
                    <a:pt x="1449" y="305"/>
                    <a:pt x="1145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603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00" y="1"/>
                    <a:pt x="0" y="305"/>
                    <a:pt x="0" y="725"/>
                  </a:cubicBezTo>
                  <a:cubicBezTo>
                    <a:pt x="0" y="1149"/>
                    <a:pt x="300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60425" y="2494525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299" y="1"/>
                    <a:pt x="0" y="305"/>
                    <a:pt x="0" y="725"/>
                  </a:cubicBezTo>
                  <a:cubicBezTo>
                    <a:pt x="0" y="1149"/>
                    <a:pt x="299" y="1449"/>
                    <a:pt x="724" y="1449"/>
                  </a:cubicBezTo>
                  <a:cubicBezTo>
                    <a:pt x="1086" y="1449"/>
                    <a:pt x="1448" y="1149"/>
                    <a:pt x="1448" y="725"/>
                  </a:cubicBezTo>
                  <a:cubicBezTo>
                    <a:pt x="1448" y="305"/>
                    <a:pt x="10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71772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00" y="1"/>
                    <a:pt x="1" y="305"/>
                    <a:pt x="1" y="725"/>
                  </a:cubicBezTo>
                  <a:cubicBezTo>
                    <a:pt x="1" y="1149"/>
                    <a:pt x="300" y="1449"/>
                    <a:pt x="725" y="1449"/>
                  </a:cubicBezTo>
                  <a:cubicBezTo>
                    <a:pt x="1087" y="1449"/>
                    <a:pt x="1449" y="1149"/>
                    <a:pt x="1449" y="725"/>
                  </a:cubicBezTo>
                  <a:cubicBezTo>
                    <a:pt x="1449" y="305"/>
                    <a:pt x="1087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773475" y="2494525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4" y="1270"/>
                  </a:cubicBezTo>
                  <a:cubicBezTo>
                    <a:pt x="483" y="1270"/>
                    <a:pt x="242" y="1029"/>
                    <a:pt x="242" y="725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511" y="1149"/>
                    <a:pt x="1511" y="725"/>
                  </a:cubicBezTo>
                  <a:cubicBezTo>
                    <a:pt x="1511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8308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5"/>
                  </a:cubicBezTo>
                  <a:cubicBezTo>
                    <a:pt x="1269" y="1029"/>
                    <a:pt x="1028" y="1270"/>
                    <a:pt x="724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448" y="1149"/>
                    <a:pt x="1448" y="725"/>
                  </a:cubicBezTo>
                  <a:cubicBezTo>
                    <a:pt x="1448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888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5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9" y="1449"/>
                    <a:pt x="1449" y="1149"/>
                    <a:pt x="1449" y="725"/>
                  </a:cubicBezTo>
                  <a:cubicBezTo>
                    <a:pt x="1449" y="305"/>
                    <a:pt x="1149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4884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5457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5" y="1448"/>
                    <a:pt x="1449" y="1144"/>
                    <a:pt x="1449" y="724"/>
                  </a:cubicBezTo>
                  <a:cubicBezTo>
                    <a:pt x="1449" y="300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603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0"/>
                    <a:pt x="0" y="724"/>
                  </a:cubicBezTo>
                  <a:cubicBezTo>
                    <a:pt x="0" y="1144"/>
                    <a:pt x="300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660425" y="255040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0"/>
                    <a:pt x="0" y="724"/>
                  </a:cubicBezTo>
                  <a:cubicBezTo>
                    <a:pt x="0" y="1144"/>
                    <a:pt x="299" y="1448"/>
                    <a:pt x="724" y="1448"/>
                  </a:cubicBezTo>
                  <a:cubicBezTo>
                    <a:pt x="1086" y="1448"/>
                    <a:pt x="1448" y="1144"/>
                    <a:pt x="1448" y="724"/>
                  </a:cubicBezTo>
                  <a:cubicBezTo>
                    <a:pt x="1448" y="300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71772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0"/>
                    <a:pt x="1" y="724"/>
                  </a:cubicBezTo>
                  <a:cubicBezTo>
                    <a:pt x="1" y="1144"/>
                    <a:pt x="300" y="1448"/>
                    <a:pt x="725" y="1448"/>
                  </a:cubicBezTo>
                  <a:cubicBezTo>
                    <a:pt x="1087" y="1448"/>
                    <a:pt x="1449" y="1144"/>
                    <a:pt x="1449" y="724"/>
                  </a:cubicBezTo>
                  <a:cubicBezTo>
                    <a:pt x="1449" y="300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773475" y="255040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4" y="1265"/>
                  </a:cubicBezTo>
                  <a:cubicBezTo>
                    <a:pt x="483" y="1265"/>
                    <a:pt x="242" y="1024"/>
                    <a:pt x="242" y="724"/>
                  </a:cubicBezTo>
                  <a:cubicBezTo>
                    <a:pt x="242" y="420"/>
                    <a:pt x="483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511" y="1144"/>
                    <a:pt x="1511" y="724"/>
                  </a:cubicBezTo>
                  <a:cubicBezTo>
                    <a:pt x="1511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8308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8" y="179"/>
                    <a:pt x="1269" y="420"/>
                    <a:pt x="1269" y="724"/>
                  </a:cubicBezTo>
                  <a:cubicBezTo>
                    <a:pt x="1269" y="1024"/>
                    <a:pt x="1028" y="1265"/>
                    <a:pt x="724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448" y="1144"/>
                    <a:pt x="1448" y="724"/>
                  </a:cubicBezTo>
                  <a:cubicBezTo>
                    <a:pt x="1448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888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5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9" y="1448"/>
                    <a:pt x="1449" y="1144"/>
                    <a:pt x="1449" y="724"/>
                  </a:cubicBezTo>
                  <a:cubicBezTo>
                    <a:pt x="1449" y="300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4884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5457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5" y="1448"/>
                    <a:pt x="1449" y="1149"/>
                    <a:pt x="1449" y="724"/>
                  </a:cubicBezTo>
                  <a:cubicBezTo>
                    <a:pt x="1449" y="304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603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4"/>
                    <a:pt x="0" y="724"/>
                  </a:cubicBezTo>
                  <a:cubicBezTo>
                    <a:pt x="0" y="1149"/>
                    <a:pt x="300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660425" y="260615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4"/>
                    <a:pt x="0" y="724"/>
                  </a:cubicBezTo>
                  <a:cubicBezTo>
                    <a:pt x="0" y="1149"/>
                    <a:pt x="299" y="1448"/>
                    <a:pt x="724" y="1448"/>
                  </a:cubicBezTo>
                  <a:cubicBezTo>
                    <a:pt x="1086" y="1448"/>
                    <a:pt x="1448" y="1149"/>
                    <a:pt x="1448" y="724"/>
                  </a:cubicBezTo>
                  <a:cubicBezTo>
                    <a:pt x="1448" y="304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71772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4"/>
                    <a:pt x="1" y="724"/>
                  </a:cubicBezTo>
                  <a:cubicBezTo>
                    <a:pt x="1" y="1149"/>
                    <a:pt x="300" y="1448"/>
                    <a:pt x="725" y="1448"/>
                  </a:cubicBezTo>
                  <a:cubicBezTo>
                    <a:pt x="1087" y="1448"/>
                    <a:pt x="1449" y="1149"/>
                    <a:pt x="1449" y="724"/>
                  </a:cubicBezTo>
                  <a:cubicBezTo>
                    <a:pt x="1449" y="304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773475" y="260615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4" y="1270"/>
                  </a:cubicBezTo>
                  <a:cubicBezTo>
                    <a:pt x="483" y="1270"/>
                    <a:pt x="242" y="1028"/>
                    <a:pt x="242" y="724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511" y="1149"/>
                    <a:pt x="1511" y="724"/>
                  </a:cubicBezTo>
                  <a:cubicBezTo>
                    <a:pt x="1511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8308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4"/>
                  </a:cubicBezTo>
                  <a:cubicBezTo>
                    <a:pt x="1269" y="1028"/>
                    <a:pt x="1028" y="1270"/>
                    <a:pt x="724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448" y="1149"/>
                    <a:pt x="1448" y="724"/>
                  </a:cubicBezTo>
                  <a:cubicBezTo>
                    <a:pt x="1448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888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5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9" y="1448"/>
                    <a:pt x="1449" y="1149"/>
                    <a:pt x="1449" y="724"/>
                  </a:cubicBezTo>
                  <a:cubicBezTo>
                    <a:pt x="1449" y="304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2"/>
          <p:cNvSpPr/>
          <p:nvPr/>
        </p:nvSpPr>
        <p:spPr>
          <a:xfrm>
            <a:off x="8432948" y="2534656"/>
            <a:ext cx="897572" cy="897536"/>
          </a:xfrm>
          <a:custGeom>
            <a:avLst/>
            <a:gdLst/>
            <a:ahLst/>
            <a:cxnLst/>
            <a:rect l="l" t="t" r="r" b="b"/>
            <a:pathLst>
              <a:path w="14360" h="14360" extrusionOk="0">
                <a:moveTo>
                  <a:pt x="3316" y="362"/>
                </a:moveTo>
                <a:lnTo>
                  <a:pt x="3316" y="3321"/>
                </a:lnTo>
                <a:lnTo>
                  <a:pt x="299" y="3321"/>
                </a:lnTo>
                <a:lnTo>
                  <a:pt x="299" y="362"/>
                </a:lnTo>
                <a:close/>
                <a:moveTo>
                  <a:pt x="6999" y="362"/>
                </a:moveTo>
                <a:lnTo>
                  <a:pt x="6999" y="3321"/>
                </a:lnTo>
                <a:lnTo>
                  <a:pt x="3620" y="3321"/>
                </a:lnTo>
                <a:lnTo>
                  <a:pt x="3620" y="362"/>
                </a:lnTo>
                <a:close/>
                <a:moveTo>
                  <a:pt x="10676" y="362"/>
                </a:moveTo>
                <a:lnTo>
                  <a:pt x="10676" y="3321"/>
                </a:lnTo>
                <a:lnTo>
                  <a:pt x="7298" y="3321"/>
                </a:lnTo>
                <a:lnTo>
                  <a:pt x="7298" y="362"/>
                </a:lnTo>
                <a:close/>
                <a:moveTo>
                  <a:pt x="13997" y="362"/>
                </a:moveTo>
                <a:lnTo>
                  <a:pt x="13997" y="3321"/>
                </a:lnTo>
                <a:lnTo>
                  <a:pt x="11038" y="3321"/>
                </a:lnTo>
                <a:lnTo>
                  <a:pt x="11038" y="362"/>
                </a:lnTo>
                <a:close/>
                <a:moveTo>
                  <a:pt x="3316" y="3683"/>
                </a:moveTo>
                <a:lnTo>
                  <a:pt x="3316" y="7061"/>
                </a:lnTo>
                <a:lnTo>
                  <a:pt x="299" y="7061"/>
                </a:lnTo>
                <a:lnTo>
                  <a:pt x="299" y="3683"/>
                </a:lnTo>
                <a:close/>
                <a:moveTo>
                  <a:pt x="6999" y="3683"/>
                </a:moveTo>
                <a:lnTo>
                  <a:pt x="6999" y="7061"/>
                </a:lnTo>
                <a:lnTo>
                  <a:pt x="3620" y="7061"/>
                </a:lnTo>
                <a:lnTo>
                  <a:pt x="3620" y="3683"/>
                </a:lnTo>
                <a:close/>
                <a:moveTo>
                  <a:pt x="10676" y="3683"/>
                </a:moveTo>
                <a:lnTo>
                  <a:pt x="10676" y="7061"/>
                </a:lnTo>
                <a:lnTo>
                  <a:pt x="7298" y="7061"/>
                </a:lnTo>
                <a:lnTo>
                  <a:pt x="7298" y="3683"/>
                </a:lnTo>
                <a:close/>
                <a:moveTo>
                  <a:pt x="13997" y="3683"/>
                </a:moveTo>
                <a:lnTo>
                  <a:pt x="13997" y="7061"/>
                </a:lnTo>
                <a:lnTo>
                  <a:pt x="11038" y="7061"/>
                </a:lnTo>
                <a:lnTo>
                  <a:pt x="11038" y="3683"/>
                </a:lnTo>
                <a:close/>
                <a:moveTo>
                  <a:pt x="3316" y="7361"/>
                </a:moveTo>
                <a:lnTo>
                  <a:pt x="3316" y="10739"/>
                </a:lnTo>
                <a:lnTo>
                  <a:pt x="299" y="10739"/>
                </a:lnTo>
                <a:lnTo>
                  <a:pt x="299" y="7361"/>
                </a:lnTo>
                <a:close/>
                <a:moveTo>
                  <a:pt x="6999" y="7361"/>
                </a:moveTo>
                <a:lnTo>
                  <a:pt x="6999" y="10739"/>
                </a:lnTo>
                <a:lnTo>
                  <a:pt x="3620" y="10739"/>
                </a:lnTo>
                <a:lnTo>
                  <a:pt x="3620" y="7361"/>
                </a:lnTo>
                <a:close/>
                <a:moveTo>
                  <a:pt x="10676" y="7361"/>
                </a:moveTo>
                <a:lnTo>
                  <a:pt x="10676" y="10739"/>
                </a:lnTo>
                <a:lnTo>
                  <a:pt x="7298" y="10739"/>
                </a:lnTo>
                <a:lnTo>
                  <a:pt x="7298" y="7361"/>
                </a:lnTo>
                <a:close/>
                <a:moveTo>
                  <a:pt x="13997" y="7361"/>
                </a:moveTo>
                <a:lnTo>
                  <a:pt x="13997" y="10739"/>
                </a:lnTo>
                <a:lnTo>
                  <a:pt x="11038" y="10739"/>
                </a:lnTo>
                <a:lnTo>
                  <a:pt x="11038" y="7361"/>
                </a:lnTo>
                <a:close/>
                <a:moveTo>
                  <a:pt x="3316" y="11043"/>
                </a:moveTo>
                <a:lnTo>
                  <a:pt x="3316" y="14060"/>
                </a:lnTo>
                <a:lnTo>
                  <a:pt x="299" y="14060"/>
                </a:lnTo>
                <a:lnTo>
                  <a:pt x="299" y="11043"/>
                </a:lnTo>
                <a:close/>
                <a:moveTo>
                  <a:pt x="6999" y="11043"/>
                </a:moveTo>
                <a:lnTo>
                  <a:pt x="6999" y="14060"/>
                </a:lnTo>
                <a:lnTo>
                  <a:pt x="3620" y="14060"/>
                </a:lnTo>
                <a:lnTo>
                  <a:pt x="3620" y="11043"/>
                </a:lnTo>
                <a:close/>
                <a:moveTo>
                  <a:pt x="10676" y="11043"/>
                </a:moveTo>
                <a:lnTo>
                  <a:pt x="10676" y="14060"/>
                </a:lnTo>
                <a:lnTo>
                  <a:pt x="7298" y="14060"/>
                </a:lnTo>
                <a:lnTo>
                  <a:pt x="7298" y="11043"/>
                </a:lnTo>
                <a:close/>
                <a:moveTo>
                  <a:pt x="13997" y="11043"/>
                </a:moveTo>
                <a:lnTo>
                  <a:pt x="13997" y="14060"/>
                </a:lnTo>
                <a:lnTo>
                  <a:pt x="11038" y="14060"/>
                </a:lnTo>
                <a:lnTo>
                  <a:pt x="11038" y="11043"/>
                </a:lnTo>
                <a:close/>
                <a:moveTo>
                  <a:pt x="0" y="0"/>
                </a:moveTo>
                <a:lnTo>
                  <a:pt x="0" y="14359"/>
                </a:lnTo>
                <a:lnTo>
                  <a:pt x="14359" y="14359"/>
                </a:lnTo>
                <a:lnTo>
                  <a:pt x="143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-383350" y="3773325"/>
            <a:ext cx="3343975" cy="1552750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 rot="7069992">
            <a:off x="-1416177" y="-43798"/>
            <a:ext cx="3939473" cy="1826947"/>
            <a:chOff x="562325" y="4299325"/>
            <a:chExt cx="2123700" cy="984875"/>
          </a:xfrm>
        </p:grpSpPr>
        <p:sp>
          <p:nvSpPr>
            <p:cNvPr id="41" name="Google Shape;41;p2"/>
            <p:cNvSpPr/>
            <p:nvPr/>
          </p:nvSpPr>
          <p:spPr>
            <a:xfrm>
              <a:off x="2676950" y="5140950"/>
              <a:ext cx="9075" cy="21150"/>
            </a:xfrm>
            <a:custGeom>
              <a:avLst/>
              <a:gdLst/>
              <a:ahLst/>
              <a:cxnLst/>
              <a:rect l="l" t="t" r="r" b="b"/>
              <a:pathLst>
                <a:path w="363" h="846" extrusionOk="0">
                  <a:moveTo>
                    <a:pt x="362" y="1"/>
                  </a:moveTo>
                  <a:cubicBezTo>
                    <a:pt x="179" y="1"/>
                    <a:pt x="0" y="242"/>
                    <a:pt x="0" y="421"/>
                  </a:cubicBezTo>
                  <a:cubicBezTo>
                    <a:pt x="0" y="541"/>
                    <a:pt x="58" y="662"/>
                    <a:pt x="121" y="783"/>
                  </a:cubicBezTo>
                  <a:lnTo>
                    <a:pt x="179" y="845"/>
                  </a:lnTo>
                  <a:cubicBezTo>
                    <a:pt x="300" y="541"/>
                    <a:pt x="362" y="300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676950" y="5104750"/>
              <a:ext cx="7500" cy="18125"/>
            </a:xfrm>
            <a:custGeom>
              <a:avLst/>
              <a:gdLst/>
              <a:ahLst/>
              <a:cxnLst/>
              <a:rect l="l" t="t" r="r" b="b"/>
              <a:pathLst>
                <a:path w="300" h="725" extrusionOk="0">
                  <a:moveTo>
                    <a:pt x="58" y="1"/>
                  </a:moveTo>
                  <a:cubicBezTo>
                    <a:pt x="0" y="59"/>
                    <a:pt x="0" y="179"/>
                    <a:pt x="0" y="300"/>
                  </a:cubicBezTo>
                  <a:cubicBezTo>
                    <a:pt x="0" y="421"/>
                    <a:pt x="58" y="541"/>
                    <a:pt x="121" y="604"/>
                  </a:cubicBezTo>
                  <a:cubicBezTo>
                    <a:pt x="179" y="662"/>
                    <a:pt x="242" y="725"/>
                    <a:pt x="300" y="725"/>
                  </a:cubicBezTo>
                  <a:cubicBezTo>
                    <a:pt x="242" y="483"/>
                    <a:pt x="179" y="242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634725" y="5180175"/>
              <a:ext cx="22575" cy="16550"/>
            </a:xfrm>
            <a:custGeom>
              <a:avLst/>
              <a:gdLst/>
              <a:ahLst/>
              <a:cxnLst/>
              <a:rect l="l" t="t" r="r" b="b"/>
              <a:pathLst>
                <a:path w="903" h="662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541"/>
                    <a:pt x="0" y="604"/>
                    <a:pt x="58" y="662"/>
                  </a:cubicBezTo>
                  <a:cubicBezTo>
                    <a:pt x="362" y="541"/>
                    <a:pt x="661" y="483"/>
                    <a:pt x="903" y="300"/>
                  </a:cubicBezTo>
                  <a:cubicBezTo>
                    <a:pt x="845" y="121"/>
                    <a:pt x="66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6347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6347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6347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634725" y="5027775"/>
              <a:ext cx="10525" cy="15100"/>
            </a:xfrm>
            <a:custGeom>
              <a:avLst/>
              <a:gdLst/>
              <a:ahLst/>
              <a:cxnLst/>
              <a:rect l="l" t="t" r="r" b="b"/>
              <a:pathLst>
                <a:path w="421" h="604" extrusionOk="0">
                  <a:moveTo>
                    <a:pt x="58" y="0"/>
                  </a:moveTo>
                  <a:cubicBezTo>
                    <a:pt x="0" y="63"/>
                    <a:pt x="0" y="121"/>
                    <a:pt x="0" y="184"/>
                  </a:cubicBezTo>
                  <a:cubicBezTo>
                    <a:pt x="0" y="305"/>
                    <a:pt x="58" y="425"/>
                    <a:pt x="179" y="483"/>
                  </a:cubicBezTo>
                  <a:cubicBezTo>
                    <a:pt x="241" y="604"/>
                    <a:pt x="362" y="604"/>
                    <a:pt x="420" y="604"/>
                  </a:cubicBezTo>
                  <a:cubicBezTo>
                    <a:pt x="299" y="425"/>
                    <a:pt x="179" y="242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592475" y="51801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242" y="903"/>
                    <a:pt x="300" y="903"/>
                  </a:cubicBezTo>
                  <a:cubicBezTo>
                    <a:pt x="484" y="903"/>
                    <a:pt x="662" y="845"/>
                    <a:pt x="783" y="845"/>
                  </a:cubicBezTo>
                  <a:cubicBezTo>
                    <a:pt x="903" y="724"/>
                    <a:pt x="966" y="60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5924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5924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5924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5924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592475" y="49810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300" y="1"/>
                  </a:moveTo>
                  <a:cubicBezTo>
                    <a:pt x="179" y="59"/>
                    <a:pt x="1" y="242"/>
                    <a:pt x="1" y="421"/>
                  </a:cubicBezTo>
                  <a:cubicBezTo>
                    <a:pt x="1" y="541"/>
                    <a:pt x="59" y="662"/>
                    <a:pt x="179" y="783"/>
                  </a:cubicBezTo>
                  <a:cubicBezTo>
                    <a:pt x="242" y="845"/>
                    <a:pt x="421" y="903"/>
                    <a:pt x="541" y="903"/>
                  </a:cubicBezTo>
                  <a:cubicBezTo>
                    <a:pt x="662" y="903"/>
                    <a:pt x="783" y="845"/>
                    <a:pt x="903" y="725"/>
                  </a:cubicBezTo>
                  <a:cubicBezTo>
                    <a:pt x="662" y="483"/>
                    <a:pt x="484" y="242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5517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5517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5517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5517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5517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5517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5517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845" y="242"/>
                    <a:pt x="724" y="121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5094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5094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5094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5094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5094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094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5094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5094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4688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4688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4688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03" y="483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4688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4688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4688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4688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4688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4688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24265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4265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4265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24265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24265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4265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4265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265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4265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265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387350" y="5220825"/>
              <a:ext cx="18125" cy="4625"/>
            </a:xfrm>
            <a:custGeom>
              <a:avLst/>
              <a:gdLst/>
              <a:ahLst/>
              <a:cxnLst/>
              <a:rect l="l" t="t" r="r" b="b"/>
              <a:pathLst>
                <a:path w="725" h="185" extrusionOk="0">
                  <a:moveTo>
                    <a:pt x="363" y="1"/>
                  </a:moveTo>
                  <a:cubicBezTo>
                    <a:pt x="242" y="1"/>
                    <a:pt x="121" y="64"/>
                    <a:pt x="1" y="184"/>
                  </a:cubicBezTo>
                  <a:cubicBezTo>
                    <a:pt x="242" y="122"/>
                    <a:pt x="483" y="122"/>
                    <a:pt x="725" y="122"/>
                  </a:cubicBezTo>
                  <a:cubicBezTo>
                    <a:pt x="604" y="1"/>
                    <a:pt x="483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3843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3843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99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3843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3843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3843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67" y="870"/>
                    <a:pt x="355" y="928"/>
                    <a:pt x="443" y="928"/>
                  </a:cubicBezTo>
                  <a:cubicBezTo>
                    <a:pt x="476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3843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3843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99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3843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3843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99" y="845"/>
                    <a:pt x="420" y="903"/>
                    <a:pt x="541" y="903"/>
                  </a:cubicBezTo>
                  <a:cubicBezTo>
                    <a:pt x="782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3843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3843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99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343550" y="5220825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483" y="1"/>
                  </a:moveTo>
                  <a:cubicBezTo>
                    <a:pt x="242" y="1"/>
                    <a:pt x="63" y="122"/>
                    <a:pt x="1" y="363"/>
                  </a:cubicBezTo>
                  <a:cubicBezTo>
                    <a:pt x="305" y="305"/>
                    <a:pt x="604" y="305"/>
                    <a:pt x="908" y="242"/>
                  </a:cubicBezTo>
                  <a:cubicBezTo>
                    <a:pt x="845" y="64"/>
                    <a:pt x="667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3435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3435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3435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3435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3435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3435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3435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3435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3435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3435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3435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3435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305" y="0"/>
                  </a:moveTo>
                  <a:cubicBezTo>
                    <a:pt x="121" y="121"/>
                    <a:pt x="1" y="300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725" y="300"/>
                    <a:pt x="546" y="179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301325" y="5220825"/>
              <a:ext cx="24150" cy="12100"/>
            </a:xfrm>
            <a:custGeom>
              <a:avLst/>
              <a:gdLst/>
              <a:ahLst/>
              <a:cxnLst/>
              <a:rect l="l" t="t" r="r" b="b"/>
              <a:pathLst>
                <a:path w="966" h="484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lnTo>
                    <a:pt x="0" y="484"/>
                  </a:lnTo>
                  <a:cubicBezTo>
                    <a:pt x="362" y="484"/>
                    <a:pt x="666" y="426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3013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23013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3013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13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23013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3013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3013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3013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3013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3013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3013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3013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01325" y="47110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0" y="1"/>
                  </a:moveTo>
                  <a:cubicBezTo>
                    <a:pt x="0" y="121"/>
                    <a:pt x="63" y="242"/>
                    <a:pt x="184" y="363"/>
                  </a:cubicBezTo>
                  <a:cubicBezTo>
                    <a:pt x="242" y="425"/>
                    <a:pt x="362" y="483"/>
                    <a:pt x="483" y="483"/>
                  </a:cubicBezTo>
                  <a:cubicBezTo>
                    <a:pt x="604" y="483"/>
                    <a:pt x="666" y="425"/>
                    <a:pt x="724" y="425"/>
                  </a:cubicBezTo>
                  <a:cubicBezTo>
                    <a:pt x="604" y="305"/>
                    <a:pt x="483" y="242"/>
                    <a:pt x="362" y="18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60650" y="5220825"/>
              <a:ext cx="22600" cy="16700"/>
            </a:xfrm>
            <a:custGeom>
              <a:avLst/>
              <a:gdLst/>
              <a:ahLst/>
              <a:cxnLst/>
              <a:rect l="l" t="t" r="r" b="b"/>
              <a:pathLst>
                <a:path w="904" h="668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lnTo>
                    <a:pt x="1" y="667"/>
                  </a:lnTo>
                  <a:cubicBezTo>
                    <a:pt x="300" y="604"/>
                    <a:pt x="604" y="604"/>
                    <a:pt x="903" y="546"/>
                  </a:cubicBezTo>
                  <a:lnTo>
                    <a:pt x="903" y="426"/>
                  </a:ln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26065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26065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26065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03" y="483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26065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26065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26065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226065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26065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226065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26065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26065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26065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03" y="483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26065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2218425" y="5220825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8" y="667"/>
                    <a:pt x="121" y="788"/>
                  </a:cubicBezTo>
                  <a:cubicBezTo>
                    <a:pt x="363" y="725"/>
                    <a:pt x="604" y="725"/>
                    <a:pt x="845" y="725"/>
                  </a:cubicBezTo>
                  <a:cubicBezTo>
                    <a:pt x="903" y="604"/>
                    <a:pt x="966" y="546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2184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2184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22184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22184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22184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22184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22184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8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22184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2184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2184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2184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2184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22184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219875" y="4677850"/>
              <a:ext cx="15100" cy="5175"/>
            </a:xfrm>
            <a:custGeom>
              <a:avLst/>
              <a:gdLst/>
              <a:ahLst/>
              <a:cxnLst/>
              <a:rect l="l" t="t" r="r" b="b"/>
              <a:pathLst>
                <a:path w="604" h="207" extrusionOk="0">
                  <a:moveTo>
                    <a:pt x="0" y="0"/>
                  </a:moveTo>
                  <a:cubicBezTo>
                    <a:pt x="13" y="4"/>
                    <a:pt x="25" y="7"/>
                    <a:pt x="38" y="10"/>
                  </a:cubicBezTo>
                  <a:lnTo>
                    <a:pt x="38" y="10"/>
                  </a:lnTo>
                  <a:cubicBezTo>
                    <a:pt x="28" y="4"/>
                    <a:pt x="16" y="0"/>
                    <a:pt x="0" y="0"/>
                  </a:cubicBezTo>
                  <a:close/>
                  <a:moveTo>
                    <a:pt x="38" y="10"/>
                  </a:moveTo>
                  <a:lnTo>
                    <a:pt x="38" y="10"/>
                  </a:lnTo>
                  <a:cubicBezTo>
                    <a:pt x="67" y="28"/>
                    <a:pt x="78" y="63"/>
                    <a:pt x="121" y="63"/>
                  </a:cubicBezTo>
                  <a:cubicBezTo>
                    <a:pt x="167" y="152"/>
                    <a:pt x="244" y="206"/>
                    <a:pt x="330" y="206"/>
                  </a:cubicBezTo>
                  <a:cubicBezTo>
                    <a:pt x="361" y="206"/>
                    <a:pt x="393" y="199"/>
                    <a:pt x="425" y="184"/>
                  </a:cubicBezTo>
                  <a:lnTo>
                    <a:pt x="604" y="184"/>
                  </a:lnTo>
                  <a:cubicBezTo>
                    <a:pt x="434" y="124"/>
                    <a:pt x="261" y="69"/>
                    <a:pt x="38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217765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184" y="846"/>
                    <a:pt x="242" y="846"/>
                    <a:pt x="304" y="908"/>
                  </a:cubicBezTo>
                  <a:cubicBezTo>
                    <a:pt x="425" y="908"/>
                    <a:pt x="546" y="846"/>
                    <a:pt x="666" y="846"/>
                  </a:cubicBezTo>
                  <a:cubicBezTo>
                    <a:pt x="845" y="788"/>
                    <a:pt x="908" y="604"/>
                    <a:pt x="908" y="426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217765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217765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217765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4"/>
                    <a:pt x="908" y="483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17765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217765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17765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17765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217765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17765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217765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17765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177650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4"/>
                    <a:pt x="908" y="483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177650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177650" y="4667350"/>
              <a:ext cx="22700" cy="15675"/>
            </a:xfrm>
            <a:custGeom>
              <a:avLst/>
              <a:gdLst/>
              <a:ahLst/>
              <a:cxnLst/>
              <a:rect l="l" t="t" r="r" b="b"/>
              <a:pathLst>
                <a:path w="908" h="627" extrusionOk="0">
                  <a:moveTo>
                    <a:pt x="0" y="1"/>
                  </a:moveTo>
                  <a:lnTo>
                    <a:pt x="0" y="179"/>
                  </a:lnTo>
                  <a:cubicBezTo>
                    <a:pt x="0" y="300"/>
                    <a:pt x="0" y="420"/>
                    <a:pt x="121" y="483"/>
                  </a:cubicBezTo>
                  <a:cubicBezTo>
                    <a:pt x="209" y="572"/>
                    <a:pt x="298" y="626"/>
                    <a:pt x="386" y="626"/>
                  </a:cubicBezTo>
                  <a:cubicBezTo>
                    <a:pt x="419" y="626"/>
                    <a:pt x="451" y="619"/>
                    <a:pt x="483" y="604"/>
                  </a:cubicBezTo>
                  <a:cubicBezTo>
                    <a:pt x="724" y="604"/>
                    <a:pt x="908" y="420"/>
                    <a:pt x="908" y="1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135400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22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13540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13540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13540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13540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13540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13540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213540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213540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213540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213540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540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13540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13540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2135400" y="4661325"/>
              <a:ext cx="24175" cy="21700"/>
            </a:xfrm>
            <a:custGeom>
              <a:avLst/>
              <a:gdLst/>
              <a:ahLst/>
              <a:cxnLst/>
              <a:rect l="l" t="t" r="r" b="b"/>
              <a:pathLst>
                <a:path w="967" h="868" extrusionOk="0">
                  <a:moveTo>
                    <a:pt x="242" y="0"/>
                  </a:moveTo>
                  <a:cubicBezTo>
                    <a:pt x="122" y="58"/>
                    <a:pt x="1" y="242"/>
                    <a:pt x="1" y="420"/>
                  </a:cubicBezTo>
                  <a:cubicBezTo>
                    <a:pt x="1" y="541"/>
                    <a:pt x="64" y="661"/>
                    <a:pt x="122" y="724"/>
                  </a:cubicBezTo>
                  <a:cubicBezTo>
                    <a:pt x="210" y="813"/>
                    <a:pt x="299" y="867"/>
                    <a:pt x="387" y="867"/>
                  </a:cubicBezTo>
                  <a:cubicBezTo>
                    <a:pt x="419" y="867"/>
                    <a:pt x="451" y="860"/>
                    <a:pt x="484" y="845"/>
                  </a:cubicBezTo>
                  <a:cubicBezTo>
                    <a:pt x="725" y="845"/>
                    <a:pt x="966" y="661"/>
                    <a:pt x="966" y="362"/>
                  </a:cubicBezTo>
                  <a:cubicBezTo>
                    <a:pt x="966" y="242"/>
                    <a:pt x="908" y="121"/>
                    <a:pt x="788" y="58"/>
                  </a:cubicBezTo>
                  <a:cubicBezTo>
                    <a:pt x="604" y="58"/>
                    <a:pt x="426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0931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0931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0931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931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20931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20931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0931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0931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0931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0931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0931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0931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0931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0931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0931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0525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0525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0525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525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03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525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525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0525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0525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0525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0525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20525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20525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20525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03" y="483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20525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20525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661" y="0"/>
                  </a:moveTo>
                  <a:cubicBezTo>
                    <a:pt x="483" y="63"/>
                    <a:pt x="362" y="63"/>
                    <a:pt x="179" y="63"/>
                  </a:cubicBezTo>
                  <a:cubicBezTo>
                    <a:pt x="58" y="184"/>
                    <a:pt x="0" y="305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03" y="425"/>
                  </a:cubicBezTo>
                  <a:cubicBezTo>
                    <a:pt x="903" y="242"/>
                    <a:pt x="782" y="121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20102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20102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20102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0102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0102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0102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20102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20102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20102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20102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20102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20102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20102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20102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2010275" y="4665775"/>
              <a:ext cx="24175" cy="17250"/>
            </a:xfrm>
            <a:custGeom>
              <a:avLst/>
              <a:gdLst/>
              <a:ahLst/>
              <a:cxnLst/>
              <a:rect l="l" t="t" r="r" b="b"/>
              <a:pathLst>
                <a:path w="967" h="690" extrusionOk="0">
                  <a:moveTo>
                    <a:pt x="903" y="1"/>
                  </a:moveTo>
                  <a:cubicBezTo>
                    <a:pt x="604" y="64"/>
                    <a:pt x="300" y="121"/>
                    <a:pt x="1" y="242"/>
                  </a:cubicBezTo>
                  <a:cubicBezTo>
                    <a:pt x="1" y="363"/>
                    <a:pt x="59" y="483"/>
                    <a:pt x="179" y="546"/>
                  </a:cubicBezTo>
                  <a:cubicBezTo>
                    <a:pt x="225" y="635"/>
                    <a:pt x="303" y="689"/>
                    <a:pt x="388" y="689"/>
                  </a:cubicBezTo>
                  <a:cubicBezTo>
                    <a:pt x="419" y="689"/>
                    <a:pt x="451" y="682"/>
                    <a:pt x="483" y="667"/>
                  </a:cubicBezTo>
                  <a:cubicBezTo>
                    <a:pt x="725" y="667"/>
                    <a:pt x="966" y="483"/>
                    <a:pt x="966" y="184"/>
                  </a:cubicBezTo>
                  <a:cubicBezTo>
                    <a:pt x="966" y="121"/>
                    <a:pt x="903" y="64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96950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6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96950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96950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96950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4"/>
                    <a:pt x="908" y="483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96950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96950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96950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96950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96950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96950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96950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96950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969500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4"/>
                    <a:pt x="908" y="483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969500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1975525" y="4676400"/>
              <a:ext cx="15125" cy="6700"/>
            </a:xfrm>
            <a:custGeom>
              <a:avLst/>
              <a:gdLst/>
              <a:ahLst/>
              <a:cxnLst/>
              <a:rect l="l" t="t" r="r" b="b"/>
              <a:pathLst>
                <a:path w="605" h="268" extrusionOk="0">
                  <a:moveTo>
                    <a:pt x="604" y="1"/>
                  </a:moveTo>
                  <a:lnTo>
                    <a:pt x="604" y="1"/>
                  </a:lnTo>
                  <a:cubicBezTo>
                    <a:pt x="425" y="121"/>
                    <a:pt x="242" y="179"/>
                    <a:pt x="1" y="242"/>
                  </a:cubicBezTo>
                  <a:cubicBezTo>
                    <a:pt x="81" y="242"/>
                    <a:pt x="136" y="268"/>
                    <a:pt x="181" y="268"/>
                  </a:cubicBezTo>
                  <a:cubicBezTo>
                    <a:pt x="203" y="268"/>
                    <a:pt x="223" y="261"/>
                    <a:pt x="242" y="242"/>
                  </a:cubicBezTo>
                  <a:cubicBezTo>
                    <a:pt x="363" y="242"/>
                    <a:pt x="546" y="179"/>
                    <a:pt x="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933300" y="526005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242" y="1"/>
                  </a:moveTo>
                  <a:cubicBezTo>
                    <a:pt x="184" y="1"/>
                    <a:pt x="63" y="1"/>
                    <a:pt x="0" y="63"/>
                  </a:cubicBezTo>
                  <a:lnTo>
                    <a:pt x="362" y="63"/>
                  </a:lnTo>
                  <a:cubicBezTo>
                    <a:pt x="362" y="1"/>
                    <a:pt x="30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9272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9272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19272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19272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19272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19272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19272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19272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19272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19272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19272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9272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9272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19272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1888050" y="5260050"/>
              <a:ext cx="16675" cy="4625"/>
            </a:xfrm>
            <a:custGeom>
              <a:avLst/>
              <a:gdLst/>
              <a:ahLst/>
              <a:cxnLst/>
              <a:rect l="l" t="t" r="r" b="b"/>
              <a:pathLst>
                <a:path w="667" h="185" extrusionOk="0">
                  <a:moveTo>
                    <a:pt x="362" y="1"/>
                  </a:moveTo>
                  <a:cubicBezTo>
                    <a:pt x="242" y="1"/>
                    <a:pt x="121" y="63"/>
                    <a:pt x="0" y="184"/>
                  </a:cubicBezTo>
                  <a:cubicBezTo>
                    <a:pt x="242" y="184"/>
                    <a:pt x="483" y="121"/>
                    <a:pt x="667" y="121"/>
                  </a:cubicBezTo>
                  <a:cubicBezTo>
                    <a:pt x="604" y="63"/>
                    <a:pt x="48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18850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18850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18850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18850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18850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18850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18850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8850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8850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8850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8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18850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18850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18850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1891075" y="47110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724" y="1"/>
                  </a:moveTo>
                  <a:cubicBezTo>
                    <a:pt x="483" y="121"/>
                    <a:pt x="241" y="305"/>
                    <a:pt x="0" y="425"/>
                  </a:cubicBezTo>
                  <a:cubicBezTo>
                    <a:pt x="63" y="483"/>
                    <a:pt x="184" y="483"/>
                    <a:pt x="241" y="483"/>
                  </a:cubicBezTo>
                  <a:cubicBezTo>
                    <a:pt x="483" y="483"/>
                    <a:pt x="724" y="242"/>
                    <a:pt x="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1845825" y="5260050"/>
              <a:ext cx="19675" cy="7625"/>
            </a:xfrm>
            <a:custGeom>
              <a:avLst/>
              <a:gdLst/>
              <a:ahLst/>
              <a:cxnLst/>
              <a:rect l="l" t="t" r="r" b="b"/>
              <a:pathLst>
                <a:path w="787" h="305" extrusionOk="0">
                  <a:moveTo>
                    <a:pt x="425" y="1"/>
                  </a:moveTo>
                  <a:cubicBezTo>
                    <a:pt x="242" y="1"/>
                    <a:pt x="63" y="121"/>
                    <a:pt x="0" y="305"/>
                  </a:cubicBezTo>
                  <a:cubicBezTo>
                    <a:pt x="242" y="242"/>
                    <a:pt x="546" y="242"/>
                    <a:pt x="787" y="242"/>
                  </a:cubicBezTo>
                  <a:cubicBezTo>
                    <a:pt x="724" y="121"/>
                    <a:pt x="54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18443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18443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18443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18443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18443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18443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18443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18443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18443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18443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18443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18443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18443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362" y="58"/>
                    <a:pt x="179" y="121"/>
                    <a:pt x="58" y="242"/>
                  </a:cubicBezTo>
                  <a:cubicBezTo>
                    <a:pt x="0" y="300"/>
                    <a:pt x="0" y="36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1802125" y="526005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484" y="1"/>
                  </a:moveTo>
                  <a:cubicBezTo>
                    <a:pt x="242" y="1"/>
                    <a:pt x="59" y="184"/>
                    <a:pt x="1" y="363"/>
                  </a:cubicBezTo>
                  <a:cubicBezTo>
                    <a:pt x="300" y="363"/>
                    <a:pt x="604" y="363"/>
                    <a:pt x="904" y="305"/>
                  </a:cubicBezTo>
                  <a:cubicBezTo>
                    <a:pt x="846" y="121"/>
                    <a:pt x="662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18021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80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18021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18021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8021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18021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18021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18021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18021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8021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18021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18021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18021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812625" y="4756275"/>
              <a:ext cx="12100" cy="7625"/>
            </a:xfrm>
            <a:custGeom>
              <a:avLst/>
              <a:gdLst/>
              <a:ahLst/>
              <a:cxnLst/>
              <a:rect l="l" t="t" r="r" b="b"/>
              <a:pathLst>
                <a:path w="484" h="305" extrusionOk="0">
                  <a:moveTo>
                    <a:pt x="484" y="1"/>
                  </a:moveTo>
                  <a:cubicBezTo>
                    <a:pt x="363" y="63"/>
                    <a:pt x="305" y="121"/>
                    <a:pt x="184" y="184"/>
                  </a:cubicBezTo>
                  <a:cubicBezTo>
                    <a:pt x="122" y="184"/>
                    <a:pt x="64" y="242"/>
                    <a:pt x="1" y="242"/>
                  </a:cubicBezTo>
                  <a:cubicBezTo>
                    <a:pt x="1" y="305"/>
                    <a:pt x="64" y="305"/>
                    <a:pt x="64" y="305"/>
                  </a:cubicBezTo>
                  <a:cubicBezTo>
                    <a:pt x="242" y="242"/>
                    <a:pt x="426" y="184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761350" y="5260050"/>
              <a:ext cx="22700" cy="12100"/>
            </a:xfrm>
            <a:custGeom>
              <a:avLst/>
              <a:gdLst/>
              <a:ahLst/>
              <a:cxnLst/>
              <a:rect l="l" t="t" r="r" b="b"/>
              <a:pathLst>
                <a:path w="908" h="484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305" y="425"/>
                    <a:pt x="604" y="4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176135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1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6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76135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176135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176135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4"/>
                    <a:pt x="908" y="483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76135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176135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176135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176135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176135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176135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176135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176135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83" y="0"/>
                  </a:moveTo>
                  <a:cubicBezTo>
                    <a:pt x="363" y="58"/>
                    <a:pt x="305" y="58"/>
                    <a:pt x="184" y="121"/>
                  </a:cubicBezTo>
                  <a:cubicBezTo>
                    <a:pt x="63" y="179"/>
                    <a:pt x="1" y="362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1719125" y="5260050"/>
              <a:ext cx="24150" cy="13675"/>
            </a:xfrm>
            <a:custGeom>
              <a:avLst/>
              <a:gdLst/>
              <a:ahLst/>
              <a:cxnLst/>
              <a:rect l="l" t="t" r="r" b="b"/>
              <a:pathLst>
                <a:path w="966" h="54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lnTo>
                    <a:pt x="0" y="546"/>
                  </a:lnTo>
                  <a:cubicBezTo>
                    <a:pt x="304" y="546"/>
                    <a:pt x="666" y="483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7191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7191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7191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17191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7191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17191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7191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17191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17191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17191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7191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1719125" y="4788025"/>
              <a:ext cx="24150" cy="15100"/>
            </a:xfrm>
            <a:custGeom>
              <a:avLst/>
              <a:gdLst/>
              <a:ahLst/>
              <a:cxnLst/>
              <a:rect l="l" t="t" r="r" b="b"/>
              <a:pathLst>
                <a:path w="966" h="604" extrusionOk="0">
                  <a:moveTo>
                    <a:pt x="908" y="0"/>
                  </a:moveTo>
                  <a:cubicBezTo>
                    <a:pt x="604" y="58"/>
                    <a:pt x="304" y="121"/>
                    <a:pt x="0" y="121"/>
                  </a:cubicBezTo>
                  <a:cubicBezTo>
                    <a:pt x="0" y="241"/>
                    <a:pt x="63" y="362"/>
                    <a:pt x="121" y="483"/>
                  </a:cubicBezTo>
                  <a:cubicBezTo>
                    <a:pt x="242" y="541"/>
                    <a:pt x="362" y="603"/>
                    <a:pt x="483" y="603"/>
                  </a:cubicBezTo>
                  <a:cubicBezTo>
                    <a:pt x="724" y="603"/>
                    <a:pt x="966" y="362"/>
                    <a:pt x="966" y="121"/>
                  </a:cubicBezTo>
                  <a:cubicBezTo>
                    <a:pt x="966" y="58"/>
                    <a:pt x="966" y="58"/>
                    <a:pt x="9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1676900" y="5260050"/>
              <a:ext cx="24150" cy="15100"/>
            </a:xfrm>
            <a:custGeom>
              <a:avLst/>
              <a:gdLst/>
              <a:ahLst/>
              <a:cxnLst/>
              <a:rect l="l" t="t" r="r" b="b"/>
              <a:pathLst>
                <a:path w="966" h="604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546"/>
                    <a:pt x="63" y="546"/>
                    <a:pt x="63" y="604"/>
                  </a:cubicBezTo>
                  <a:lnTo>
                    <a:pt x="965" y="604"/>
                  </a:lnTo>
                  <a:lnTo>
                    <a:pt x="965" y="483"/>
                  </a:ln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16769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83" y="788"/>
                  </a:cubicBezTo>
                  <a:cubicBezTo>
                    <a:pt x="241" y="908"/>
                    <a:pt x="362" y="908"/>
                    <a:pt x="545" y="908"/>
                  </a:cubicBezTo>
                  <a:cubicBezTo>
                    <a:pt x="787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16769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16769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545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16769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16769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16769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26" y="870"/>
                    <a:pt x="302" y="928"/>
                    <a:pt x="411" y="928"/>
                  </a:cubicBezTo>
                  <a:cubicBezTo>
                    <a:pt x="451" y="928"/>
                    <a:pt x="496" y="920"/>
                    <a:pt x="545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16769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16769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41" y="908"/>
                    <a:pt x="362" y="908"/>
                    <a:pt x="545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16769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16769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845"/>
                    <a:pt x="362" y="903"/>
                    <a:pt x="545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16769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1676900" y="478645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63" y="0"/>
                  </a:moveTo>
                  <a:cubicBezTo>
                    <a:pt x="63" y="63"/>
                    <a:pt x="0" y="121"/>
                    <a:pt x="0" y="184"/>
                  </a:cubicBezTo>
                  <a:cubicBezTo>
                    <a:pt x="0" y="304"/>
                    <a:pt x="63" y="425"/>
                    <a:pt x="183" y="546"/>
                  </a:cubicBezTo>
                  <a:cubicBezTo>
                    <a:pt x="241" y="604"/>
                    <a:pt x="362" y="666"/>
                    <a:pt x="545" y="666"/>
                  </a:cubicBezTo>
                  <a:cubicBezTo>
                    <a:pt x="787" y="666"/>
                    <a:pt x="965" y="425"/>
                    <a:pt x="965" y="184"/>
                  </a:cubicBezTo>
                  <a:cubicBezTo>
                    <a:pt x="666" y="184"/>
                    <a:pt x="362" y="121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1636225" y="526005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546"/>
                    <a:pt x="0" y="604"/>
                    <a:pt x="58" y="667"/>
                  </a:cubicBezTo>
                  <a:lnTo>
                    <a:pt x="903" y="667"/>
                  </a:lnTo>
                  <a:cubicBezTo>
                    <a:pt x="903" y="604"/>
                    <a:pt x="966" y="546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16362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16362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16362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16362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16362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16362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16362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16362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16362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16362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16362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16362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1636225" y="4750250"/>
              <a:ext cx="7500" cy="12100"/>
            </a:xfrm>
            <a:custGeom>
              <a:avLst/>
              <a:gdLst/>
              <a:ahLst/>
              <a:cxnLst/>
              <a:rect l="l" t="t" r="r" b="b"/>
              <a:pathLst>
                <a:path w="300" h="484" extrusionOk="0">
                  <a:moveTo>
                    <a:pt x="0" y="0"/>
                  </a:moveTo>
                  <a:lnTo>
                    <a:pt x="0" y="63"/>
                  </a:lnTo>
                  <a:cubicBezTo>
                    <a:pt x="0" y="184"/>
                    <a:pt x="58" y="304"/>
                    <a:pt x="121" y="362"/>
                  </a:cubicBezTo>
                  <a:cubicBezTo>
                    <a:pt x="179" y="425"/>
                    <a:pt x="242" y="483"/>
                    <a:pt x="300" y="483"/>
                  </a:cubicBezTo>
                  <a:cubicBezTo>
                    <a:pt x="179" y="304"/>
                    <a:pt x="58" y="1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1594000" y="526005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667"/>
                    <a:pt x="121" y="787"/>
                  </a:cubicBezTo>
                  <a:cubicBezTo>
                    <a:pt x="362" y="725"/>
                    <a:pt x="604" y="725"/>
                    <a:pt x="903" y="725"/>
                  </a:cubicBezTo>
                  <a:cubicBezTo>
                    <a:pt x="966" y="667"/>
                    <a:pt x="966" y="546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15940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15940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15940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15940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15940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15940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15940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15940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15940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15940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15940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15940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15940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15940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15940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15940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1594000" y="45798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661" y="903"/>
                    <a:pt x="845" y="782"/>
                    <a:pt x="903" y="662"/>
                  </a:cubicBezTo>
                  <a:cubicBezTo>
                    <a:pt x="845" y="420"/>
                    <a:pt x="782" y="242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1594000" y="4548125"/>
              <a:ext cx="7500" cy="13675"/>
            </a:xfrm>
            <a:custGeom>
              <a:avLst/>
              <a:gdLst/>
              <a:ahLst/>
              <a:cxnLst/>
              <a:rect l="l" t="t" r="r" b="b"/>
              <a:pathLst>
                <a:path w="300" h="547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58" y="363"/>
                    <a:pt x="179" y="426"/>
                  </a:cubicBezTo>
                  <a:cubicBezTo>
                    <a:pt x="179" y="484"/>
                    <a:pt x="242" y="546"/>
                    <a:pt x="299" y="546"/>
                  </a:cubicBezTo>
                  <a:cubicBezTo>
                    <a:pt x="242" y="363"/>
                    <a:pt x="121" y="1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1553200" y="5260050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363" y="787"/>
                    <a:pt x="604" y="787"/>
                    <a:pt x="788" y="787"/>
                  </a:cubicBezTo>
                  <a:cubicBezTo>
                    <a:pt x="908" y="725"/>
                    <a:pt x="908" y="604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553200" y="5220825"/>
              <a:ext cx="22725" cy="22725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26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64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6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1553200" y="5180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1553200" y="51394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1553200" y="5100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4"/>
                    <a:pt x="908" y="483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1553200" y="5059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1553200" y="50203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553200" y="4979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1553200" y="494030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1553200" y="4899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1553200" y="4860425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1553200" y="4819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1553200" y="4778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1553200" y="47397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4"/>
                    <a:pt x="908" y="483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1553200" y="4698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1553200" y="4659750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553200" y="4619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553200" y="4579875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553200" y="4539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553200" y="4501450"/>
              <a:ext cx="19700" cy="21125"/>
            </a:xfrm>
            <a:custGeom>
              <a:avLst/>
              <a:gdLst/>
              <a:ahLst/>
              <a:cxnLst/>
              <a:rect l="l" t="t" r="r" b="b"/>
              <a:pathLst>
                <a:path w="788" h="845" extrusionOk="0">
                  <a:moveTo>
                    <a:pt x="184" y="0"/>
                  </a:moveTo>
                  <a:cubicBezTo>
                    <a:pt x="64" y="58"/>
                    <a:pt x="1" y="241"/>
                    <a:pt x="1" y="362"/>
                  </a:cubicBezTo>
                  <a:cubicBezTo>
                    <a:pt x="1" y="483"/>
                    <a:pt x="64" y="603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604" y="845"/>
                    <a:pt x="725" y="782"/>
                    <a:pt x="788" y="661"/>
                  </a:cubicBezTo>
                  <a:cubicBezTo>
                    <a:pt x="604" y="483"/>
                    <a:pt x="426" y="241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510975" y="526005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lnTo>
                    <a:pt x="787" y="845"/>
                  </a:lnTo>
                  <a:cubicBezTo>
                    <a:pt x="908" y="787"/>
                    <a:pt x="966" y="60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5109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5109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5109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5109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5109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15109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15109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5109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5109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15109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15109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15109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15109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15109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15109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151097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151097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151097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151097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1510975" y="4465250"/>
              <a:ext cx="21150" cy="18125"/>
            </a:xfrm>
            <a:custGeom>
              <a:avLst/>
              <a:gdLst/>
              <a:ahLst/>
              <a:cxnLst/>
              <a:rect l="l" t="t" r="r" b="b"/>
              <a:pathLst>
                <a:path w="846" h="725" extrusionOk="0">
                  <a:moveTo>
                    <a:pt x="63" y="0"/>
                  </a:moveTo>
                  <a:cubicBezTo>
                    <a:pt x="63" y="58"/>
                    <a:pt x="1" y="121"/>
                    <a:pt x="1" y="241"/>
                  </a:cubicBezTo>
                  <a:cubicBezTo>
                    <a:pt x="1" y="362"/>
                    <a:pt x="63" y="483"/>
                    <a:pt x="121" y="541"/>
                  </a:cubicBezTo>
                  <a:cubicBezTo>
                    <a:pt x="242" y="661"/>
                    <a:pt x="363" y="724"/>
                    <a:pt x="483" y="724"/>
                  </a:cubicBezTo>
                  <a:cubicBezTo>
                    <a:pt x="604" y="724"/>
                    <a:pt x="787" y="603"/>
                    <a:pt x="845" y="541"/>
                  </a:cubicBezTo>
                  <a:cubicBezTo>
                    <a:pt x="604" y="299"/>
                    <a:pt x="363" y="121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1468750" y="52600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845"/>
                    <a:pt x="304" y="908"/>
                    <a:pt x="362" y="908"/>
                  </a:cubicBezTo>
                  <a:lnTo>
                    <a:pt x="724" y="908"/>
                  </a:lnTo>
                  <a:cubicBezTo>
                    <a:pt x="845" y="845"/>
                    <a:pt x="966" y="667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14687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14687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14687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14687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14687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14687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4687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4687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4687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4687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4687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4687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4687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4687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4687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36" y="930"/>
                    <a:pt x="439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4687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4687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4687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4687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4687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2807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280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179" y="1"/>
                    <a:pt x="1" y="184"/>
                    <a:pt x="1" y="426"/>
                  </a:cubicBezTo>
                  <a:cubicBezTo>
                    <a:pt x="1" y="546"/>
                    <a:pt x="59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280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280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4280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4280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4280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4280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4280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4280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4280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4280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4280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4280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4280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42807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42807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42807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42807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42807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42807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428075" y="4426025"/>
              <a:ext cx="22600" cy="16550"/>
            </a:xfrm>
            <a:custGeom>
              <a:avLst/>
              <a:gdLst/>
              <a:ahLst/>
              <a:cxnLst/>
              <a:rect l="l" t="t" r="r" b="b"/>
              <a:pathLst>
                <a:path w="904" h="662" extrusionOk="0">
                  <a:moveTo>
                    <a:pt x="1" y="0"/>
                  </a:moveTo>
                  <a:lnTo>
                    <a:pt x="1" y="179"/>
                  </a:lnTo>
                  <a:cubicBezTo>
                    <a:pt x="1" y="300"/>
                    <a:pt x="59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662" y="662"/>
                    <a:pt x="845" y="483"/>
                    <a:pt x="903" y="300"/>
                  </a:cubicBezTo>
                  <a:cubicBezTo>
                    <a:pt x="604" y="179"/>
                    <a:pt x="363" y="12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3858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3858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3858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3858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3858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3858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3858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3858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3858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3858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3858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3858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3858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3858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3858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3858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2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3858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3858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3858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3858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13858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13858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63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304"/>
                    <a:pt x="845" y="121"/>
                    <a:pt x="662" y="63"/>
                  </a:cubicBezTo>
                  <a:cubicBezTo>
                    <a:pt x="604" y="63"/>
                    <a:pt x="541" y="63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1345075" y="5260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1345075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3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7"/>
                    <a:pt x="907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1345075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1345075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1345075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4"/>
                    <a:pt x="907" y="483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1345075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1345075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1345075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1345075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1345075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1345075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7" y="661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1345075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1345075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1345075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7" y="724"/>
                    <a:pt x="907" y="483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1345075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1345075" y="4659750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3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07" y="724"/>
                    <a:pt x="907" y="425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1345075" y="4619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1345075" y="457987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7" y="662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1345075" y="4539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1345075" y="4498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1345075" y="44592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1345075" y="4418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130282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13028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13028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13028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13028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13028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13028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13028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13028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13028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13028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13028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13028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13028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130282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130282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130282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130282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130282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130282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130282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1302825" y="441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12606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12606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12606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12606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12606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12606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12606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12606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12606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12606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12606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12606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12606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12606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12606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12606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36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12606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12606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12606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12606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12606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126060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121992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12199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22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12199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12199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12199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12199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12199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12199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12199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12199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12199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12199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12199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12199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121992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121992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121992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121992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121992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121992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121992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1219925" y="4426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903" y="0"/>
                  </a:moveTo>
                  <a:cubicBezTo>
                    <a:pt x="846" y="0"/>
                    <a:pt x="783" y="0"/>
                    <a:pt x="662" y="58"/>
                  </a:cubicBezTo>
                  <a:cubicBezTo>
                    <a:pt x="484" y="121"/>
                    <a:pt x="242" y="179"/>
                    <a:pt x="1" y="242"/>
                  </a:cubicBezTo>
                  <a:cubicBezTo>
                    <a:pt x="1" y="362"/>
                    <a:pt x="59" y="483"/>
                    <a:pt x="122" y="541"/>
                  </a:cubicBezTo>
                  <a:cubicBezTo>
                    <a:pt x="242" y="604"/>
                    <a:pt x="363" y="662"/>
                    <a:pt x="484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11777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11777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11777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11777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11777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11777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11777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11777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11777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11777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11777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11777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11777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11777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11777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11777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11777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11777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11777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11777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11777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1188200" y="4439525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3" y="1"/>
                  </a:moveTo>
                  <a:lnTo>
                    <a:pt x="363" y="1"/>
                  </a:lnTo>
                  <a:cubicBezTo>
                    <a:pt x="242" y="64"/>
                    <a:pt x="121" y="64"/>
                    <a:pt x="1" y="122"/>
                  </a:cubicBezTo>
                  <a:lnTo>
                    <a:pt x="63" y="122"/>
                  </a:lnTo>
                  <a:cubicBezTo>
                    <a:pt x="184" y="122"/>
                    <a:pt x="305" y="64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113692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11369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11369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11369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11369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08" y="483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11369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11369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11369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11369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11369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11369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11369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11369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11369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08" y="483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11369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11369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09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11369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11369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11369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11369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11369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109467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10946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84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10946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10946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10946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10946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10946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10946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10946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10946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10946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10946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10946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10946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10946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109467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109467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109467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109467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109467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109467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1094675" y="4430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1" y="0"/>
                  </a:moveTo>
                  <a:cubicBezTo>
                    <a:pt x="1" y="121"/>
                    <a:pt x="64" y="241"/>
                    <a:pt x="184" y="362"/>
                  </a:cubicBezTo>
                  <a:cubicBezTo>
                    <a:pt x="242" y="425"/>
                    <a:pt x="363" y="483"/>
                    <a:pt x="484" y="483"/>
                  </a:cubicBezTo>
                  <a:cubicBezTo>
                    <a:pt x="546" y="483"/>
                    <a:pt x="667" y="483"/>
                    <a:pt x="725" y="425"/>
                  </a:cubicBezTo>
                  <a:cubicBezTo>
                    <a:pt x="426" y="304"/>
                    <a:pt x="242" y="18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1054025" y="5260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1054025" y="5220825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667"/>
                    <a:pt x="903" y="426"/>
                  </a:cubicBezTo>
                  <a:cubicBezTo>
                    <a:pt x="903" y="184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1054025" y="51801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1054025" y="51394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1054025" y="51001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3" y="724"/>
                    <a:pt x="903" y="483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1054025" y="50595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1054025" y="5020300"/>
              <a:ext cx="22575" cy="23200"/>
            </a:xfrm>
            <a:custGeom>
              <a:avLst/>
              <a:gdLst/>
              <a:ahLst/>
              <a:cxnLst/>
              <a:rect l="l" t="t" r="r" b="b"/>
              <a:pathLst>
                <a:path w="903" h="928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1054025" y="49795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1054025" y="4940300"/>
              <a:ext cx="22575" cy="22700"/>
            </a:xfrm>
            <a:custGeom>
              <a:avLst/>
              <a:gdLst/>
              <a:ahLst/>
              <a:cxnLst/>
              <a:rect l="l" t="t" r="r" b="b"/>
              <a:pathLst>
                <a:path w="903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666"/>
                    <a:pt x="903" y="425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1054025" y="48996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1054025" y="486042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1054025" y="48196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1054025" y="47789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1054025" y="4739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3" y="724"/>
                    <a:pt x="903" y="483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1054025" y="46989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1054025" y="46597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1054025" y="4619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1054025" y="45798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1054025" y="4539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1054025" y="4498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1054025" y="44592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1054025" y="4418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1054025" y="4382225"/>
              <a:ext cx="15100" cy="21150"/>
            </a:xfrm>
            <a:custGeom>
              <a:avLst/>
              <a:gdLst/>
              <a:ahLst/>
              <a:cxnLst/>
              <a:rect l="l" t="t" r="r" b="b"/>
              <a:pathLst>
                <a:path w="604" h="846" extrusionOk="0">
                  <a:moveTo>
                    <a:pt x="121" y="0"/>
                  </a:moveTo>
                  <a:cubicBezTo>
                    <a:pt x="58" y="63"/>
                    <a:pt x="0" y="242"/>
                    <a:pt x="0" y="362"/>
                  </a:cubicBezTo>
                  <a:cubicBezTo>
                    <a:pt x="0" y="483"/>
                    <a:pt x="0" y="604"/>
                    <a:pt x="121" y="666"/>
                  </a:cubicBezTo>
                  <a:cubicBezTo>
                    <a:pt x="242" y="787"/>
                    <a:pt x="362" y="845"/>
                    <a:pt x="483" y="845"/>
                  </a:cubicBezTo>
                  <a:cubicBezTo>
                    <a:pt x="541" y="845"/>
                    <a:pt x="604" y="787"/>
                    <a:pt x="604" y="787"/>
                  </a:cubicBezTo>
                  <a:cubicBezTo>
                    <a:pt x="483" y="546"/>
                    <a:pt x="300" y="242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10118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10118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10118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10118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10118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10118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10118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10118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10118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10118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10118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10118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10118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10118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10118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10118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10118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10118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10118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10118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10118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101180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101180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101180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lnTo>
                    <a:pt x="965" y="420"/>
                  </a:lnTo>
                  <a:lnTo>
                    <a:pt x="603" y="58"/>
                  </a:lnTo>
                  <a:cubicBezTo>
                    <a:pt x="541" y="0"/>
                    <a:pt x="54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969550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969550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96955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96955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96955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96955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96955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96955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96955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96955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96955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96955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96955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96955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96955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969550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969550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969550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969550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969550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969550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969550" y="441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969550" y="437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969550" y="4338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969550" y="4305350"/>
              <a:ext cx="24175" cy="17175"/>
            </a:xfrm>
            <a:custGeom>
              <a:avLst/>
              <a:gdLst/>
              <a:ahLst/>
              <a:cxnLst/>
              <a:rect l="l" t="t" r="r" b="b"/>
              <a:pathLst>
                <a:path w="967" h="687" extrusionOk="0">
                  <a:moveTo>
                    <a:pt x="59" y="1"/>
                  </a:moveTo>
                  <a:cubicBezTo>
                    <a:pt x="59" y="59"/>
                    <a:pt x="1" y="122"/>
                    <a:pt x="1" y="242"/>
                  </a:cubicBezTo>
                  <a:cubicBezTo>
                    <a:pt x="1" y="363"/>
                    <a:pt x="59" y="484"/>
                    <a:pt x="179" y="541"/>
                  </a:cubicBezTo>
                  <a:cubicBezTo>
                    <a:pt x="225" y="630"/>
                    <a:pt x="302" y="687"/>
                    <a:pt x="387" y="687"/>
                  </a:cubicBezTo>
                  <a:cubicBezTo>
                    <a:pt x="418" y="687"/>
                    <a:pt x="451" y="679"/>
                    <a:pt x="483" y="662"/>
                  </a:cubicBezTo>
                  <a:cubicBezTo>
                    <a:pt x="725" y="662"/>
                    <a:pt x="903" y="541"/>
                    <a:pt x="966" y="363"/>
                  </a:cubicBezTo>
                  <a:cubicBezTo>
                    <a:pt x="662" y="179"/>
                    <a:pt x="363" y="59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92877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9287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9287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9287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9287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08" y="483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9287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9287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9287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9287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9287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9287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9287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9287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9287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08" y="483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9287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9287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92877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92877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92877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92877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92877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92877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92877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928775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928775" y="4299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2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0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8865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8865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8865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8865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8865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8865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8865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8865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8865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8865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8865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8865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8865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8865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8865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8865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8865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8865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8865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8865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8865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8865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88655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88655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886550" y="4299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2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845875" y="5260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845875" y="5220825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cubicBezTo>
                    <a:pt x="1" y="546"/>
                    <a:pt x="1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845875" y="518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845875" y="5139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845875" y="510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4"/>
                    <a:pt x="903" y="483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845875" y="505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845875" y="50203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845875" y="497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845875" y="494030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845875" y="489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845875" y="486042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845875" y="481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845875" y="477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845875" y="4739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4"/>
                    <a:pt x="903" y="483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845875" y="469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845875" y="46597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03" y="724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845875" y="4619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845875" y="457987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845875" y="4539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845875" y="4498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845875" y="44592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845875" y="4418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845875" y="43792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845875" y="43385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845875" y="4299325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83" y="1"/>
                  </a:moveTo>
                  <a:cubicBezTo>
                    <a:pt x="421" y="1"/>
                    <a:pt x="300" y="1"/>
                    <a:pt x="242" y="58"/>
                  </a:cubicBezTo>
                  <a:cubicBezTo>
                    <a:pt x="59" y="121"/>
                    <a:pt x="1" y="300"/>
                    <a:pt x="1" y="483"/>
                  </a:cubicBezTo>
                  <a:cubicBezTo>
                    <a:pt x="1" y="604"/>
                    <a:pt x="1" y="725"/>
                    <a:pt x="121" y="782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0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8036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8036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8036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8036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8036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8036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8036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8036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8036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8036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8036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8036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8036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8036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8036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8036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8036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8036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8036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8036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8036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8036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80365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80365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803650" y="4306800"/>
              <a:ext cx="24150" cy="15725"/>
            </a:xfrm>
            <a:custGeom>
              <a:avLst/>
              <a:gdLst/>
              <a:ahLst/>
              <a:cxnLst/>
              <a:rect l="l" t="t" r="r" b="b"/>
              <a:pathLst>
                <a:path w="966" h="629" extrusionOk="0">
                  <a:moveTo>
                    <a:pt x="903" y="1"/>
                  </a:moveTo>
                  <a:cubicBezTo>
                    <a:pt x="604" y="64"/>
                    <a:pt x="300" y="184"/>
                    <a:pt x="0" y="242"/>
                  </a:cubicBezTo>
                  <a:cubicBezTo>
                    <a:pt x="58" y="363"/>
                    <a:pt x="58" y="426"/>
                    <a:pt x="121" y="483"/>
                  </a:cubicBezTo>
                  <a:cubicBezTo>
                    <a:pt x="209" y="572"/>
                    <a:pt x="297" y="629"/>
                    <a:pt x="385" y="629"/>
                  </a:cubicBezTo>
                  <a:cubicBezTo>
                    <a:pt x="418" y="629"/>
                    <a:pt x="450" y="621"/>
                    <a:pt x="483" y="604"/>
                  </a:cubicBezTo>
                  <a:cubicBezTo>
                    <a:pt x="724" y="604"/>
                    <a:pt x="966" y="426"/>
                    <a:pt x="966" y="121"/>
                  </a:cubicBezTo>
                  <a:cubicBezTo>
                    <a:pt x="966" y="64"/>
                    <a:pt x="903" y="64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76142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7614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7614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7614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7614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7614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7614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7614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7614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7614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7614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7614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7614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7614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7614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7614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7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82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7614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7614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7614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7614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7614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76142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76142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761425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720625" y="526005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lnTo>
                    <a:pt x="1" y="604"/>
                  </a:lnTo>
                  <a:cubicBezTo>
                    <a:pt x="305" y="667"/>
                    <a:pt x="546" y="725"/>
                    <a:pt x="845" y="787"/>
                  </a:cubicBezTo>
                  <a:cubicBezTo>
                    <a:pt x="908" y="667"/>
                    <a:pt x="966" y="604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7206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63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7206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7206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7206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7206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7206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7206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7206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7206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7206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7206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7206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7206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7206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7206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7206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7206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7206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7206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7206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72062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72062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723650" y="4340000"/>
              <a:ext cx="21125" cy="22700"/>
            </a:xfrm>
            <a:custGeom>
              <a:avLst/>
              <a:gdLst/>
              <a:ahLst/>
              <a:cxnLst/>
              <a:rect l="l" t="t" r="r" b="b"/>
              <a:pathLst>
                <a:path w="845" h="908" extrusionOk="0">
                  <a:moveTo>
                    <a:pt x="483" y="0"/>
                  </a:moveTo>
                  <a:cubicBezTo>
                    <a:pt x="425" y="0"/>
                    <a:pt x="362" y="63"/>
                    <a:pt x="304" y="63"/>
                  </a:cubicBezTo>
                  <a:lnTo>
                    <a:pt x="0" y="724"/>
                  </a:lnTo>
                  <a:lnTo>
                    <a:pt x="0" y="787"/>
                  </a:lnTo>
                  <a:cubicBezTo>
                    <a:pt x="121" y="845"/>
                    <a:pt x="242" y="907"/>
                    <a:pt x="362" y="907"/>
                  </a:cubicBezTo>
                  <a:cubicBezTo>
                    <a:pt x="604" y="907"/>
                    <a:pt x="845" y="666"/>
                    <a:pt x="845" y="425"/>
                  </a:cubicBezTo>
                  <a:cubicBezTo>
                    <a:pt x="787" y="241"/>
                    <a:pt x="666" y="63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82975" y="5260050"/>
              <a:ext cx="19575" cy="9075"/>
            </a:xfrm>
            <a:custGeom>
              <a:avLst/>
              <a:gdLst/>
              <a:ahLst/>
              <a:cxnLst/>
              <a:rect l="l" t="t" r="r" b="b"/>
              <a:pathLst>
                <a:path w="783" h="363" extrusionOk="0">
                  <a:moveTo>
                    <a:pt x="300" y="1"/>
                  </a:moveTo>
                  <a:cubicBezTo>
                    <a:pt x="179" y="1"/>
                    <a:pt x="59" y="63"/>
                    <a:pt x="1" y="121"/>
                  </a:cubicBezTo>
                  <a:cubicBezTo>
                    <a:pt x="242" y="242"/>
                    <a:pt x="483" y="305"/>
                    <a:pt x="783" y="363"/>
                  </a:cubicBezTo>
                  <a:cubicBezTo>
                    <a:pt x="725" y="184"/>
                    <a:pt x="541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784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784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784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784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784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784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784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784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784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784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784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784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784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784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784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784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784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784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784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784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84425" y="4420000"/>
              <a:ext cx="18125" cy="22575"/>
            </a:xfrm>
            <a:custGeom>
              <a:avLst/>
              <a:gdLst/>
              <a:ahLst/>
              <a:cxnLst/>
              <a:rect l="l" t="t" r="r" b="b"/>
              <a:pathLst>
                <a:path w="725" h="903" extrusionOk="0">
                  <a:moveTo>
                    <a:pt x="425" y="0"/>
                  </a:moveTo>
                  <a:lnTo>
                    <a:pt x="1" y="845"/>
                  </a:lnTo>
                  <a:cubicBezTo>
                    <a:pt x="63" y="903"/>
                    <a:pt x="184" y="903"/>
                    <a:pt x="242" y="903"/>
                  </a:cubicBezTo>
                  <a:cubicBezTo>
                    <a:pt x="483" y="903"/>
                    <a:pt x="725" y="661"/>
                    <a:pt x="725" y="420"/>
                  </a:cubicBezTo>
                  <a:cubicBezTo>
                    <a:pt x="725" y="241"/>
                    <a:pt x="604" y="58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37725" y="5220825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lnTo>
                    <a:pt x="1" y="667"/>
                  </a:lnTo>
                  <a:cubicBezTo>
                    <a:pt x="122" y="725"/>
                    <a:pt x="242" y="846"/>
                    <a:pt x="363" y="908"/>
                  </a:cubicBezTo>
                  <a:lnTo>
                    <a:pt x="483" y="908"/>
                  </a:lnTo>
                  <a:cubicBezTo>
                    <a:pt x="725" y="908"/>
                    <a:pt x="903" y="667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7725" y="518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7725" y="5139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7725" y="510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4"/>
                    <a:pt x="903" y="483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37725" y="505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37725" y="50203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37725" y="497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37725" y="494030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37725" y="489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37725" y="486042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37725" y="481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37725" y="477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37725" y="4739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4"/>
                    <a:pt x="903" y="483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37725" y="469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39175" y="4659750"/>
              <a:ext cx="21150" cy="23275"/>
            </a:xfrm>
            <a:custGeom>
              <a:avLst/>
              <a:gdLst/>
              <a:ahLst/>
              <a:cxnLst/>
              <a:rect l="l" t="t" r="r" b="b"/>
              <a:pathLst>
                <a:path w="846" h="931" extrusionOk="0">
                  <a:moveTo>
                    <a:pt x="242" y="0"/>
                  </a:moveTo>
                  <a:cubicBezTo>
                    <a:pt x="121" y="242"/>
                    <a:pt x="64" y="483"/>
                    <a:pt x="1" y="667"/>
                  </a:cubicBezTo>
                  <a:cubicBezTo>
                    <a:pt x="1" y="724"/>
                    <a:pt x="1" y="787"/>
                    <a:pt x="64" y="787"/>
                  </a:cubicBezTo>
                  <a:cubicBezTo>
                    <a:pt x="152" y="876"/>
                    <a:pt x="241" y="930"/>
                    <a:pt x="329" y="930"/>
                  </a:cubicBezTo>
                  <a:cubicBezTo>
                    <a:pt x="361" y="930"/>
                    <a:pt x="393" y="923"/>
                    <a:pt x="425" y="908"/>
                  </a:cubicBezTo>
                  <a:cubicBezTo>
                    <a:pt x="667" y="908"/>
                    <a:pt x="845" y="724"/>
                    <a:pt x="845" y="425"/>
                  </a:cubicBezTo>
                  <a:cubicBezTo>
                    <a:pt x="845" y="184"/>
                    <a:pt x="667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49800" y="4622100"/>
              <a:ext cx="10525" cy="21150"/>
            </a:xfrm>
            <a:custGeom>
              <a:avLst/>
              <a:gdLst/>
              <a:ahLst/>
              <a:cxnLst/>
              <a:rect l="l" t="t" r="r" b="b"/>
              <a:pathLst>
                <a:path w="421" h="846" extrusionOk="0">
                  <a:moveTo>
                    <a:pt x="242" y="1"/>
                  </a:moveTo>
                  <a:cubicBezTo>
                    <a:pt x="179" y="300"/>
                    <a:pt x="121" y="541"/>
                    <a:pt x="0" y="845"/>
                  </a:cubicBezTo>
                  <a:cubicBezTo>
                    <a:pt x="242" y="782"/>
                    <a:pt x="420" y="604"/>
                    <a:pt x="420" y="363"/>
                  </a:cubicBezTo>
                  <a:cubicBezTo>
                    <a:pt x="420" y="179"/>
                    <a:pt x="362" y="59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599975" y="5180175"/>
              <a:ext cx="19675" cy="22575"/>
            </a:xfrm>
            <a:custGeom>
              <a:avLst/>
              <a:gdLst/>
              <a:ahLst/>
              <a:cxnLst/>
              <a:rect l="l" t="t" r="r" b="b"/>
              <a:pathLst>
                <a:path w="787" h="903" extrusionOk="0">
                  <a:moveTo>
                    <a:pt x="304" y="0"/>
                  </a:moveTo>
                  <a:cubicBezTo>
                    <a:pt x="184" y="0"/>
                    <a:pt x="63" y="58"/>
                    <a:pt x="0" y="121"/>
                  </a:cubicBezTo>
                  <a:cubicBezTo>
                    <a:pt x="121" y="362"/>
                    <a:pt x="241" y="662"/>
                    <a:pt x="425" y="903"/>
                  </a:cubicBezTo>
                  <a:cubicBezTo>
                    <a:pt x="603" y="903"/>
                    <a:pt x="787" y="662"/>
                    <a:pt x="787" y="483"/>
                  </a:cubicBezTo>
                  <a:cubicBezTo>
                    <a:pt x="787" y="242"/>
                    <a:pt x="546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5955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5955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5955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5955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5955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5955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5955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5955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5955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5955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04550" y="4741200"/>
              <a:ext cx="15100" cy="22700"/>
            </a:xfrm>
            <a:custGeom>
              <a:avLst/>
              <a:gdLst/>
              <a:ahLst/>
              <a:cxnLst/>
              <a:rect l="l" t="t" r="r" b="b"/>
              <a:pathLst>
                <a:path w="604" h="908" extrusionOk="0">
                  <a:moveTo>
                    <a:pt x="363" y="0"/>
                  </a:moveTo>
                  <a:cubicBezTo>
                    <a:pt x="242" y="304"/>
                    <a:pt x="121" y="604"/>
                    <a:pt x="1" y="845"/>
                  </a:cubicBezTo>
                  <a:cubicBezTo>
                    <a:pt x="58" y="908"/>
                    <a:pt x="121" y="908"/>
                    <a:pt x="121" y="908"/>
                  </a:cubicBezTo>
                  <a:cubicBezTo>
                    <a:pt x="363" y="845"/>
                    <a:pt x="604" y="666"/>
                    <a:pt x="604" y="425"/>
                  </a:cubicBezTo>
                  <a:cubicBezTo>
                    <a:pt x="604" y="242"/>
                    <a:pt x="483" y="121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575825" y="5107775"/>
              <a:ext cx="1600" cy="4500"/>
            </a:xfrm>
            <a:custGeom>
              <a:avLst/>
              <a:gdLst/>
              <a:ahLst/>
              <a:cxnLst/>
              <a:rect l="l" t="t" r="r" b="b"/>
              <a:pathLst>
                <a:path w="64" h="180" extrusionOk="0">
                  <a:moveTo>
                    <a:pt x="1" y="0"/>
                  </a:moveTo>
                  <a:cubicBezTo>
                    <a:pt x="64" y="58"/>
                    <a:pt x="64" y="121"/>
                    <a:pt x="64" y="179"/>
                  </a:cubicBezTo>
                  <a:cubicBezTo>
                    <a:pt x="64" y="121"/>
                    <a:pt x="64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568350" y="5059500"/>
              <a:ext cx="9075" cy="22600"/>
            </a:xfrm>
            <a:custGeom>
              <a:avLst/>
              <a:gdLst/>
              <a:ahLst/>
              <a:cxnLst/>
              <a:rect l="l" t="t" r="r" b="b"/>
              <a:pathLst>
                <a:path w="363" h="904" extrusionOk="0">
                  <a:moveTo>
                    <a:pt x="1" y="1"/>
                  </a:moveTo>
                  <a:cubicBezTo>
                    <a:pt x="1" y="300"/>
                    <a:pt x="58" y="604"/>
                    <a:pt x="121" y="903"/>
                  </a:cubicBezTo>
                  <a:cubicBezTo>
                    <a:pt x="242" y="846"/>
                    <a:pt x="363" y="662"/>
                    <a:pt x="363" y="484"/>
                  </a:cubicBezTo>
                  <a:cubicBezTo>
                    <a:pt x="363" y="242"/>
                    <a:pt x="179" y="5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563775" y="5020300"/>
              <a:ext cx="13650" cy="22575"/>
            </a:xfrm>
            <a:custGeom>
              <a:avLst/>
              <a:gdLst/>
              <a:ahLst/>
              <a:cxnLst/>
              <a:rect l="l" t="t" r="r" b="b"/>
              <a:pathLst>
                <a:path w="546" h="903" extrusionOk="0">
                  <a:moveTo>
                    <a:pt x="0" y="0"/>
                  </a:moveTo>
                  <a:cubicBezTo>
                    <a:pt x="0" y="299"/>
                    <a:pt x="63" y="604"/>
                    <a:pt x="63" y="903"/>
                  </a:cubicBezTo>
                  <a:cubicBezTo>
                    <a:pt x="362" y="903"/>
                    <a:pt x="546" y="724"/>
                    <a:pt x="546" y="420"/>
                  </a:cubicBezTo>
                  <a:cubicBezTo>
                    <a:pt x="546" y="179"/>
                    <a:pt x="304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562325" y="4979500"/>
              <a:ext cx="15100" cy="24175"/>
            </a:xfrm>
            <a:custGeom>
              <a:avLst/>
              <a:gdLst/>
              <a:ahLst/>
              <a:cxnLst/>
              <a:rect l="l" t="t" r="r" b="b"/>
              <a:pathLst>
                <a:path w="604" h="967" extrusionOk="0">
                  <a:moveTo>
                    <a:pt x="121" y="1"/>
                  </a:moveTo>
                  <a:cubicBezTo>
                    <a:pt x="58" y="1"/>
                    <a:pt x="58" y="1"/>
                    <a:pt x="0" y="64"/>
                  </a:cubicBezTo>
                  <a:lnTo>
                    <a:pt x="0" y="966"/>
                  </a:lnTo>
                  <a:lnTo>
                    <a:pt x="121" y="966"/>
                  </a:lnTo>
                  <a:cubicBezTo>
                    <a:pt x="420" y="966"/>
                    <a:pt x="604" y="725"/>
                    <a:pt x="604" y="484"/>
                  </a:cubicBezTo>
                  <a:cubicBezTo>
                    <a:pt x="604" y="242"/>
                    <a:pt x="362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562325" y="4940300"/>
              <a:ext cx="15100" cy="22700"/>
            </a:xfrm>
            <a:custGeom>
              <a:avLst/>
              <a:gdLst/>
              <a:ahLst/>
              <a:cxnLst/>
              <a:rect l="l" t="t" r="r" b="b"/>
              <a:pathLst>
                <a:path w="604" h="908" extrusionOk="0">
                  <a:moveTo>
                    <a:pt x="58" y="0"/>
                  </a:moveTo>
                  <a:cubicBezTo>
                    <a:pt x="0" y="304"/>
                    <a:pt x="0" y="604"/>
                    <a:pt x="0" y="908"/>
                  </a:cubicBezTo>
                  <a:lnTo>
                    <a:pt x="121" y="908"/>
                  </a:lnTo>
                  <a:cubicBezTo>
                    <a:pt x="420" y="908"/>
                    <a:pt x="604" y="666"/>
                    <a:pt x="604" y="425"/>
                  </a:cubicBezTo>
                  <a:cubicBezTo>
                    <a:pt x="604" y="184"/>
                    <a:pt x="362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565325" y="4899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122" y="1"/>
                  </a:moveTo>
                  <a:cubicBezTo>
                    <a:pt x="59" y="300"/>
                    <a:pt x="1" y="662"/>
                    <a:pt x="1" y="966"/>
                  </a:cubicBezTo>
                  <a:cubicBezTo>
                    <a:pt x="300" y="966"/>
                    <a:pt x="484" y="725"/>
                    <a:pt x="484" y="483"/>
                  </a:cubicBezTo>
                  <a:cubicBezTo>
                    <a:pt x="484" y="242"/>
                    <a:pt x="300" y="59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571375" y="4863425"/>
              <a:ext cx="6050" cy="18125"/>
            </a:xfrm>
            <a:custGeom>
              <a:avLst/>
              <a:gdLst/>
              <a:ahLst/>
              <a:cxnLst/>
              <a:rect l="l" t="t" r="r" b="b"/>
              <a:pathLst>
                <a:path w="242" h="725" extrusionOk="0">
                  <a:moveTo>
                    <a:pt x="121" y="1"/>
                  </a:moveTo>
                  <a:cubicBezTo>
                    <a:pt x="58" y="242"/>
                    <a:pt x="0" y="483"/>
                    <a:pt x="0" y="725"/>
                  </a:cubicBezTo>
                  <a:cubicBezTo>
                    <a:pt x="121" y="662"/>
                    <a:pt x="242" y="483"/>
                    <a:pt x="242" y="300"/>
                  </a:cubicBezTo>
                  <a:cubicBezTo>
                    <a:pt x="242" y="179"/>
                    <a:pt x="179" y="59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" name="Google Shape;912;p2"/>
          <p:cNvSpPr/>
          <p:nvPr/>
        </p:nvSpPr>
        <p:spPr>
          <a:xfrm>
            <a:off x="748024" y="4047823"/>
            <a:ext cx="925733" cy="273025"/>
          </a:xfrm>
          <a:custGeom>
            <a:avLst/>
            <a:gdLst/>
            <a:ahLst/>
            <a:cxnLst/>
            <a:rect l="l" t="t" r="r" b="b"/>
            <a:pathLst>
              <a:path w="16170" h="4769" extrusionOk="0">
                <a:moveTo>
                  <a:pt x="5488" y="0"/>
                </a:moveTo>
                <a:lnTo>
                  <a:pt x="3017" y="3138"/>
                </a:lnTo>
                <a:lnTo>
                  <a:pt x="2954" y="3200"/>
                </a:lnTo>
                <a:lnTo>
                  <a:pt x="724" y="425"/>
                </a:lnTo>
                <a:lnTo>
                  <a:pt x="0" y="1028"/>
                </a:lnTo>
                <a:lnTo>
                  <a:pt x="420" y="1632"/>
                </a:lnTo>
                <a:lnTo>
                  <a:pt x="2954" y="4769"/>
                </a:lnTo>
                <a:lnTo>
                  <a:pt x="3017" y="4706"/>
                </a:lnTo>
                <a:lnTo>
                  <a:pt x="3017" y="4769"/>
                </a:lnTo>
                <a:lnTo>
                  <a:pt x="5551" y="1632"/>
                </a:lnTo>
                <a:lnTo>
                  <a:pt x="8022" y="4769"/>
                </a:lnTo>
                <a:lnTo>
                  <a:pt x="8085" y="4706"/>
                </a:lnTo>
                <a:lnTo>
                  <a:pt x="8085" y="4769"/>
                </a:lnTo>
                <a:lnTo>
                  <a:pt x="10619" y="1632"/>
                </a:lnTo>
                <a:lnTo>
                  <a:pt x="13153" y="4769"/>
                </a:lnTo>
                <a:lnTo>
                  <a:pt x="15687" y="1632"/>
                </a:lnTo>
                <a:lnTo>
                  <a:pt x="16169" y="1028"/>
                </a:lnTo>
                <a:lnTo>
                  <a:pt x="15382" y="425"/>
                </a:lnTo>
                <a:lnTo>
                  <a:pt x="13153" y="3200"/>
                </a:lnTo>
                <a:lnTo>
                  <a:pt x="13153" y="3138"/>
                </a:lnTo>
                <a:lnTo>
                  <a:pt x="10619" y="0"/>
                </a:lnTo>
                <a:lnTo>
                  <a:pt x="8085" y="3138"/>
                </a:lnTo>
                <a:lnTo>
                  <a:pt x="5551" y="0"/>
                </a:lnTo>
                <a:lnTo>
                  <a:pt x="5551" y="63"/>
                </a:lnTo>
                <a:lnTo>
                  <a:pt x="548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" name="Google Shape;913;p2"/>
          <p:cNvGrpSpPr/>
          <p:nvPr/>
        </p:nvGrpSpPr>
        <p:grpSpPr>
          <a:xfrm rot="-5595016">
            <a:off x="7687309" y="4033972"/>
            <a:ext cx="845004" cy="1647152"/>
            <a:chOff x="6463061" y="3274822"/>
            <a:chExt cx="683445" cy="1332228"/>
          </a:xfrm>
        </p:grpSpPr>
        <p:sp>
          <p:nvSpPr>
            <p:cNvPr id="914" name="Google Shape;914;p2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2_1_1_1_1">
    <p:spTree>
      <p:nvGrpSpPr>
        <p:cNvPr id="1" name="Shape 14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6" name="Google Shape;14886;p19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87" name="Google Shape;14887;p19"/>
          <p:cNvSpPr/>
          <p:nvPr/>
        </p:nvSpPr>
        <p:spPr>
          <a:xfrm rot="-6541581" flipH="1">
            <a:off x="-1593599" y="-1410351"/>
            <a:ext cx="3016419" cy="2367666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8" name="Google Shape;14888;p19"/>
          <p:cNvSpPr/>
          <p:nvPr/>
        </p:nvSpPr>
        <p:spPr>
          <a:xfrm rot="-8433507" flipH="1">
            <a:off x="7330331" y="-226796"/>
            <a:ext cx="3517726" cy="1615775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89" name="Google Shape;14889;p19"/>
          <p:cNvGrpSpPr/>
          <p:nvPr/>
        </p:nvGrpSpPr>
        <p:grpSpPr>
          <a:xfrm rot="9794277" flipH="1">
            <a:off x="6561074" y="4093918"/>
            <a:ext cx="3405842" cy="1538621"/>
            <a:chOff x="4566900" y="1390450"/>
            <a:chExt cx="2009075" cy="897525"/>
          </a:xfrm>
        </p:grpSpPr>
        <p:sp>
          <p:nvSpPr>
            <p:cNvPr id="14890" name="Google Shape;14890;p19"/>
            <p:cNvSpPr/>
            <p:nvPr/>
          </p:nvSpPr>
          <p:spPr>
            <a:xfrm>
              <a:off x="6563875" y="2266825"/>
              <a:ext cx="12100" cy="21150"/>
            </a:xfrm>
            <a:custGeom>
              <a:avLst/>
              <a:gdLst/>
              <a:ahLst/>
              <a:cxnLst/>
              <a:rect l="l" t="t" r="r" b="b"/>
              <a:pathLst>
                <a:path w="484" h="846" extrusionOk="0">
                  <a:moveTo>
                    <a:pt x="483" y="1"/>
                  </a:moveTo>
                  <a:cubicBezTo>
                    <a:pt x="242" y="1"/>
                    <a:pt x="1" y="180"/>
                    <a:pt x="1" y="421"/>
                  </a:cubicBezTo>
                  <a:cubicBezTo>
                    <a:pt x="1" y="484"/>
                    <a:pt x="59" y="542"/>
                    <a:pt x="59" y="542"/>
                  </a:cubicBezTo>
                  <a:cubicBezTo>
                    <a:pt x="179" y="662"/>
                    <a:pt x="300" y="725"/>
                    <a:pt x="483" y="84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19"/>
            <p:cNvSpPr/>
            <p:nvPr/>
          </p:nvSpPr>
          <p:spPr>
            <a:xfrm>
              <a:off x="6563875" y="22260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19"/>
            <p:cNvSpPr/>
            <p:nvPr/>
          </p:nvSpPr>
          <p:spPr>
            <a:xfrm>
              <a:off x="6563875" y="218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19"/>
            <p:cNvSpPr/>
            <p:nvPr/>
          </p:nvSpPr>
          <p:spPr>
            <a:xfrm>
              <a:off x="6563875" y="2146175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19"/>
            <p:cNvSpPr/>
            <p:nvPr/>
          </p:nvSpPr>
          <p:spPr>
            <a:xfrm>
              <a:off x="6563875" y="210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19"/>
            <p:cNvSpPr/>
            <p:nvPr/>
          </p:nvSpPr>
          <p:spPr>
            <a:xfrm>
              <a:off x="6563875" y="206617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19"/>
            <p:cNvSpPr/>
            <p:nvPr/>
          </p:nvSpPr>
          <p:spPr>
            <a:xfrm>
              <a:off x="6563875" y="202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59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19"/>
            <p:cNvSpPr/>
            <p:nvPr/>
          </p:nvSpPr>
          <p:spPr>
            <a:xfrm>
              <a:off x="6563875" y="1986300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19"/>
            <p:cNvSpPr/>
            <p:nvPr/>
          </p:nvSpPr>
          <p:spPr>
            <a:xfrm>
              <a:off x="6563875" y="194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19"/>
            <p:cNvSpPr/>
            <p:nvPr/>
          </p:nvSpPr>
          <p:spPr>
            <a:xfrm>
              <a:off x="6563875" y="190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19"/>
            <p:cNvSpPr/>
            <p:nvPr/>
          </p:nvSpPr>
          <p:spPr>
            <a:xfrm>
              <a:off x="6563875" y="1865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03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19"/>
            <p:cNvSpPr/>
            <p:nvPr/>
          </p:nvSpPr>
          <p:spPr>
            <a:xfrm>
              <a:off x="6563875" y="182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19"/>
            <p:cNvSpPr/>
            <p:nvPr/>
          </p:nvSpPr>
          <p:spPr>
            <a:xfrm>
              <a:off x="6563875" y="1785625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19"/>
            <p:cNvSpPr/>
            <p:nvPr/>
          </p:nvSpPr>
          <p:spPr>
            <a:xfrm>
              <a:off x="6563875" y="174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19"/>
            <p:cNvSpPr/>
            <p:nvPr/>
          </p:nvSpPr>
          <p:spPr>
            <a:xfrm>
              <a:off x="6563875" y="1705750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19"/>
            <p:cNvSpPr/>
            <p:nvPr/>
          </p:nvSpPr>
          <p:spPr>
            <a:xfrm>
              <a:off x="6563875" y="166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19"/>
            <p:cNvSpPr/>
            <p:nvPr/>
          </p:nvSpPr>
          <p:spPr>
            <a:xfrm>
              <a:off x="6523100" y="2226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19"/>
            <p:cNvSpPr/>
            <p:nvPr/>
          </p:nvSpPr>
          <p:spPr>
            <a:xfrm>
              <a:off x="6523100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19"/>
            <p:cNvSpPr/>
            <p:nvPr/>
          </p:nvSpPr>
          <p:spPr>
            <a:xfrm>
              <a:off x="6523100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19"/>
            <p:cNvSpPr/>
            <p:nvPr/>
          </p:nvSpPr>
          <p:spPr>
            <a:xfrm>
              <a:off x="6523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19"/>
            <p:cNvSpPr/>
            <p:nvPr/>
          </p:nvSpPr>
          <p:spPr>
            <a:xfrm>
              <a:off x="6523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19"/>
            <p:cNvSpPr/>
            <p:nvPr/>
          </p:nvSpPr>
          <p:spPr>
            <a:xfrm>
              <a:off x="6523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19"/>
            <p:cNvSpPr/>
            <p:nvPr/>
          </p:nvSpPr>
          <p:spPr>
            <a:xfrm>
              <a:off x="6523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19"/>
            <p:cNvSpPr/>
            <p:nvPr/>
          </p:nvSpPr>
          <p:spPr>
            <a:xfrm>
              <a:off x="6523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19"/>
            <p:cNvSpPr/>
            <p:nvPr/>
          </p:nvSpPr>
          <p:spPr>
            <a:xfrm>
              <a:off x="6523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19"/>
            <p:cNvSpPr/>
            <p:nvPr/>
          </p:nvSpPr>
          <p:spPr>
            <a:xfrm>
              <a:off x="6523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19"/>
            <p:cNvSpPr/>
            <p:nvPr/>
          </p:nvSpPr>
          <p:spPr>
            <a:xfrm>
              <a:off x="6523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19"/>
            <p:cNvSpPr/>
            <p:nvPr/>
          </p:nvSpPr>
          <p:spPr>
            <a:xfrm>
              <a:off x="6523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19"/>
            <p:cNvSpPr/>
            <p:nvPr/>
          </p:nvSpPr>
          <p:spPr>
            <a:xfrm>
              <a:off x="6523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19"/>
            <p:cNvSpPr/>
            <p:nvPr/>
          </p:nvSpPr>
          <p:spPr>
            <a:xfrm>
              <a:off x="6523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19"/>
            <p:cNvSpPr/>
            <p:nvPr/>
          </p:nvSpPr>
          <p:spPr>
            <a:xfrm>
              <a:off x="65231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19"/>
            <p:cNvSpPr/>
            <p:nvPr/>
          </p:nvSpPr>
          <p:spPr>
            <a:xfrm>
              <a:off x="65231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19"/>
            <p:cNvSpPr/>
            <p:nvPr/>
          </p:nvSpPr>
          <p:spPr>
            <a:xfrm>
              <a:off x="6523100" y="1585075"/>
              <a:ext cx="21125" cy="24175"/>
            </a:xfrm>
            <a:custGeom>
              <a:avLst/>
              <a:gdLst/>
              <a:ahLst/>
              <a:cxnLst/>
              <a:rect l="l" t="t" r="r" b="b"/>
              <a:pathLst>
                <a:path w="845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666" y="966"/>
                    <a:pt x="787" y="846"/>
                    <a:pt x="845" y="725"/>
                  </a:cubicBezTo>
                  <a:cubicBezTo>
                    <a:pt x="787" y="484"/>
                    <a:pt x="666" y="242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19"/>
            <p:cNvSpPr/>
            <p:nvPr/>
          </p:nvSpPr>
          <p:spPr>
            <a:xfrm>
              <a:off x="6523100" y="1554925"/>
              <a:ext cx="6050" cy="12075"/>
            </a:xfrm>
            <a:custGeom>
              <a:avLst/>
              <a:gdLst/>
              <a:ahLst/>
              <a:cxnLst/>
              <a:rect l="l" t="t" r="r" b="b"/>
              <a:pathLst>
                <a:path w="242" h="483" extrusionOk="0">
                  <a:moveTo>
                    <a:pt x="0" y="0"/>
                  </a:moveTo>
                  <a:lnTo>
                    <a:pt x="0" y="58"/>
                  </a:lnTo>
                  <a:cubicBezTo>
                    <a:pt x="0" y="179"/>
                    <a:pt x="63" y="300"/>
                    <a:pt x="121" y="420"/>
                  </a:cubicBezTo>
                  <a:cubicBezTo>
                    <a:pt x="184" y="420"/>
                    <a:pt x="184" y="483"/>
                    <a:pt x="242" y="483"/>
                  </a:cubicBezTo>
                  <a:cubicBezTo>
                    <a:pt x="184" y="300"/>
                    <a:pt x="63" y="179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19"/>
            <p:cNvSpPr/>
            <p:nvPr/>
          </p:nvSpPr>
          <p:spPr>
            <a:xfrm>
              <a:off x="6489925" y="2226050"/>
              <a:ext cx="15100" cy="12100"/>
            </a:xfrm>
            <a:custGeom>
              <a:avLst/>
              <a:gdLst/>
              <a:ahLst/>
              <a:cxnLst/>
              <a:rect l="l" t="t" r="r" b="b"/>
              <a:pathLst>
                <a:path w="604" h="484" extrusionOk="0">
                  <a:moveTo>
                    <a:pt x="0" y="1"/>
                  </a:moveTo>
                  <a:cubicBezTo>
                    <a:pt x="183" y="184"/>
                    <a:pt x="425" y="305"/>
                    <a:pt x="603" y="483"/>
                  </a:cubicBezTo>
                  <a:cubicBezTo>
                    <a:pt x="603" y="184"/>
                    <a:pt x="362" y="1"/>
                    <a:pt x="1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19"/>
            <p:cNvSpPr/>
            <p:nvPr/>
          </p:nvSpPr>
          <p:spPr>
            <a:xfrm>
              <a:off x="6480875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19"/>
            <p:cNvSpPr/>
            <p:nvPr/>
          </p:nvSpPr>
          <p:spPr>
            <a:xfrm>
              <a:off x="6480875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19"/>
            <p:cNvSpPr/>
            <p:nvPr/>
          </p:nvSpPr>
          <p:spPr>
            <a:xfrm>
              <a:off x="64808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19"/>
            <p:cNvSpPr/>
            <p:nvPr/>
          </p:nvSpPr>
          <p:spPr>
            <a:xfrm>
              <a:off x="64808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19"/>
            <p:cNvSpPr/>
            <p:nvPr/>
          </p:nvSpPr>
          <p:spPr>
            <a:xfrm>
              <a:off x="64808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19"/>
            <p:cNvSpPr/>
            <p:nvPr/>
          </p:nvSpPr>
          <p:spPr>
            <a:xfrm>
              <a:off x="64808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19"/>
            <p:cNvSpPr/>
            <p:nvPr/>
          </p:nvSpPr>
          <p:spPr>
            <a:xfrm>
              <a:off x="64808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19"/>
            <p:cNvSpPr/>
            <p:nvPr/>
          </p:nvSpPr>
          <p:spPr>
            <a:xfrm>
              <a:off x="64808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19"/>
            <p:cNvSpPr/>
            <p:nvPr/>
          </p:nvSpPr>
          <p:spPr>
            <a:xfrm>
              <a:off x="64808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19"/>
            <p:cNvSpPr/>
            <p:nvPr/>
          </p:nvSpPr>
          <p:spPr>
            <a:xfrm>
              <a:off x="64808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5" name="Google Shape;14935;p19"/>
            <p:cNvSpPr/>
            <p:nvPr/>
          </p:nvSpPr>
          <p:spPr>
            <a:xfrm>
              <a:off x="64808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6" name="Google Shape;14936;p19"/>
            <p:cNvSpPr/>
            <p:nvPr/>
          </p:nvSpPr>
          <p:spPr>
            <a:xfrm>
              <a:off x="64808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19"/>
            <p:cNvSpPr/>
            <p:nvPr/>
          </p:nvSpPr>
          <p:spPr>
            <a:xfrm>
              <a:off x="64808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19"/>
            <p:cNvSpPr/>
            <p:nvPr/>
          </p:nvSpPr>
          <p:spPr>
            <a:xfrm>
              <a:off x="64808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19"/>
            <p:cNvSpPr/>
            <p:nvPr/>
          </p:nvSpPr>
          <p:spPr>
            <a:xfrm>
              <a:off x="64808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19"/>
            <p:cNvSpPr/>
            <p:nvPr/>
          </p:nvSpPr>
          <p:spPr>
            <a:xfrm>
              <a:off x="64808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19"/>
            <p:cNvSpPr/>
            <p:nvPr/>
          </p:nvSpPr>
          <p:spPr>
            <a:xfrm>
              <a:off x="64808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19"/>
            <p:cNvSpPr/>
            <p:nvPr/>
          </p:nvSpPr>
          <p:spPr>
            <a:xfrm>
              <a:off x="6480875" y="1506650"/>
              <a:ext cx="21125" cy="22600"/>
            </a:xfrm>
            <a:custGeom>
              <a:avLst/>
              <a:gdLst/>
              <a:ahLst/>
              <a:cxnLst/>
              <a:rect l="l" t="t" r="r" b="b"/>
              <a:pathLst>
                <a:path w="845" h="904" extrusionOk="0">
                  <a:moveTo>
                    <a:pt x="241" y="1"/>
                  </a:moveTo>
                  <a:cubicBezTo>
                    <a:pt x="121" y="121"/>
                    <a:pt x="0" y="242"/>
                    <a:pt x="0" y="421"/>
                  </a:cubicBezTo>
                  <a:cubicBezTo>
                    <a:pt x="0" y="541"/>
                    <a:pt x="63" y="662"/>
                    <a:pt x="183" y="725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66" y="845"/>
                    <a:pt x="787" y="783"/>
                    <a:pt x="845" y="662"/>
                  </a:cubicBezTo>
                  <a:lnTo>
                    <a:pt x="666" y="483"/>
                  </a:lnTo>
                  <a:cubicBezTo>
                    <a:pt x="545" y="300"/>
                    <a:pt x="362" y="179"/>
                    <a:pt x="24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19"/>
            <p:cNvSpPr/>
            <p:nvPr/>
          </p:nvSpPr>
          <p:spPr>
            <a:xfrm>
              <a:off x="6446225" y="2185400"/>
              <a:ext cx="16575" cy="1655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79" y="0"/>
                  </a:moveTo>
                  <a:cubicBezTo>
                    <a:pt x="122" y="0"/>
                    <a:pt x="59" y="58"/>
                    <a:pt x="1" y="58"/>
                  </a:cubicBezTo>
                  <a:cubicBezTo>
                    <a:pt x="242" y="299"/>
                    <a:pt x="421" y="483"/>
                    <a:pt x="662" y="661"/>
                  </a:cubicBezTo>
                  <a:lnTo>
                    <a:pt x="662" y="483"/>
                  </a:lnTo>
                  <a:cubicBezTo>
                    <a:pt x="662" y="241"/>
                    <a:pt x="483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19"/>
            <p:cNvSpPr/>
            <p:nvPr/>
          </p:nvSpPr>
          <p:spPr>
            <a:xfrm>
              <a:off x="6440200" y="2146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19"/>
            <p:cNvSpPr/>
            <p:nvPr/>
          </p:nvSpPr>
          <p:spPr>
            <a:xfrm>
              <a:off x="6440200" y="2105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19"/>
            <p:cNvSpPr/>
            <p:nvPr/>
          </p:nvSpPr>
          <p:spPr>
            <a:xfrm>
              <a:off x="6440200" y="206617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19"/>
            <p:cNvSpPr/>
            <p:nvPr/>
          </p:nvSpPr>
          <p:spPr>
            <a:xfrm>
              <a:off x="6440200" y="202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19"/>
            <p:cNvSpPr/>
            <p:nvPr/>
          </p:nvSpPr>
          <p:spPr>
            <a:xfrm>
              <a:off x="644020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19"/>
            <p:cNvSpPr/>
            <p:nvPr/>
          </p:nvSpPr>
          <p:spPr>
            <a:xfrm>
              <a:off x="64402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19"/>
            <p:cNvSpPr/>
            <p:nvPr/>
          </p:nvSpPr>
          <p:spPr>
            <a:xfrm>
              <a:off x="64402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19"/>
            <p:cNvSpPr/>
            <p:nvPr/>
          </p:nvSpPr>
          <p:spPr>
            <a:xfrm>
              <a:off x="64402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19"/>
            <p:cNvSpPr/>
            <p:nvPr/>
          </p:nvSpPr>
          <p:spPr>
            <a:xfrm>
              <a:off x="64402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19"/>
            <p:cNvSpPr/>
            <p:nvPr/>
          </p:nvSpPr>
          <p:spPr>
            <a:xfrm>
              <a:off x="64402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3" y="725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19"/>
            <p:cNvSpPr/>
            <p:nvPr/>
          </p:nvSpPr>
          <p:spPr>
            <a:xfrm>
              <a:off x="64402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19"/>
            <p:cNvSpPr/>
            <p:nvPr/>
          </p:nvSpPr>
          <p:spPr>
            <a:xfrm>
              <a:off x="64402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19"/>
            <p:cNvSpPr/>
            <p:nvPr/>
          </p:nvSpPr>
          <p:spPr>
            <a:xfrm>
              <a:off x="64402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19"/>
            <p:cNvSpPr/>
            <p:nvPr/>
          </p:nvSpPr>
          <p:spPr>
            <a:xfrm>
              <a:off x="64402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0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4" y="908"/>
                    <a:pt x="903" y="667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19"/>
            <p:cNvSpPr/>
            <p:nvPr/>
          </p:nvSpPr>
          <p:spPr>
            <a:xfrm>
              <a:off x="64402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19"/>
            <p:cNvSpPr/>
            <p:nvPr/>
          </p:nvSpPr>
          <p:spPr>
            <a:xfrm>
              <a:off x="64402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19"/>
            <p:cNvSpPr/>
            <p:nvPr/>
          </p:nvSpPr>
          <p:spPr>
            <a:xfrm>
              <a:off x="64402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08"/>
                    <a:pt x="903" y="725"/>
                    <a:pt x="903" y="484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19"/>
            <p:cNvSpPr/>
            <p:nvPr/>
          </p:nvSpPr>
          <p:spPr>
            <a:xfrm>
              <a:off x="6440200" y="1471900"/>
              <a:ext cx="19575" cy="16675"/>
            </a:xfrm>
            <a:custGeom>
              <a:avLst/>
              <a:gdLst/>
              <a:ahLst/>
              <a:cxnLst/>
              <a:rect l="l" t="t" r="r" b="b"/>
              <a:pathLst>
                <a:path w="783" h="667" extrusionOk="0">
                  <a:moveTo>
                    <a:pt x="1" y="1"/>
                  </a:moveTo>
                  <a:lnTo>
                    <a:pt x="1" y="184"/>
                  </a:lnTo>
                  <a:cubicBezTo>
                    <a:pt x="1" y="305"/>
                    <a:pt x="1" y="425"/>
                    <a:pt x="121" y="546"/>
                  </a:cubicBezTo>
                  <a:cubicBezTo>
                    <a:pt x="242" y="604"/>
                    <a:pt x="363" y="667"/>
                    <a:pt x="483" y="667"/>
                  </a:cubicBezTo>
                  <a:cubicBezTo>
                    <a:pt x="604" y="667"/>
                    <a:pt x="724" y="604"/>
                    <a:pt x="782" y="546"/>
                  </a:cubicBezTo>
                  <a:cubicBezTo>
                    <a:pt x="541" y="363"/>
                    <a:pt x="300" y="184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19"/>
            <p:cNvSpPr/>
            <p:nvPr/>
          </p:nvSpPr>
          <p:spPr>
            <a:xfrm>
              <a:off x="6404000" y="2146175"/>
              <a:ext cx="18125" cy="16550"/>
            </a:xfrm>
            <a:custGeom>
              <a:avLst/>
              <a:gdLst/>
              <a:ahLst/>
              <a:cxnLst/>
              <a:rect l="l" t="t" r="r" b="b"/>
              <a:pathLst>
                <a:path w="725" h="662" extrusionOk="0">
                  <a:moveTo>
                    <a:pt x="242" y="0"/>
                  </a:moveTo>
                  <a:cubicBezTo>
                    <a:pt x="121" y="0"/>
                    <a:pt x="58" y="0"/>
                    <a:pt x="1" y="58"/>
                  </a:cubicBezTo>
                  <a:cubicBezTo>
                    <a:pt x="179" y="242"/>
                    <a:pt x="420" y="483"/>
                    <a:pt x="662" y="662"/>
                  </a:cubicBezTo>
                  <a:cubicBezTo>
                    <a:pt x="662" y="604"/>
                    <a:pt x="725" y="541"/>
                    <a:pt x="725" y="420"/>
                  </a:cubicBezTo>
                  <a:cubicBezTo>
                    <a:pt x="725" y="179"/>
                    <a:pt x="483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19"/>
            <p:cNvSpPr/>
            <p:nvPr/>
          </p:nvSpPr>
          <p:spPr>
            <a:xfrm>
              <a:off x="63979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19"/>
            <p:cNvSpPr/>
            <p:nvPr/>
          </p:nvSpPr>
          <p:spPr>
            <a:xfrm>
              <a:off x="63979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19"/>
            <p:cNvSpPr/>
            <p:nvPr/>
          </p:nvSpPr>
          <p:spPr>
            <a:xfrm>
              <a:off x="63979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19"/>
            <p:cNvSpPr/>
            <p:nvPr/>
          </p:nvSpPr>
          <p:spPr>
            <a:xfrm>
              <a:off x="63979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19"/>
            <p:cNvSpPr/>
            <p:nvPr/>
          </p:nvSpPr>
          <p:spPr>
            <a:xfrm>
              <a:off x="63979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19"/>
            <p:cNvSpPr/>
            <p:nvPr/>
          </p:nvSpPr>
          <p:spPr>
            <a:xfrm>
              <a:off x="63979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19"/>
            <p:cNvSpPr/>
            <p:nvPr/>
          </p:nvSpPr>
          <p:spPr>
            <a:xfrm>
              <a:off x="63979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19"/>
            <p:cNvSpPr/>
            <p:nvPr/>
          </p:nvSpPr>
          <p:spPr>
            <a:xfrm>
              <a:off x="63979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19"/>
            <p:cNvSpPr/>
            <p:nvPr/>
          </p:nvSpPr>
          <p:spPr>
            <a:xfrm>
              <a:off x="63979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19"/>
            <p:cNvSpPr/>
            <p:nvPr/>
          </p:nvSpPr>
          <p:spPr>
            <a:xfrm>
              <a:off x="63979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19"/>
            <p:cNvSpPr/>
            <p:nvPr/>
          </p:nvSpPr>
          <p:spPr>
            <a:xfrm>
              <a:off x="63979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19"/>
            <p:cNvSpPr/>
            <p:nvPr/>
          </p:nvSpPr>
          <p:spPr>
            <a:xfrm>
              <a:off x="63979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19"/>
            <p:cNvSpPr/>
            <p:nvPr/>
          </p:nvSpPr>
          <p:spPr>
            <a:xfrm>
              <a:off x="63979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19"/>
            <p:cNvSpPr/>
            <p:nvPr/>
          </p:nvSpPr>
          <p:spPr>
            <a:xfrm>
              <a:off x="63979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19"/>
            <p:cNvSpPr/>
            <p:nvPr/>
          </p:nvSpPr>
          <p:spPr>
            <a:xfrm>
              <a:off x="63979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19"/>
            <p:cNvSpPr/>
            <p:nvPr/>
          </p:nvSpPr>
          <p:spPr>
            <a:xfrm>
              <a:off x="63979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19"/>
            <p:cNvSpPr/>
            <p:nvPr/>
          </p:nvSpPr>
          <p:spPr>
            <a:xfrm>
              <a:off x="63979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19"/>
            <p:cNvSpPr/>
            <p:nvPr/>
          </p:nvSpPr>
          <p:spPr>
            <a:xfrm>
              <a:off x="6360200" y="2105400"/>
              <a:ext cx="19700" cy="18125"/>
            </a:xfrm>
            <a:custGeom>
              <a:avLst/>
              <a:gdLst/>
              <a:ahLst/>
              <a:cxnLst/>
              <a:rect l="l" t="t" r="r" b="b"/>
              <a:pathLst>
                <a:path w="788" h="725" extrusionOk="0">
                  <a:moveTo>
                    <a:pt x="305" y="0"/>
                  </a:moveTo>
                  <a:cubicBezTo>
                    <a:pt x="184" y="0"/>
                    <a:pt x="121" y="63"/>
                    <a:pt x="1" y="121"/>
                  </a:cubicBezTo>
                  <a:cubicBezTo>
                    <a:pt x="242" y="362"/>
                    <a:pt x="483" y="545"/>
                    <a:pt x="724" y="724"/>
                  </a:cubicBezTo>
                  <a:cubicBezTo>
                    <a:pt x="787" y="666"/>
                    <a:pt x="787" y="603"/>
                    <a:pt x="787" y="483"/>
                  </a:cubicBezTo>
                  <a:cubicBezTo>
                    <a:pt x="787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19"/>
            <p:cNvSpPr/>
            <p:nvPr/>
          </p:nvSpPr>
          <p:spPr>
            <a:xfrm>
              <a:off x="63557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26" y="876"/>
                    <a:pt x="303" y="930"/>
                    <a:pt x="411" y="930"/>
                  </a:cubicBezTo>
                  <a:cubicBezTo>
                    <a:pt x="451" y="930"/>
                    <a:pt x="494" y="923"/>
                    <a:pt x="542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19"/>
            <p:cNvSpPr/>
            <p:nvPr/>
          </p:nvSpPr>
          <p:spPr>
            <a:xfrm>
              <a:off x="63557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19"/>
            <p:cNvSpPr/>
            <p:nvPr/>
          </p:nvSpPr>
          <p:spPr>
            <a:xfrm>
              <a:off x="63557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19"/>
            <p:cNvSpPr/>
            <p:nvPr/>
          </p:nvSpPr>
          <p:spPr>
            <a:xfrm>
              <a:off x="63557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19"/>
            <p:cNvSpPr/>
            <p:nvPr/>
          </p:nvSpPr>
          <p:spPr>
            <a:xfrm>
              <a:off x="63557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19"/>
            <p:cNvSpPr/>
            <p:nvPr/>
          </p:nvSpPr>
          <p:spPr>
            <a:xfrm>
              <a:off x="63557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19"/>
            <p:cNvSpPr/>
            <p:nvPr/>
          </p:nvSpPr>
          <p:spPr>
            <a:xfrm>
              <a:off x="63557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19"/>
            <p:cNvSpPr/>
            <p:nvPr/>
          </p:nvSpPr>
          <p:spPr>
            <a:xfrm>
              <a:off x="63557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26" y="876"/>
                    <a:pt x="303" y="931"/>
                    <a:pt x="411" y="931"/>
                  </a:cubicBezTo>
                  <a:cubicBezTo>
                    <a:pt x="451" y="931"/>
                    <a:pt x="494" y="923"/>
                    <a:pt x="542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19"/>
            <p:cNvSpPr/>
            <p:nvPr/>
          </p:nvSpPr>
          <p:spPr>
            <a:xfrm>
              <a:off x="63557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19"/>
            <p:cNvSpPr/>
            <p:nvPr/>
          </p:nvSpPr>
          <p:spPr>
            <a:xfrm>
              <a:off x="63557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19"/>
            <p:cNvSpPr/>
            <p:nvPr/>
          </p:nvSpPr>
          <p:spPr>
            <a:xfrm>
              <a:off x="63557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19"/>
            <p:cNvSpPr/>
            <p:nvPr/>
          </p:nvSpPr>
          <p:spPr>
            <a:xfrm>
              <a:off x="63557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80" y="787"/>
                  </a:cubicBezTo>
                  <a:cubicBezTo>
                    <a:pt x="242" y="845"/>
                    <a:pt x="363" y="908"/>
                    <a:pt x="542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19"/>
            <p:cNvSpPr/>
            <p:nvPr/>
          </p:nvSpPr>
          <p:spPr>
            <a:xfrm>
              <a:off x="63557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19"/>
            <p:cNvSpPr/>
            <p:nvPr/>
          </p:nvSpPr>
          <p:spPr>
            <a:xfrm>
              <a:off x="63557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19"/>
            <p:cNvSpPr/>
            <p:nvPr/>
          </p:nvSpPr>
          <p:spPr>
            <a:xfrm>
              <a:off x="63557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19"/>
            <p:cNvSpPr/>
            <p:nvPr/>
          </p:nvSpPr>
          <p:spPr>
            <a:xfrm>
              <a:off x="63557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19"/>
            <p:cNvSpPr/>
            <p:nvPr/>
          </p:nvSpPr>
          <p:spPr>
            <a:xfrm>
              <a:off x="6355725" y="1434250"/>
              <a:ext cx="22600" cy="14150"/>
            </a:xfrm>
            <a:custGeom>
              <a:avLst/>
              <a:gdLst/>
              <a:ahLst/>
              <a:cxnLst/>
              <a:rect l="l" t="t" r="r" b="b"/>
              <a:pathLst>
                <a:path w="904" h="566" extrusionOk="0">
                  <a:moveTo>
                    <a:pt x="59" y="1"/>
                  </a:moveTo>
                  <a:cubicBezTo>
                    <a:pt x="1" y="59"/>
                    <a:pt x="1" y="59"/>
                    <a:pt x="1" y="121"/>
                  </a:cubicBezTo>
                  <a:cubicBezTo>
                    <a:pt x="1" y="242"/>
                    <a:pt x="59" y="363"/>
                    <a:pt x="180" y="421"/>
                  </a:cubicBezTo>
                  <a:cubicBezTo>
                    <a:pt x="225" y="509"/>
                    <a:pt x="302" y="566"/>
                    <a:pt x="410" y="566"/>
                  </a:cubicBezTo>
                  <a:cubicBezTo>
                    <a:pt x="449" y="566"/>
                    <a:pt x="493" y="558"/>
                    <a:pt x="542" y="541"/>
                  </a:cubicBezTo>
                  <a:cubicBezTo>
                    <a:pt x="662" y="541"/>
                    <a:pt x="846" y="483"/>
                    <a:pt x="903" y="300"/>
                  </a:cubicBezTo>
                  <a:cubicBezTo>
                    <a:pt x="604" y="179"/>
                    <a:pt x="300" y="121"/>
                    <a:pt x="5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19"/>
            <p:cNvSpPr/>
            <p:nvPr/>
          </p:nvSpPr>
          <p:spPr>
            <a:xfrm>
              <a:off x="6316525" y="2066175"/>
              <a:ext cx="22575" cy="19700"/>
            </a:xfrm>
            <a:custGeom>
              <a:avLst/>
              <a:gdLst/>
              <a:ahLst/>
              <a:cxnLst/>
              <a:rect l="l" t="t" r="r" b="b"/>
              <a:pathLst>
                <a:path w="903" h="788" extrusionOk="0">
                  <a:moveTo>
                    <a:pt x="420" y="0"/>
                  </a:moveTo>
                  <a:cubicBezTo>
                    <a:pt x="242" y="0"/>
                    <a:pt x="58" y="63"/>
                    <a:pt x="0" y="242"/>
                  </a:cubicBezTo>
                  <a:cubicBezTo>
                    <a:pt x="179" y="425"/>
                    <a:pt x="420" y="546"/>
                    <a:pt x="604" y="724"/>
                  </a:cubicBezTo>
                  <a:cubicBezTo>
                    <a:pt x="662" y="724"/>
                    <a:pt x="662" y="787"/>
                    <a:pt x="724" y="787"/>
                  </a:cubicBezTo>
                  <a:cubicBezTo>
                    <a:pt x="845" y="724"/>
                    <a:pt x="903" y="604"/>
                    <a:pt x="903" y="425"/>
                  </a:cubicBezTo>
                  <a:cubicBezTo>
                    <a:pt x="845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19"/>
            <p:cNvSpPr/>
            <p:nvPr/>
          </p:nvSpPr>
          <p:spPr>
            <a:xfrm>
              <a:off x="6314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19"/>
            <p:cNvSpPr/>
            <p:nvPr/>
          </p:nvSpPr>
          <p:spPr>
            <a:xfrm>
              <a:off x="6314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19"/>
            <p:cNvSpPr/>
            <p:nvPr/>
          </p:nvSpPr>
          <p:spPr>
            <a:xfrm>
              <a:off x="6314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19"/>
            <p:cNvSpPr/>
            <p:nvPr/>
          </p:nvSpPr>
          <p:spPr>
            <a:xfrm>
              <a:off x="6314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19"/>
            <p:cNvSpPr/>
            <p:nvPr/>
          </p:nvSpPr>
          <p:spPr>
            <a:xfrm>
              <a:off x="6314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19"/>
            <p:cNvSpPr/>
            <p:nvPr/>
          </p:nvSpPr>
          <p:spPr>
            <a:xfrm>
              <a:off x="6314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19"/>
            <p:cNvSpPr/>
            <p:nvPr/>
          </p:nvSpPr>
          <p:spPr>
            <a:xfrm>
              <a:off x="6314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19"/>
            <p:cNvSpPr/>
            <p:nvPr/>
          </p:nvSpPr>
          <p:spPr>
            <a:xfrm>
              <a:off x="6314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19"/>
            <p:cNvSpPr/>
            <p:nvPr/>
          </p:nvSpPr>
          <p:spPr>
            <a:xfrm>
              <a:off x="6314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19"/>
            <p:cNvSpPr/>
            <p:nvPr/>
          </p:nvSpPr>
          <p:spPr>
            <a:xfrm>
              <a:off x="6314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19"/>
            <p:cNvSpPr/>
            <p:nvPr/>
          </p:nvSpPr>
          <p:spPr>
            <a:xfrm>
              <a:off x="6314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19"/>
            <p:cNvSpPr/>
            <p:nvPr/>
          </p:nvSpPr>
          <p:spPr>
            <a:xfrm>
              <a:off x="6314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19"/>
            <p:cNvSpPr/>
            <p:nvPr/>
          </p:nvSpPr>
          <p:spPr>
            <a:xfrm>
              <a:off x="6314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19"/>
            <p:cNvSpPr/>
            <p:nvPr/>
          </p:nvSpPr>
          <p:spPr>
            <a:xfrm>
              <a:off x="6314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19"/>
            <p:cNvSpPr/>
            <p:nvPr/>
          </p:nvSpPr>
          <p:spPr>
            <a:xfrm>
              <a:off x="6314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19"/>
            <p:cNvSpPr/>
            <p:nvPr/>
          </p:nvSpPr>
          <p:spPr>
            <a:xfrm>
              <a:off x="6314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3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300"/>
                    <a:pt x="908" y="179"/>
                    <a:pt x="787" y="121"/>
                  </a:cubicBezTo>
                  <a:cubicBezTo>
                    <a:pt x="667" y="59"/>
                    <a:pt x="483" y="59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19"/>
            <p:cNvSpPr/>
            <p:nvPr/>
          </p:nvSpPr>
          <p:spPr>
            <a:xfrm>
              <a:off x="62727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846"/>
                    <a:pt x="304" y="903"/>
                    <a:pt x="362" y="903"/>
                  </a:cubicBezTo>
                  <a:cubicBezTo>
                    <a:pt x="425" y="966"/>
                    <a:pt x="425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19"/>
            <p:cNvSpPr/>
            <p:nvPr/>
          </p:nvSpPr>
          <p:spPr>
            <a:xfrm>
              <a:off x="62727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19"/>
            <p:cNvSpPr/>
            <p:nvPr/>
          </p:nvSpPr>
          <p:spPr>
            <a:xfrm>
              <a:off x="62727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19"/>
            <p:cNvSpPr/>
            <p:nvPr/>
          </p:nvSpPr>
          <p:spPr>
            <a:xfrm>
              <a:off x="62727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19"/>
            <p:cNvSpPr/>
            <p:nvPr/>
          </p:nvSpPr>
          <p:spPr>
            <a:xfrm>
              <a:off x="62727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19"/>
            <p:cNvSpPr/>
            <p:nvPr/>
          </p:nvSpPr>
          <p:spPr>
            <a:xfrm>
              <a:off x="62727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19"/>
            <p:cNvSpPr/>
            <p:nvPr/>
          </p:nvSpPr>
          <p:spPr>
            <a:xfrm>
              <a:off x="62727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19"/>
            <p:cNvSpPr/>
            <p:nvPr/>
          </p:nvSpPr>
          <p:spPr>
            <a:xfrm>
              <a:off x="62727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19"/>
            <p:cNvSpPr/>
            <p:nvPr/>
          </p:nvSpPr>
          <p:spPr>
            <a:xfrm>
              <a:off x="62727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19"/>
            <p:cNvSpPr/>
            <p:nvPr/>
          </p:nvSpPr>
          <p:spPr>
            <a:xfrm>
              <a:off x="62727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19"/>
            <p:cNvSpPr/>
            <p:nvPr/>
          </p:nvSpPr>
          <p:spPr>
            <a:xfrm>
              <a:off x="62727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19"/>
            <p:cNvSpPr/>
            <p:nvPr/>
          </p:nvSpPr>
          <p:spPr>
            <a:xfrm>
              <a:off x="62727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19"/>
            <p:cNvSpPr/>
            <p:nvPr/>
          </p:nvSpPr>
          <p:spPr>
            <a:xfrm>
              <a:off x="62727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19"/>
            <p:cNvSpPr/>
            <p:nvPr/>
          </p:nvSpPr>
          <p:spPr>
            <a:xfrm>
              <a:off x="62727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19"/>
            <p:cNvSpPr/>
            <p:nvPr/>
          </p:nvSpPr>
          <p:spPr>
            <a:xfrm>
              <a:off x="62727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19"/>
            <p:cNvSpPr/>
            <p:nvPr/>
          </p:nvSpPr>
          <p:spPr>
            <a:xfrm>
              <a:off x="62727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19"/>
            <p:cNvSpPr/>
            <p:nvPr/>
          </p:nvSpPr>
          <p:spPr>
            <a:xfrm>
              <a:off x="6239525" y="2025500"/>
              <a:ext cx="15125" cy="7525"/>
            </a:xfrm>
            <a:custGeom>
              <a:avLst/>
              <a:gdLst/>
              <a:ahLst/>
              <a:cxnLst/>
              <a:rect l="l" t="t" r="r" b="b"/>
              <a:pathLst>
                <a:path w="605" h="301" extrusionOk="0">
                  <a:moveTo>
                    <a:pt x="1" y="1"/>
                  </a:moveTo>
                  <a:cubicBezTo>
                    <a:pt x="242" y="122"/>
                    <a:pt x="426" y="242"/>
                    <a:pt x="604" y="300"/>
                  </a:cubicBezTo>
                  <a:cubicBezTo>
                    <a:pt x="546" y="122"/>
                    <a:pt x="363" y="1"/>
                    <a:pt x="12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19"/>
            <p:cNvSpPr/>
            <p:nvPr/>
          </p:nvSpPr>
          <p:spPr>
            <a:xfrm>
              <a:off x="623205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19"/>
            <p:cNvSpPr/>
            <p:nvPr/>
          </p:nvSpPr>
          <p:spPr>
            <a:xfrm>
              <a:off x="623205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19"/>
            <p:cNvSpPr/>
            <p:nvPr/>
          </p:nvSpPr>
          <p:spPr>
            <a:xfrm>
              <a:off x="623205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19"/>
            <p:cNvSpPr/>
            <p:nvPr/>
          </p:nvSpPr>
          <p:spPr>
            <a:xfrm>
              <a:off x="623205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19"/>
            <p:cNvSpPr/>
            <p:nvPr/>
          </p:nvSpPr>
          <p:spPr>
            <a:xfrm>
              <a:off x="623205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19"/>
            <p:cNvSpPr/>
            <p:nvPr/>
          </p:nvSpPr>
          <p:spPr>
            <a:xfrm>
              <a:off x="623205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19"/>
            <p:cNvSpPr/>
            <p:nvPr/>
          </p:nvSpPr>
          <p:spPr>
            <a:xfrm>
              <a:off x="623205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19"/>
            <p:cNvSpPr/>
            <p:nvPr/>
          </p:nvSpPr>
          <p:spPr>
            <a:xfrm>
              <a:off x="623205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19"/>
            <p:cNvSpPr/>
            <p:nvPr/>
          </p:nvSpPr>
          <p:spPr>
            <a:xfrm>
              <a:off x="623205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19"/>
            <p:cNvSpPr/>
            <p:nvPr/>
          </p:nvSpPr>
          <p:spPr>
            <a:xfrm>
              <a:off x="623205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19"/>
            <p:cNvSpPr/>
            <p:nvPr/>
          </p:nvSpPr>
          <p:spPr>
            <a:xfrm>
              <a:off x="623205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19"/>
            <p:cNvSpPr/>
            <p:nvPr/>
          </p:nvSpPr>
          <p:spPr>
            <a:xfrm>
              <a:off x="623205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19"/>
            <p:cNvSpPr/>
            <p:nvPr/>
          </p:nvSpPr>
          <p:spPr>
            <a:xfrm>
              <a:off x="623205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19"/>
            <p:cNvSpPr/>
            <p:nvPr/>
          </p:nvSpPr>
          <p:spPr>
            <a:xfrm>
              <a:off x="623205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19"/>
            <p:cNvSpPr/>
            <p:nvPr/>
          </p:nvSpPr>
          <p:spPr>
            <a:xfrm>
              <a:off x="623205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19"/>
            <p:cNvSpPr/>
            <p:nvPr/>
          </p:nvSpPr>
          <p:spPr>
            <a:xfrm>
              <a:off x="6238100" y="1407100"/>
              <a:ext cx="7500" cy="1475"/>
            </a:xfrm>
            <a:custGeom>
              <a:avLst/>
              <a:gdLst/>
              <a:ahLst/>
              <a:cxnLst/>
              <a:rect l="l" t="t" r="r" b="b"/>
              <a:pathLst>
                <a:path w="300" h="59" extrusionOk="0">
                  <a:moveTo>
                    <a:pt x="0" y="1"/>
                  </a:moveTo>
                  <a:cubicBezTo>
                    <a:pt x="58" y="59"/>
                    <a:pt x="121" y="59"/>
                    <a:pt x="241" y="59"/>
                  </a:cubicBezTo>
                  <a:lnTo>
                    <a:pt x="299" y="59"/>
                  </a:lnTo>
                  <a:cubicBezTo>
                    <a:pt x="179" y="1"/>
                    <a:pt x="58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19"/>
            <p:cNvSpPr/>
            <p:nvPr/>
          </p:nvSpPr>
          <p:spPr>
            <a:xfrm>
              <a:off x="61898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19"/>
            <p:cNvSpPr/>
            <p:nvPr/>
          </p:nvSpPr>
          <p:spPr>
            <a:xfrm>
              <a:off x="61898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19"/>
            <p:cNvSpPr/>
            <p:nvPr/>
          </p:nvSpPr>
          <p:spPr>
            <a:xfrm>
              <a:off x="61898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19"/>
            <p:cNvSpPr/>
            <p:nvPr/>
          </p:nvSpPr>
          <p:spPr>
            <a:xfrm>
              <a:off x="61898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19"/>
            <p:cNvSpPr/>
            <p:nvPr/>
          </p:nvSpPr>
          <p:spPr>
            <a:xfrm>
              <a:off x="61898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19"/>
            <p:cNvSpPr/>
            <p:nvPr/>
          </p:nvSpPr>
          <p:spPr>
            <a:xfrm>
              <a:off x="61898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19"/>
            <p:cNvSpPr/>
            <p:nvPr/>
          </p:nvSpPr>
          <p:spPr>
            <a:xfrm>
              <a:off x="61898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19"/>
            <p:cNvSpPr/>
            <p:nvPr/>
          </p:nvSpPr>
          <p:spPr>
            <a:xfrm>
              <a:off x="61898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19"/>
            <p:cNvSpPr/>
            <p:nvPr/>
          </p:nvSpPr>
          <p:spPr>
            <a:xfrm>
              <a:off x="61898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19"/>
            <p:cNvSpPr/>
            <p:nvPr/>
          </p:nvSpPr>
          <p:spPr>
            <a:xfrm>
              <a:off x="61898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19"/>
            <p:cNvSpPr/>
            <p:nvPr/>
          </p:nvSpPr>
          <p:spPr>
            <a:xfrm>
              <a:off x="61898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19"/>
            <p:cNvSpPr/>
            <p:nvPr/>
          </p:nvSpPr>
          <p:spPr>
            <a:xfrm>
              <a:off x="61898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19"/>
            <p:cNvSpPr/>
            <p:nvPr/>
          </p:nvSpPr>
          <p:spPr>
            <a:xfrm>
              <a:off x="61898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19"/>
            <p:cNvSpPr/>
            <p:nvPr/>
          </p:nvSpPr>
          <p:spPr>
            <a:xfrm>
              <a:off x="61898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19"/>
            <p:cNvSpPr/>
            <p:nvPr/>
          </p:nvSpPr>
          <p:spPr>
            <a:xfrm>
              <a:off x="61898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19"/>
            <p:cNvSpPr/>
            <p:nvPr/>
          </p:nvSpPr>
          <p:spPr>
            <a:xfrm>
              <a:off x="61898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2" y="363"/>
                    <a:pt x="782" y="242"/>
                    <a:pt x="903" y="121"/>
                  </a:cubicBezTo>
                  <a:cubicBezTo>
                    <a:pt x="662" y="63"/>
                    <a:pt x="420" y="63"/>
                    <a:pt x="17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19"/>
            <p:cNvSpPr/>
            <p:nvPr/>
          </p:nvSpPr>
          <p:spPr>
            <a:xfrm>
              <a:off x="6150600" y="1986300"/>
              <a:ext cx="21150" cy="12075"/>
            </a:xfrm>
            <a:custGeom>
              <a:avLst/>
              <a:gdLst/>
              <a:ahLst/>
              <a:cxnLst/>
              <a:rect l="l" t="t" r="r" b="b"/>
              <a:pathLst>
                <a:path w="846" h="483" extrusionOk="0">
                  <a:moveTo>
                    <a:pt x="363" y="0"/>
                  </a:moveTo>
                  <a:cubicBezTo>
                    <a:pt x="242" y="0"/>
                    <a:pt x="59" y="58"/>
                    <a:pt x="1" y="179"/>
                  </a:cubicBezTo>
                  <a:cubicBezTo>
                    <a:pt x="300" y="299"/>
                    <a:pt x="541" y="362"/>
                    <a:pt x="845" y="483"/>
                  </a:cubicBezTo>
                  <a:lnTo>
                    <a:pt x="845" y="420"/>
                  </a:lnTo>
                  <a:cubicBezTo>
                    <a:pt x="845" y="179"/>
                    <a:pt x="604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19"/>
            <p:cNvSpPr/>
            <p:nvPr/>
          </p:nvSpPr>
          <p:spPr>
            <a:xfrm>
              <a:off x="61476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19"/>
            <p:cNvSpPr/>
            <p:nvPr/>
          </p:nvSpPr>
          <p:spPr>
            <a:xfrm>
              <a:off x="61476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19"/>
            <p:cNvSpPr/>
            <p:nvPr/>
          </p:nvSpPr>
          <p:spPr>
            <a:xfrm>
              <a:off x="61476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19"/>
            <p:cNvSpPr/>
            <p:nvPr/>
          </p:nvSpPr>
          <p:spPr>
            <a:xfrm>
              <a:off x="61476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19"/>
            <p:cNvSpPr/>
            <p:nvPr/>
          </p:nvSpPr>
          <p:spPr>
            <a:xfrm>
              <a:off x="61476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5" y="931"/>
                  </a:cubicBezTo>
                  <a:cubicBezTo>
                    <a:pt x="472" y="931"/>
                    <a:pt x="509" y="923"/>
                    <a:pt x="541" y="908"/>
                  </a:cubicBezTo>
                  <a:cubicBezTo>
                    <a:pt x="782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19"/>
            <p:cNvSpPr/>
            <p:nvPr/>
          </p:nvSpPr>
          <p:spPr>
            <a:xfrm>
              <a:off x="61476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19"/>
            <p:cNvSpPr/>
            <p:nvPr/>
          </p:nvSpPr>
          <p:spPr>
            <a:xfrm>
              <a:off x="61476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420" y="903"/>
                    <a:pt x="541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19"/>
            <p:cNvSpPr/>
            <p:nvPr/>
          </p:nvSpPr>
          <p:spPr>
            <a:xfrm>
              <a:off x="61476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19"/>
            <p:cNvSpPr/>
            <p:nvPr/>
          </p:nvSpPr>
          <p:spPr>
            <a:xfrm>
              <a:off x="61476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420" y="908"/>
                    <a:pt x="541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19"/>
            <p:cNvSpPr/>
            <p:nvPr/>
          </p:nvSpPr>
          <p:spPr>
            <a:xfrm>
              <a:off x="61476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19"/>
            <p:cNvSpPr/>
            <p:nvPr/>
          </p:nvSpPr>
          <p:spPr>
            <a:xfrm>
              <a:off x="61476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19"/>
            <p:cNvSpPr/>
            <p:nvPr/>
          </p:nvSpPr>
          <p:spPr>
            <a:xfrm>
              <a:off x="61476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19"/>
            <p:cNvSpPr/>
            <p:nvPr/>
          </p:nvSpPr>
          <p:spPr>
            <a:xfrm>
              <a:off x="61476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19"/>
            <p:cNvSpPr/>
            <p:nvPr/>
          </p:nvSpPr>
          <p:spPr>
            <a:xfrm>
              <a:off x="61476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19"/>
            <p:cNvSpPr/>
            <p:nvPr/>
          </p:nvSpPr>
          <p:spPr>
            <a:xfrm>
              <a:off x="614760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58" y="0"/>
                  </a:moveTo>
                  <a:lnTo>
                    <a:pt x="0" y="58"/>
                  </a:lnTo>
                  <a:cubicBezTo>
                    <a:pt x="0" y="179"/>
                    <a:pt x="58" y="299"/>
                    <a:pt x="179" y="420"/>
                  </a:cubicBezTo>
                  <a:cubicBezTo>
                    <a:pt x="241" y="483"/>
                    <a:pt x="420" y="541"/>
                    <a:pt x="541" y="541"/>
                  </a:cubicBezTo>
                  <a:cubicBezTo>
                    <a:pt x="782" y="541"/>
                    <a:pt x="965" y="299"/>
                    <a:pt x="965" y="58"/>
                  </a:cubicBezTo>
                  <a:cubicBezTo>
                    <a:pt x="661" y="58"/>
                    <a:pt x="362" y="0"/>
                    <a:pt x="5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19"/>
            <p:cNvSpPr/>
            <p:nvPr/>
          </p:nvSpPr>
          <p:spPr>
            <a:xfrm>
              <a:off x="6106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19"/>
            <p:cNvSpPr/>
            <p:nvPr/>
          </p:nvSpPr>
          <p:spPr>
            <a:xfrm>
              <a:off x="6106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19"/>
            <p:cNvSpPr/>
            <p:nvPr/>
          </p:nvSpPr>
          <p:spPr>
            <a:xfrm>
              <a:off x="6106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19"/>
            <p:cNvSpPr/>
            <p:nvPr/>
          </p:nvSpPr>
          <p:spPr>
            <a:xfrm>
              <a:off x="6106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19"/>
            <p:cNvSpPr/>
            <p:nvPr/>
          </p:nvSpPr>
          <p:spPr>
            <a:xfrm>
              <a:off x="6106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19"/>
            <p:cNvSpPr/>
            <p:nvPr/>
          </p:nvSpPr>
          <p:spPr>
            <a:xfrm>
              <a:off x="6106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19"/>
            <p:cNvSpPr/>
            <p:nvPr/>
          </p:nvSpPr>
          <p:spPr>
            <a:xfrm>
              <a:off x="6106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19"/>
            <p:cNvSpPr/>
            <p:nvPr/>
          </p:nvSpPr>
          <p:spPr>
            <a:xfrm>
              <a:off x="6106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19"/>
            <p:cNvSpPr/>
            <p:nvPr/>
          </p:nvSpPr>
          <p:spPr>
            <a:xfrm>
              <a:off x="6106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19"/>
            <p:cNvSpPr/>
            <p:nvPr/>
          </p:nvSpPr>
          <p:spPr>
            <a:xfrm>
              <a:off x="6106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19"/>
            <p:cNvSpPr/>
            <p:nvPr/>
          </p:nvSpPr>
          <p:spPr>
            <a:xfrm>
              <a:off x="6106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19"/>
            <p:cNvSpPr/>
            <p:nvPr/>
          </p:nvSpPr>
          <p:spPr>
            <a:xfrm>
              <a:off x="6106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19"/>
            <p:cNvSpPr/>
            <p:nvPr/>
          </p:nvSpPr>
          <p:spPr>
            <a:xfrm>
              <a:off x="61068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19"/>
            <p:cNvSpPr/>
            <p:nvPr/>
          </p:nvSpPr>
          <p:spPr>
            <a:xfrm>
              <a:off x="61068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19"/>
            <p:cNvSpPr/>
            <p:nvPr/>
          </p:nvSpPr>
          <p:spPr>
            <a:xfrm>
              <a:off x="6106800" y="1392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64" y="0"/>
                  </a:move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64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8" y="58"/>
                    <a:pt x="908" y="58"/>
                  </a:cubicBezTo>
                  <a:cubicBezTo>
                    <a:pt x="604" y="0"/>
                    <a:pt x="305" y="0"/>
                    <a:pt x="6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19"/>
            <p:cNvSpPr/>
            <p:nvPr/>
          </p:nvSpPr>
          <p:spPr>
            <a:xfrm>
              <a:off x="60645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19"/>
            <p:cNvSpPr/>
            <p:nvPr/>
          </p:nvSpPr>
          <p:spPr>
            <a:xfrm>
              <a:off x="60645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19"/>
            <p:cNvSpPr/>
            <p:nvPr/>
          </p:nvSpPr>
          <p:spPr>
            <a:xfrm>
              <a:off x="60645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19"/>
            <p:cNvSpPr/>
            <p:nvPr/>
          </p:nvSpPr>
          <p:spPr>
            <a:xfrm>
              <a:off x="60645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19"/>
            <p:cNvSpPr/>
            <p:nvPr/>
          </p:nvSpPr>
          <p:spPr>
            <a:xfrm>
              <a:off x="60645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19"/>
            <p:cNvSpPr/>
            <p:nvPr/>
          </p:nvSpPr>
          <p:spPr>
            <a:xfrm>
              <a:off x="60645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19"/>
            <p:cNvSpPr/>
            <p:nvPr/>
          </p:nvSpPr>
          <p:spPr>
            <a:xfrm>
              <a:off x="60645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19"/>
            <p:cNvSpPr/>
            <p:nvPr/>
          </p:nvSpPr>
          <p:spPr>
            <a:xfrm>
              <a:off x="60645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19"/>
            <p:cNvSpPr/>
            <p:nvPr/>
          </p:nvSpPr>
          <p:spPr>
            <a:xfrm>
              <a:off x="60645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19"/>
            <p:cNvSpPr/>
            <p:nvPr/>
          </p:nvSpPr>
          <p:spPr>
            <a:xfrm>
              <a:off x="60645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19"/>
            <p:cNvSpPr/>
            <p:nvPr/>
          </p:nvSpPr>
          <p:spPr>
            <a:xfrm>
              <a:off x="60645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19"/>
            <p:cNvSpPr/>
            <p:nvPr/>
          </p:nvSpPr>
          <p:spPr>
            <a:xfrm>
              <a:off x="60645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19"/>
            <p:cNvSpPr/>
            <p:nvPr/>
          </p:nvSpPr>
          <p:spPr>
            <a:xfrm>
              <a:off x="60645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19"/>
            <p:cNvSpPr/>
            <p:nvPr/>
          </p:nvSpPr>
          <p:spPr>
            <a:xfrm>
              <a:off x="60645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19"/>
            <p:cNvSpPr/>
            <p:nvPr/>
          </p:nvSpPr>
          <p:spPr>
            <a:xfrm>
              <a:off x="6064575" y="1390450"/>
              <a:ext cx="24150" cy="18125"/>
            </a:xfrm>
            <a:custGeom>
              <a:avLst/>
              <a:gdLst/>
              <a:ahLst/>
              <a:cxnLst/>
              <a:rect l="l" t="t" r="r" b="b"/>
              <a:pathLst>
                <a:path w="966" h="725" extrusionOk="0">
                  <a:moveTo>
                    <a:pt x="121" y="1"/>
                  </a:moveTo>
                  <a:cubicBezTo>
                    <a:pt x="63" y="63"/>
                    <a:pt x="0" y="184"/>
                    <a:pt x="0" y="242"/>
                  </a:cubicBezTo>
                  <a:cubicBezTo>
                    <a:pt x="0" y="363"/>
                    <a:pt x="63" y="483"/>
                    <a:pt x="184" y="604"/>
                  </a:cubicBezTo>
                  <a:cubicBezTo>
                    <a:pt x="242" y="667"/>
                    <a:pt x="362" y="725"/>
                    <a:pt x="483" y="725"/>
                  </a:cubicBezTo>
                  <a:cubicBezTo>
                    <a:pt x="787" y="725"/>
                    <a:pt x="966" y="483"/>
                    <a:pt x="966" y="242"/>
                  </a:cubicBezTo>
                  <a:cubicBezTo>
                    <a:pt x="966" y="184"/>
                    <a:pt x="966" y="63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19"/>
            <p:cNvSpPr/>
            <p:nvPr/>
          </p:nvSpPr>
          <p:spPr>
            <a:xfrm>
              <a:off x="60239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180" y="845"/>
                    <a:pt x="242" y="908"/>
                    <a:pt x="300" y="908"/>
                  </a:cubicBezTo>
                  <a:cubicBezTo>
                    <a:pt x="363" y="908"/>
                    <a:pt x="421" y="908"/>
                    <a:pt x="542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19"/>
            <p:cNvSpPr/>
            <p:nvPr/>
          </p:nvSpPr>
          <p:spPr>
            <a:xfrm>
              <a:off x="60239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19"/>
            <p:cNvSpPr/>
            <p:nvPr/>
          </p:nvSpPr>
          <p:spPr>
            <a:xfrm>
              <a:off x="60239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19"/>
            <p:cNvSpPr/>
            <p:nvPr/>
          </p:nvSpPr>
          <p:spPr>
            <a:xfrm>
              <a:off x="60239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19"/>
            <p:cNvSpPr/>
            <p:nvPr/>
          </p:nvSpPr>
          <p:spPr>
            <a:xfrm>
              <a:off x="60239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19"/>
            <p:cNvSpPr/>
            <p:nvPr/>
          </p:nvSpPr>
          <p:spPr>
            <a:xfrm>
              <a:off x="60239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19"/>
            <p:cNvSpPr/>
            <p:nvPr/>
          </p:nvSpPr>
          <p:spPr>
            <a:xfrm>
              <a:off x="60239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19"/>
            <p:cNvSpPr/>
            <p:nvPr/>
          </p:nvSpPr>
          <p:spPr>
            <a:xfrm>
              <a:off x="60239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19"/>
            <p:cNvSpPr/>
            <p:nvPr/>
          </p:nvSpPr>
          <p:spPr>
            <a:xfrm>
              <a:off x="60239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19"/>
            <p:cNvSpPr/>
            <p:nvPr/>
          </p:nvSpPr>
          <p:spPr>
            <a:xfrm>
              <a:off x="60239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19"/>
            <p:cNvSpPr/>
            <p:nvPr/>
          </p:nvSpPr>
          <p:spPr>
            <a:xfrm>
              <a:off x="60239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19"/>
            <p:cNvSpPr/>
            <p:nvPr/>
          </p:nvSpPr>
          <p:spPr>
            <a:xfrm>
              <a:off x="60239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19"/>
            <p:cNvSpPr/>
            <p:nvPr/>
          </p:nvSpPr>
          <p:spPr>
            <a:xfrm>
              <a:off x="602390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19"/>
            <p:cNvSpPr/>
            <p:nvPr/>
          </p:nvSpPr>
          <p:spPr>
            <a:xfrm>
              <a:off x="602390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19"/>
            <p:cNvSpPr/>
            <p:nvPr/>
          </p:nvSpPr>
          <p:spPr>
            <a:xfrm>
              <a:off x="6023900" y="1390450"/>
              <a:ext cx="22600" cy="18125"/>
            </a:xfrm>
            <a:custGeom>
              <a:avLst/>
              <a:gdLst/>
              <a:ahLst/>
              <a:cxnLst/>
              <a:rect l="l" t="t" r="r" b="b"/>
              <a:pathLst>
                <a:path w="904" h="725" extrusionOk="0">
                  <a:moveTo>
                    <a:pt x="59" y="1"/>
                  </a:moveTo>
                  <a:cubicBezTo>
                    <a:pt x="1" y="63"/>
                    <a:pt x="1" y="184"/>
                    <a:pt x="1" y="242"/>
                  </a:cubicBezTo>
                  <a:cubicBezTo>
                    <a:pt x="1" y="363"/>
                    <a:pt x="59" y="483"/>
                    <a:pt x="122" y="604"/>
                  </a:cubicBezTo>
                  <a:cubicBezTo>
                    <a:pt x="242" y="667"/>
                    <a:pt x="363" y="725"/>
                    <a:pt x="484" y="725"/>
                  </a:cubicBezTo>
                  <a:cubicBezTo>
                    <a:pt x="725" y="725"/>
                    <a:pt x="903" y="483"/>
                    <a:pt x="903" y="242"/>
                  </a:cubicBezTo>
                  <a:cubicBezTo>
                    <a:pt x="903" y="121"/>
                    <a:pt x="903" y="63"/>
                    <a:pt x="8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19"/>
            <p:cNvSpPr/>
            <p:nvPr/>
          </p:nvSpPr>
          <p:spPr>
            <a:xfrm>
              <a:off x="5981675" y="19455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lnTo>
                    <a:pt x="242" y="788"/>
                  </a:lnTo>
                  <a:cubicBezTo>
                    <a:pt x="421" y="788"/>
                    <a:pt x="604" y="845"/>
                    <a:pt x="783" y="845"/>
                  </a:cubicBezTo>
                  <a:cubicBezTo>
                    <a:pt x="903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19"/>
            <p:cNvSpPr/>
            <p:nvPr/>
          </p:nvSpPr>
          <p:spPr>
            <a:xfrm>
              <a:off x="59816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19"/>
            <p:cNvSpPr/>
            <p:nvPr/>
          </p:nvSpPr>
          <p:spPr>
            <a:xfrm>
              <a:off x="59816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19"/>
            <p:cNvSpPr/>
            <p:nvPr/>
          </p:nvSpPr>
          <p:spPr>
            <a:xfrm>
              <a:off x="59816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19"/>
            <p:cNvSpPr/>
            <p:nvPr/>
          </p:nvSpPr>
          <p:spPr>
            <a:xfrm>
              <a:off x="59816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19"/>
            <p:cNvSpPr/>
            <p:nvPr/>
          </p:nvSpPr>
          <p:spPr>
            <a:xfrm>
              <a:off x="59816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19"/>
            <p:cNvSpPr/>
            <p:nvPr/>
          </p:nvSpPr>
          <p:spPr>
            <a:xfrm>
              <a:off x="59816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19"/>
            <p:cNvSpPr/>
            <p:nvPr/>
          </p:nvSpPr>
          <p:spPr>
            <a:xfrm>
              <a:off x="59816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19"/>
            <p:cNvSpPr/>
            <p:nvPr/>
          </p:nvSpPr>
          <p:spPr>
            <a:xfrm>
              <a:off x="59816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19"/>
            <p:cNvSpPr/>
            <p:nvPr/>
          </p:nvSpPr>
          <p:spPr>
            <a:xfrm>
              <a:off x="59816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19"/>
            <p:cNvSpPr/>
            <p:nvPr/>
          </p:nvSpPr>
          <p:spPr>
            <a:xfrm>
              <a:off x="59816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19"/>
            <p:cNvSpPr/>
            <p:nvPr/>
          </p:nvSpPr>
          <p:spPr>
            <a:xfrm>
              <a:off x="59816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19"/>
            <p:cNvSpPr/>
            <p:nvPr/>
          </p:nvSpPr>
          <p:spPr>
            <a:xfrm>
              <a:off x="59816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19"/>
            <p:cNvSpPr/>
            <p:nvPr/>
          </p:nvSpPr>
          <p:spPr>
            <a:xfrm>
              <a:off x="59816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19"/>
            <p:cNvSpPr/>
            <p:nvPr/>
          </p:nvSpPr>
          <p:spPr>
            <a:xfrm>
              <a:off x="5981675" y="1392025"/>
              <a:ext cx="24150" cy="16550"/>
            </a:xfrm>
            <a:custGeom>
              <a:avLst/>
              <a:gdLst/>
              <a:ahLst/>
              <a:cxnLst/>
              <a:rect l="l" t="t" r="r" b="b"/>
              <a:pathLst>
                <a:path w="966" h="662" extrusionOk="0">
                  <a:moveTo>
                    <a:pt x="903" y="0"/>
                  </a:moveTo>
                  <a:cubicBezTo>
                    <a:pt x="604" y="0"/>
                    <a:pt x="300" y="0"/>
                    <a:pt x="59" y="58"/>
                  </a:cubicBez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59" y="420"/>
                    <a:pt x="179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19"/>
            <p:cNvSpPr/>
            <p:nvPr/>
          </p:nvSpPr>
          <p:spPr>
            <a:xfrm>
              <a:off x="5939450" y="194550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lnTo>
                    <a:pt x="845" y="788"/>
                  </a:lnTo>
                  <a:cubicBezTo>
                    <a:pt x="966" y="667"/>
                    <a:pt x="966" y="604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19"/>
            <p:cNvSpPr/>
            <p:nvPr/>
          </p:nvSpPr>
          <p:spPr>
            <a:xfrm>
              <a:off x="59394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19"/>
            <p:cNvSpPr/>
            <p:nvPr/>
          </p:nvSpPr>
          <p:spPr>
            <a:xfrm>
              <a:off x="59394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19"/>
            <p:cNvSpPr/>
            <p:nvPr/>
          </p:nvSpPr>
          <p:spPr>
            <a:xfrm>
              <a:off x="59394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19"/>
            <p:cNvSpPr/>
            <p:nvPr/>
          </p:nvSpPr>
          <p:spPr>
            <a:xfrm>
              <a:off x="59394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6" y="931"/>
                  </a:cubicBezTo>
                  <a:cubicBezTo>
                    <a:pt x="473" y="931"/>
                    <a:pt x="509" y="923"/>
                    <a:pt x="541" y="908"/>
                  </a:cubicBezTo>
                  <a:cubicBezTo>
                    <a:pt x="782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19"/>
            <p:cNvSpPr/>
            <p:nvPr/>
          </p:nvSpPr>
          <p:spPr>
            <a:xfrm>
              <a:off x="59394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19"/>
            <p:cNvSpPr/>
            <p:nvPr/>
          </p:nvSpPr>
          <p:spPr>
            <a:xfrm>
              <a:off x="59394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420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19"/>
            <p:cNvSpPr/>
            <p:nvPr/>
          </p:nvSpPr>
          <p:spPr>
            <a:xfrm>
              <a:off x="59394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19"/>
            <p:cNvSpPr/>
            <p:nvPr/>
          </p:nvSpPr>
          <p:spPr>
            <a:xfrm>
              <a:off x="59394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2" y="845"/>
                    <a:pt x="420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19"/>
            <p:cNvSpPr/>
            <p:nvPr/>
          </p:nvSpPr>
          <p:spPr>
            <a:xfrm>
              <a:off x="59394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19"/>
            <p:cNvSpPr/>
            <p:nvPr/>
          </p:nvSpPr>
          <p:spPr>
            <a:xfrm>
              <a:off x="59394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19"/>
            <p:cNvSpPr/>
            <p:nvPr/>
          </p:nvSpPr>
          <p:spPr>
            <a:xfrm>
              <a:off x="59394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19"/>
            <p:cNvSpPr/>
            <p:nvPr/>
          </p:nvSpPr>
          <p:spPr>
            <a:xfrm>
              <a:off x="59394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19"/>
            <p:cNvSpPr/>
            <p:nvPr/>
          </p:nvSpPr>
          <p:spPr>
            <a:xfrm>
              <a:off x="59394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2" y="928"/>
                    <a:pt x="508" y="920"/>
                    <a:pt x="541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19"/>
            <p:cNvSpPr/>
            <p:nvPr/>
          </p:nvSpPr>
          <p:spPr>
            <a:xfrm>
              <a:off x="593945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966" y="0"/>
                  </a:moveTo>
                  <a:cubicBezTo>
                    <a:pt x="662" y="0"/>
                    <a:pt x="362" y="58"/>
                    <a:pt x="0" y="58"/>
                  </a:cubicBezTo>
                  <a:cubicBezTo>
                    <a:pt x="58" y="179"/>
                    <a:pt x="58" y="299"/>
                    <a:pt x="179" y="420"/>
                  </a:cubicBezTo>
                  <a:cubicBezTo>
                    <a:pt x="242" y="483"/>
                    <a:pt x="420" y="541"/>
                    <a:pt x="541" y="541"/>
                  </a:cubicBezTo>
                  <a:cubicBezTo>
                    <a:pt x="782" y="541"/>
                    <a:pt x="966" y="299"/>
                    <a:pt x="966" y="58"/>
                  </a:cubicBezTo>
                  <a:lnTo>
                    <a:pt x="966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19"/>
            <p:cNvSpPr/>
            <p:nvPr/>
          </p:nvSpPr>
          <p:spPr>
            <a:xfrm>
              <a:off x="5898650" y="19455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lnTo>
                    <a:pt x="184" y="845"/>
                  </a:lnTo>
                  <a:cubicBezTo>
                    <a:pt x="363" y="845"/>
                    <a:pt x="604" y="845"/>
                    <a:pt x="788" y="788"/>
                  </a:cubicBezTo>
                  <a:cubicBezTo>
                    <a:pt x="908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19"/>
            <p:cNvSpPr/>
            <p:nvPr/>
          </p:nvSpPr>
          <p:spPr>
            <a:xfrm>
              <a:off x="58986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19"/>
            <p:cNvSpPr/>
            <p:nvPr/>
          </p:nvSpPr>
          <p:spPr>
            <a:xfrm>
              <a:off x="58986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19"/>
            <p:cNvSpPr/>
            <p:nvPr/>
          </p:nvSpPr>
          <p:spPr>
            <a:xfrm>
              <a:off x="58986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19"/>
            <p:cNvSpPr/>
            <p:nvPr/>
          </p:nvSpPr>
          <p:spPr>
            <a:xfrm>
              <a:off x="58986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19"/>
            <p:cNvSpPr/>
            <p:nvPr/>
          </p:nvSpPr>
          <p:spPr>
            <a:xfrm>
              <a:off x="58986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19"/>
            <p:cNvSpPr/>
            <p:nvPr/>
          </p:nvSpPr>
          <p:spPr>
            <a:xfrm>
              <a:off x="58986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19"/>
            <p:cNvSpPr/>
            <p:nvPr/>
          </p:nvSpPr>
          <p:spPr>
            <a:xfrm>
              <a:off x="58986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19"/>
            <p:cNvSpPr/>
            <p:nvPr/>
          </p:nvSpPr>
          <p:spPr>
            <a:xfrm>
              <a:off x="589865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19"/>
            <p:cNvSpPr/>
            <p:nvPr/>
          </p:nvSpPr>
          <p:spPr>
            <a:xfrm>
              <a:off x="589865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19"/>
            <p:cNvSpPr/>
            <p:nvPr/>
          </p:nvSpPr>
          <p:spPr>
            <a:xfrm>
              <a:off x="589865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19"/>
            <p:cNvSpPr/>
            <p:nvPr/>
          </p:nvSpPr>
          <p:spPr>
            <a:xfrm>
              <a:off x="589865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19"/>
            <p:cNvSpPr/>
            <p:nvPr/>
          </p:nvSpPr>
          <p:spPr>
            <a:xfrm>
              <a:off x="589865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19"/>
            <p:cNvSpPr/>
            <p:nvPr/>
          </p:nvSpPr>
          <p:spPr>
            <a:xfrm>
              <a:off x="589865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19"/>
            <p:cNvSpPr/>
            <p:nvPr/>
          </p:nvSpPr>
          <p:spPr>
            <a:xfrm>
              <a:off x="5900225" y="1399500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662" y="1"/>
                  </a:moveTo>
                  <a:cubicBezTo>
                    <a:pt x="421" y="63"/>
                    <a:pt x="242" y="63"/>
                    <a:pt x="1" y="121"/>
                  </a:cubicBezTo>
                  <a:cubicBezTo>
                    <a:pt x="1" y="184"/>
                    <a:pt x="59" y="184"/>
                    <a:pt x="59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04" y="363"/>
                    <a:pt x="845" y="184"/>
                    <a:pt x="84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19"/>
            <p:cNvSpPr/>
            <p:nvPr/>
          </p:nvSpPr>
          <p:spPr>
            <a:xfrm>
              <a:off x="58564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19"/>
            <p:cNvSpPr/>
            <p:nvPr/>
          </p:nvSpPr>
          <p:spPr>
            <a:xfrm>
              <a:off x="58564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19"/>
            <p:cNvSpPr/>
            <p:nvPr/>
          </p:nvSpPr>
          <p:spPr>
            <a:xfrm>
              <a:off x="58564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19"/>
            <p:cNvSpPr/>
            <p:nvPr/>
          </p:nvSpPr>
          <p:spPr>
            <a:xfrm>
              <a:off x="58564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19"/>
            <p:cNvSpPr/>
            <p:nvPr/>
          </p:nvSpPr>
          <p:spPr>
            <a:xfrm>
              <a:off x="58564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19"/>
            <p:cNvSpPr/>
            <p:nvPr/>
          </p:nvSpPr>
          <p:spPr>
            <a:xfrm>
              <a:off x="58564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19"/>
            <p:cNvSpPr/>
            <p:nvPr/>
          </p:nvSpPr>
          <p:spPr>
            <a:xfrm>
              <a:off x="58564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19"/>
            <p:cNvSpPr/>
            <p:nvPr/>
          </p:nvSpPr>
          <p:spPr>
            <a:xfrm>
              <a:off x="58564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19"/>
            <p:cNvSpPr/>
            <p:nvPr/>
          </p:nvSpPr>
          <p:spPr>
            <a:xfrm>
              <a:off x="58564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19"/>
            <p:cNvSpPr/>
            <p:nvPr/>
          </p:nvSpPr>
          <p:spPr>
            <a:xfrm>
              <a:off x="58564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19"/>
            <p:cNvSpPr/>
            <p:nvPr/>
          </p:nvSpPr>
          <p:spPr>
            <a:xfrm>
              <a:off x="58564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19"/>
            <p:cNvSpPr/>
            <p:nvPr/>
          </p:nvSpPr>
          <p:spPr>
            <a:xfrm>
              <a:off x="58564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19"/>
            <p:cNvSpPr/>
            <p:nvPr/>
          </p:nvSpPr>
          <p:spPr>
            <a:xfrm>
              <a:off x="58564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19"/>
            <p:cNvSpPr/>
            <p:nvPr/>
          </p:nvSpPr>
          <p:spPr>
            <a:xfrm>
              <a:off x="58564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19"/>
            <p:cNvSpPr/>
            <p:nvPr/>
          </p:nvSpPr>
          <p:spPr>
            <a:xfrm>
              <a:off x="5868500" y="1407100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184" y="1"/>
                  </a:moveTo>
                  <a:cubicBezTo>
                    <a:pt x="121" y="1"/>
                    <a:pt x="63" y="59"/>
                    <a:pt x="0" y="59"/>
                  </a:cubicBezTo>
                  <a:cubicBezTo>
                    <a:pt x="63" y="59"/>
                    <a:pt x="121" y="59"/>
                    <a:pt x="1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19"/>
            <p:cNvSpPr/>
            <p:nvPr/>
          </p:nvSpPr>
          <p:spPr>
            <a:xfrm>
              <a:off x="58157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19"/>
            <p:cNvSpPr/>
            <p:nvPr/>
          </p:nvSpPr>
          <p:spPr>
            <a:xfrm>
              <a:off x="58157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19"/>
            <p:cNvSpPr/>
            <p:nvPr/>
          </p:nvSpPr>
          <p:spPr>
            <a:xfrm>
              <a:off x="58157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19"/>
            <p:cNvSpPr/>
            <p:nvPr/>
          </p:nvSpPr>
          <p:spPr>
            <a:xfrm>
              <a:off x="58157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19"/>
            <p:cNvSpPr/>
            <p:nvPr/>
          </p:nvSpPr>
          <p:spPr>
            <a:xfrm>
              <a:off x="58157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19"/>
            <p:cNvSpPr/>
            <p:nvPr/>
          </p:nvSpPr>
          <p:spPr>
            <a:xfrm>
              <a:off x="58157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19"/>
            <p:cNvSpPr/>
            <p:nvPr/>
          </p:nvSpPr>
          <p:spPr>
            <a:xfrm>
              <a:off x="58157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19"/>
            <p:cNvSpPr/>
            <p:nvPr/>
          </p:nvSpPr>
          <p:spPr>
            <a:xfrm>
              <a:off x="58157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19"/>
            <p:cNvSpPr/>
            <p:nvPr/>
          </p:nvSpPr>
          <p:spPr>
            <a:xfrm>
              <a:off x="58157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19"/>
            <p:cNvSpPr/>
            <p:nvPr/>
          </p:nvSpPr>
          <p:spPr>
            <a:xfrm>
              <a:off x="58157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19"/>
            <p:cNvSpPr/>
            <p:nvPr/>
          </p:nvSpPr>
          <p:spPr>
            <a:xfrm>
              <a:off x="58157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19"/>
            <p:cNvSpPr/>
            <p:nvPr/>
          </p:nvSpPr>
          <p:spPr>
            <a:xfrm>
              <a:off x="58157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19"/>
            <p:cNvSpPr/>
            <p:nvPr/>
          </p:nvSpPr>
          <p:spPr>
            <a:xfrm>
              <a:off x="58157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19"/>
            <p:cNvSpPr/>
            <p:nvPr/>
          </p:nvSpPr>
          <p:spPr>
            <a:xfrm>
              <a:off x="58157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0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19"/>
            <p:cNvSpPr/>
            <p:nvPr/>
          </p:nvSpPr>
          <p:spPr>
            <a:xfrm>
              <a:off x="57735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19"/>
            <p:cNvSpPr/>
            <p:nvPr/>
          </p:nvSpPr>
          <p:spPr>
            <a:xfrm>
              <a:off x="57735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19"/>
            <p:cNvSpPr/>
            <p:nvPr/>
          </p:nvSpPr>
          <p:spPr>
            <a:xfrm>
              <a:off x="57735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19"/>
            <p:cNvSpPr/>
            <p:nvPr/>
          </p:nvSpPr>
          <p:spPr>
            <a:xfrm>
              <a:off x="57735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19"/>
            <p:cNvSpPr/>
            <p:nvPr/>
          </p:nvSpPr>
          <p:spPr>
            <a:xfrm>
              <a:off x="57735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19"/>
            <p:cNvSpPr/>
            <p:nvPr/>
          </p:nvSpPr>
          <p:spPr>
            <a:xfrm>
              <a:off x="57735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19"/>
            <p:cNvSpPr/>
            <p:nvPr/>
          </p:nvSpPr>
          <p:spPr>
            <a:xfrm>
              <a:off x="57735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19"/>
            <p:cNvSpPr/>
            <p:nvPr/>
          </p:nvSpPr>
          <p:spPr>
            <a:xfrm>
              <a:off x="57735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19"/>
            <p:cNvSpPr/>
            <p:nvPr/>
          </p:nvSpPr>
          <p:spPr>
            <a:xfrm>
              <a:off x="57735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19"/>
            <p:cNvSpPr/>
            <p:nvPr/>
          </p:nvSpPr>
          <p:spPr>
            <a:xfrm>
              <a:off x="57735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19"/>
            <p:cNvSpPr/>
            <p:nvPr/>
          </p:nvSpPr>
          <p:spPr>
            <a:xfrm>
              <a:off x="57735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19"/>
            <p:cNvSpPr/>
            <p:nvPr/>
          </p:nvSpPr>
          <p:spPr>
            <a:xfrm>
              <a:off x="57735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19"/>
            <p:cNvSpPr/>
            <p:nvPr/>
          </p:nvSpPr>
          <p:spPr>
            <a:xfrm>
              <a:off x="57735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19"/>
            <p:cNvSpPr/>
            <p:nvPr/>
          </p:nvSpPr>
          <p:spPr>
            <a:xfrm>
              <a:off x="5773525" y="1428225"/>
              <a:ext cx="24175" cy="20175"/>
            </a:xfrm>
            <a:custGeom>
              <a:avLst/>
              <a:gdLst/>
              <a:ahLst/>
              <a:cxnLst/>
              <a:rect l="l" t="t" r="r" b="b"/>
              <a:pathLst>
                <a:path w="967" h="807" extrusionOk="0">
                  <a:moveTo>
                    <a:pt x="783" y="0"/>
                  </a:moveTo>
                  <a:cubicBezTo>
                    <a:pt x="541" y="58"/>
                    <a:pt x="300" y="121"/>
                    <a:pt x="1" y="242"/>
                  </a:cubicBezTo>
                  <a:lnTo>
                    <a:pt x="1" y="362"/>
                  </a:lnTo>
                  <a:cubicBezTo>
                    <a:pt x="1" y="483"/>
                    <a:pt x="59" y="604"/>
                    <a:pt x="179" y="662"/>
                  </a:cubicBezTo>
                  <a:cubicBezTo>
                    <a:pt x="225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4" y="782"/>
                  </a:cubicBezTo>
                  <a:cubicBezTo>
                    <a:pt x="725" y="782"/>
                    <a:pt x="966" y="604"/>
                    <a:pt x="966" y="300"/>
                  </a:cubicBezTo>
                  <a:cubicBezTo>
                    <a:pt x="966" y="179"/>
                    <a:pt x="903" y="58"/>
                    <a:pt x="7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19"/>
            <p:cNvSpPr/>
            <p:nvPr/>
          </p:nvSpPr>
          <p:spPr>
            <a:xfrm>
              <a:off x="5734325" y="1986300"/>
              <a:ext cx="15100" cy="4475"/>
            </a:xfrm>
            <a:custGeom>
              <a:avLst/>
              <a:gdLst/>
              <a:ahLst/>
              <a:cxnLst/>
              <a:rect l="l" t="t" r="r" b="b"/>
              <a:pathLst>
                <a:path w="604" h="179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242" y="121"/>
                    <a:pt x="420" y="58"/>
                    <a:pt x="604" y="58"/>
                  </a:cubicBezTo>
                  <a:cubicBezTo>
                    <a:pt x="541" y="0"/>
                    <a:pt x="483" y="0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19"/>
            <p:cNvSpPr/>
            <p:nvPr/>
          </p:nvSpPr>
          <p:spPr>
            <a:xfrm>
              <a:off x="5732750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19"/>
            <p:cNvSpPr/>
            <p:nvPr/>
          </p:nvSpPr>
          <p:spPr>
            <a:xfrm>
              <a:off x="5732750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19"/>
            <p:cNvSpPr/>
            <p:nvPr/>
          </p:nvSpPr>
          <p:spPr>
            <a:xfrm>
              <a:off x="57327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19"/>
            <p:cNvSpPr/>
            <p:nvPr/>
          </p:nvSpPr>
          <p:spPr>
            <a:xfrm>
              <a:off x="5732750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19"/>
            <p:cNvSpPr/>
            <p:nvPr/>
          </p:nvSpPr>
          <p:spPr>
            <a:xfrm>
              <a:off x="5732750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19"/>
            <p:cNvSpPr/>
            <p:nvPr/>
          </p:nvSpPr>
          <p:spPr>
            <a:xfrm>
              <a:off x="5732750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19"/>
            <p:cNvSpPr/>
            <p:nvPr/>
          </p:nvSpPr>
          <p:spPr>
            <a:xfrm>
              <a:off x="5732750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19"/>
            <p:cNvSpPr/>
            <p:nvPr/>
          </p:nvSpPr>
          <p:spPr>
            <a:xfrm>
              <a:off x="5732750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19"/>
            <p:cNvSpPr/>
            <p:nvPr/>
          </p:nvSpPr>
          <p:spPr>
            <a:xfrm>
              <a:off x="5732750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19"/>
            <p:cNvSpPr/>
            <p:nvPr/>
          </p:nvSpPr>
          <p:spPr>
            <a:xfrm>
              <a:off x="5732750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19"/>
            <p:cNvSpPr/>
            <p:nvPr/>
          </p:nvSpPr>
          <p:spPr>
            <a:xfrm>
              <a:off x="5732750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19"/>
            <p:cNvSpPr/>
            <p:nvPr/>
          </p:nvSpPr>
          <p:spPr>
            <a:xfrm>
              <a:off x="5732750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19"/>
            <p:cNvSpPr/>
            <p:nvPr/>
          </p:nvSpPr>
          <p:spPr>
            <a:xfrm>
              <a:off x="5732750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19"/>
            <p:cNvSpPr/>
            <p:nvPr/>
          </p:nvSpPr>
          <p:spPr>
            <a:xfrm>
              <a:off x="5738775" y="1441725"/>
              <a:ext cx="16675" cy="6775"/>
            </a:xfrm>
            <a:custGeom>
              <a:avLst/>
              <a:gdLst/>
              <a:ahLst/>
              <a:cxnLst/>
              <a:rect l="l" t="t" r="r" b="b"/>
              <a:pathLst>
                <a:path w="667" h="271" extrusionOk="0">
                  <a:moveTo>
                    <a:pt x="667" y="1"/>
                  </a:moveTo>
                  <a:lnTo>
                    <a:pt x="667" y="1"/>
                  </a:lnTo>
                  <a:cubicBezTo>
                    <a:pt x="426" y="64"/>
                    <a:pt x="242" y="122"/>
                    <a:pt x="1" y="242"/>
                  </a:cubicBezTo>
                  <a:cubicBezTo>
                    <a:pt x="43" y="242"/>
                    <a:pt x="82" y="270"/>
                    <a:pt x="140" y="270"/>
                  </a:cubicBezTo>
                  <a:cubicBezTo>
                    <a:pt x="169" y="270"/>
                    <a:pt x="202" y="263"/>
                    <a:pt x="242" y="242"/>
                  </a:cubicBezTo>
                  <a:cubicBezTo>
                    <a:pt x="426" y="242"/>
                    <a:pt x="546" y="122"/>
                    <a:pt x="66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19"/>
            <p:cNvSpPr/>
            <p:nvPr/>
          </p:nvSpPr>
          <p:spPr>
            <a:xfrm>
              <a:off x="5690525" y="1986300"/>
              <a:ext cx="22700" cy="13525"/>
            </a:xfrm>
            <a:custGeom>
              <a:avLst/>
              <a:gdLst/>
              <a:ahLst/>
              <a:cxnLst/>
              <a:rect l="l" t="t" r="r" b="b"/>
              <a:pathLst>
                <a:path w="908" h="541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lnTo>
                    <a:pt x="0" y="541"/>
                  </a:lnTo>
                  <a:lnTo>
                    <a:pt x="908" y="362"/>
                  </a:lnTo>
                  <a:cubicBezTo>
                    <a:pt x="908" y="121"/>
                    <a:pt x="666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19"/>
            <p:cNvSpPr/>
            <p:nvPr/>
          </p:nvSpPr>
          <p:spPr>
            <a:xfrm>
              <a:off x="56905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19"/>
            <p:cNvSpPr/>
            <p:nvPr/>
          </p:nvSpPr>
          <p:spPr>
            <a:xfrm>
              <a:off x="56905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19"/>
            <p:cNvSpPr/>
            <p:nvPr/>
          </p:nvSpPr>
          <p:spPr>
            <a:xfrm>
              <a:off x="56905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19"/>
            <p:cNvSpPr/>
            <p:nvPr/>
          </p:nvSpPr>
          <p:spPr>
            <a:xfrm>
              <a:off x="56905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19"/>
            <p:cNvSpPr/>
            <p:nvPr/>
          </p:nvSpPr>
          <p:spPr>
            <a:xfrm>
              <a:off x="56905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19"/>
            <p:cNvSpPr/>
            <p:nvPr/>
          </p:nvSpPr>
          <p:spPr>
            <a:xfrm>
              <a:off x="56905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19"/>
            <p:cNvSpPr/>
            <p:nvPr/>
          </p:nvSpPr>
          <p:spPr>
            <a:xfrm>
              <a:off x="56905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19"/>
            <p:cNvSpPr/>
            <p:nvPr/>
          </p:nvSpPr>
          <p:spPr>
            <a:xfrm>
              <a:off x="56905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19"/>
            <p:cNvSpPr/>
            <p:nvPr/>
          </p:nvSpPr>
          <p:spPr>
            <a:xfrm>
              <a:off x="56905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19"/>
            <p:cNvSpPr/>
            <p:nvPr/>
          </p:nvSpPr>
          <p:spPr>
            <a:xfrm>
              <a:off x="56905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19"/>
            <p:cNvSpPr/>
            <p:nvPr/>
          </p:nvSpPr>
          <p:spPr>
            <a:xfrm>
              <a:off x="56905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19"/>
            <p:cNvSpPr/>
            <p:nvPr/>
          </p:nvSpPr>
          <p:spPr>
            <a:xfrm>
              <a:off x="56905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19"/>
            <p:cNvSpPr/>
            <p:nvPr/>
          </p:nvSpPr>
          <p:spPr>
            <a:xfrm>
              <a:off x="56905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19"/>
            <p:cNvSpPr/>
            <p:nvPr/>
          </p:nvSpPr>
          <p:spPr>
            <a:xfrm>
              <a:off x="56482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lnTo>
                    <a:pt x="305" y="903"/>
                  </a:lnTo>
                  <a:cubicBezTo>
                    <a:pt x="484" y="845"/>
                    <a:pt x="667" y="782"/>
                    <a:pt x="846" y="782"/>
                  </a:cubicBezTo>
                  <a:cubicBezTo>
                    <a:pt x="908" y="661"/>
                    <a:pt x="966" y="54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19"/>
            <p:cNvSpPr/>
            <p:nvPr/>
          </p:nvSpPr>
          <p:spPr>
            <a:xfrm>
              <a:off x="56482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19"/>
            <p:cNvSpPr/>
            <p:nvPr/>
          </p:nvSpPr>
          <p:spPr>
            <a:xfrm>
              <a:off x="56482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19"/>
            <p:cNvSpPr/>
            <p:nvPr/>
          </p:nvSpPr>
          <p:spPr>
            <a:xfrm>
              <a:off x="56482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19"/>
            <p:cNvSpPr/>
            <p:nvPr/>
          </p:nvSpPr>
          <p:spPr>
            <a:xfrm>
              <a:off x="56482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19"/>
            <p:cNvSpPr/>
            <p:nvPr/>
          </p:nvSpPr>
          <p:spPr>
            <a:xfrm>
              <a:off x="56482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19"/>
            <p:cNvSpPr/>
            <p:nvPr/>
          </p:nvSpPr>
          <p:spPr>
            <a:xfrm>
              <a:off x="56482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19"/>
            <p:cNvSpPr/>
            <p:nvPr/>
          </p:nvSpPr>
          <p:spPr>
            <a:xfrm>
              <a:off x="56482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19"/>
            <p:cNvSpPr/>
            <p:nvPr/>
          </p:nvSpPr>
          <p:spPr>
            <a:xfrm>
              <a:off x="56482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19"/>
            <p:cNvSpPr/>
            <p:nvPr/>
          </p:nvSpPr>
          <p:spPr>
            <a:xfrm>
              <a:off x="56482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84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8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19"/>
            <p:cNvSpPr/>
            <p:nvPr/>
          </p:nvSpPr>
          <p:spPr>
            <a:xfrm>
              <a:off x="56482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19"/>
            <p:cNvSpPr/>
            <p:nvPr/>
          </p:nvSpPr>
          <p:spPr>
            <a:xfrm>
              <a:off x="56482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19"/>
            <p:cNvSpPr/>
            <p:nvPr/>
          </p:nvSpPr>
          <p:spPr>
            <a:xfrm>
              <a:off x="56482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19"/>
            <p:cNvSpPr/>
            <p:nvPr/>
          </p:nvSpPr>
          <p:spPr>
            <a:xfrm>
              <a:off x="5654325" y="1476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724" y="0"/>
                  </a:moveTo>
                  <a:lnTo>
                    <a:pt x="724" y="0"/>
                  </a:lnTo>
                  <a:cubicBezTo>
                    <a:pt x="483" y="121"/>
                    <a:pt x="242" y="241"/>
                    <a:pt x="0" y="420"/>
                  </a:cubicBezTo>
                  <a:cubicBezTo>
                    <a:pt x="63" y="483"/>
                    <a:pt x="184" y="483"/>
                    <a:pt x="242" y="483"/>
                  </a:cubicBezTo>
                  <a:cubicBezTo>
                    <a:pt x="483" y="483"/>
                    <a:pt x="724" y="241"/>
                    <a:pt x="72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19"/>
            <p:cNvSpPr/>
            <p:nvPr/>
          </p:nvSpPr>
          <p:spPr>
            <a:xfrm>
              <a:off x="56076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19"/>
            <p:cNvSpPr/>
            <p:nvPr/>
          </p:nvSpPr>
          <p:spPr>
            <a:xfrm>
              <a:off x="56076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19"/>
            <p:cNvSpPr/>
            <p:nvPr/>
          </p:nvSpPr>
          <p:spPr>
            <a:xfrm>
              <a:off x="56076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19"/>
            <p:cNvSpPr/>
            <p:nvPr/>
          </p:nvSpPr>
          <p:spPr>
            <a:xfrm>
              <a:off x="56076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19"/>
            <p:cNvSpPr/>
            <p:nvPr/>
          </p:nvSpPr>
          <p:spPr>
            <a:xfrm>
              <a:off x="56076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19"/>
            <p:cNvSpPr/>
            <p:nvPr/>
          </p:nvSpPr>
          <p:spPr>
            <a:xfrm>
              <a:off x="56076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19"/>
            <p:cNvSpPr/>
            <p:nvPr/>
          </p:nvSpPr>
          <p:spPr>
            <a:xfrm>
              <a:off x="56076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19"/>
            <p:cNvSpPr/>
            <p:nvPr/>
          </p:nvSpPr>
          <p:spPr>
            <a:xfrm>
              <a:off x="56076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19"/>
            <p:cNvSpPr/>
            <p:nvPr/>
          </p:nvSpPr>
          <p:spPr>
            <a:xfrm>
              <a:off x="56076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19"/>
            <p:cNvSpPr/>
            <p:nvPr/>
          </p:nvSpPr>
          <p:spPr>
            <a:xfrm>
              <a:off x="56076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19"/>
            <p:cNvSpPr/>
            <p:nvPr/>
          </p:nvSpPr>
          <p:spPr>
            <a:xfrm>
              <a:off x="56076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19"/>
            <p:cNvSpPr/>
            <p:nvPr/>
          </p:nvSpPr>
          <p:spPr>
            <a:xfrm>
              <a:off x="56076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19"/>
            <p:cNvSpPr/>
            <p:nvPr/>
          </p:nvSpPr>
          <p:spPr>
            <a:xfrm>
              <a:off x="56076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362" y="64"/>
                    <a:pt x="179" y="122"/>
                    <a:pt x="58" y="242"/>
                  </a:cubicBezTo>
                  <a:cubicBezTo>
                    <a:pt x="0" y="305"/>
                    <a:pt x="0" y="363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19"/>
            <p:cNvSpPr/>
            <p:nvPr/>
          </p:nvSpPr>
          <p:spPr>
            <a:xfrm>
              <a:off x="5566825" y="2025500"/>
              <a:ext cx="16700" cy="7525"/>
            </a:xfrm>
            <a:custGeom>
              <a:avLst/>
              <a:gdLst/>
              <a:ahLst/>
              <a:cxnLst/>
              <a:rect l="l" t="t" r="r" b="b"/>
              <a:pathLst>
                <a:path w="668" h="301" extrusionOk="0">
                  <a:moveTo>
                    <a:pt x="426" y="1"/>
                  </a:moveTo>
                  <a:cubicBezTo>
                    <a:pt x="242" y="1"/>
                    <a:pt x="64" y="122"/>
                    <a:pt x="1" y="300"/>
                  </a:cubicBezTo>
                  <a:cubicBezTo>
                    <a:pt x="242" y="242"/>
                    <a:pt x="484" y="179"/>
                    <a:pt x="667" y="59"/>
                  </a:cubicBezTo>
                  <a:cubicBezTo>
                    <a:pt x="604" y="59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19"/>
            <p:cNvSpPr/>
            <p:nvPr/>
          </p:nvSpPr>
          <p:spPr>
            <a:xfrm>
              <a:off x="55654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19"/>
            <p:cNvSpPr/>
            <p:nvPr/>
          </p:nvSpPr>
          <p:spPr>
            <a:xfrm>
              <a:off x="55654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19"/>
            <p:cNvSpPr/>
            <p:nvPr/>
          </p:nvSpPr>
          <p:spPr>
            <a:xfrm>
              <a:off x="55654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19"/>
            <p:cNvSpPr/>
            <p:nvPr/>
          </p:nvSpPr>
          <p:spPr>
            <a:xfrm>
              <a:off x="55654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19"/>
            <p:cNvSpPr/>
            <p:nvPr/>
          </p:nvSpPr>
          <p:spPr>
            <a:xfrm>
              <a:off x="55654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19"/>
            <p:cNvSpPr/>
            <p:nvPr/>
          </p:nvSpPr>
          <p:spPr>
            <a:xfrm>
              <a:off x="55654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19"/>
            <p:cNvSpPr/>
            <p:nvPr/>
          </p:nvSpPr>
          <p:spPr>
            <a:xfrm>
              <a:off x="55654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19"/>
            <p:cNvSpPr/>
            <p:nvPr/>
          </p:nvSpPr>
          <p:spPr>
            <a:xfrm>
              <a:off x="55654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19"/>
            <p:cNvSpPr/>
            <p:nvPr/>
          </p:nvSpPr>
          <p:spPr>
            <a:xfrm>
              <a:off x="55654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19"/>
            <p:cNvSpPr/>
            <p:nvPr/>
          </p:nvSpPr>
          <p:spPr>
            <a:xfrm>
              <a:off x="55654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19"/>
            <p:cNvSpPr/>
            <p:nvPr/>
          </p:nvSpPr>
          <p:spPr>
            <a:xfrm>
              <a:off x="55654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19"/>
            <p:cNvSpPr/>
            <p:nvPr/>
          </p:nvSpPr>
          <p:spPr>
            <a:xfrm>
              <a:off x="55654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19"/>
            <p:cNvSpPr/>
            <p:nvPr/>
          </p:nvSpPr>
          <p:spPr>
            <a:xfrm>
              <a:off x="5577450" y="1523175"/>
              <a:ext cx="10525" cy="6075"/>
            </a:xfrm>
            <a:custGeom>
              <a:avLst/>
              <a:gdLst/>
              <a:ahLst/>
              <a:cxnLst/>
              <a:rect l="l" t="t" r="r" b="b"/>
              <a:pathLst>
                <a:path w="421" h="243" extrusionOk="0">
                  <a:moveTo>
                    <a:pt x="421" y="1"/>
                  </a:moveTo>
                  <a:lnTo>
                    <a:pt x="421" y="1"/>
                  </a:lnTo>
                  <a:cubicBezTo>
                    <a:pt x="242" y="64"/>
                    <a:pt x="121" y="122"/>
                    <a:pt x="1" y="242"/>
                  </a:cubicBezTo>
                  <a:cubicBezTo>
                    <a:pt x="179" y="184"/>
                    <a:pt x="300" y="122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19"/>
            <p:cNvSpPr/>
            <p:nvPr/>
          </p:nvSpPr>
          <p:spPr>
            <a:xfrm>
              <a:off x="5524600" y="2025500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662"/>
                    <a:pt x="63" y="725"/>
                  </a:cubicBezTo>
                  <a:cubicBezTo>
                    <a:pt x="363" y="662"/>
                    <a:pt x="667" y="604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19"/>
            <p:cNvSpPr/>
            <p:nvPr/>
          </p:nvSpPr>
          <p:spPr>
            <a:xfrm>
              <a:off x="552460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19"/>
            <p:cNvSpPr/>
            <p:nvPr/>
          </p:nvSpPr>
          <p:spPr>
            <a:xfrm>
              <a:off x="552460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19"/>
            <p:cNvSpPr/>
            <p:nvPr/>
          </p:nvSpPr>
          <p:spPr>
            <a:xfrm>
              <a:off x="552460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19"/>
            <p:cNvSpPr/>
            <p:nvPr/>
          </p:nvSpPr>
          <p:spPr>
            <a:xfrm>
              <a:off x="552460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19"/>
            <p:cNvSpPr/>
            <p:nvPr/>
          </p:nvSpPr>
          <p:spPr>
            <a:xfrm>
              <a:off x="552460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19"/>
            <p:cNvSpPr/>
            <p:nvPr/>
          </p:nvSpPr>
          <p:spPr>
            <a:xfrm>
              <a:off x="552460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19"/>
            <p:cNvSpPr/>
            <p:nvPr/>
          </p:nvSpPr>
          <p:spPr>
            <a:xfrm>
              <a:off x="552460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19"/>
            <p:cNvSpPr/>
            <p:nvPr/>
          </p:nvSpPr>
          <p:spPr>
            <a:xfrm>
              <a:off x="552460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19"/>
            <p:cNvSpPr/>
            <p:nvPr/>
          </p:nvSpPr>
          <p:spPr>
            <a:xfrm>
              <a:off x="5524600" y="166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19"/>
            <p:cNvSpPr/>
            <p:nvPr/>
          </p:nvSpPr>
          <p:spPr>
            <a:xfrm>
              <a:off x="5524600" y="16257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19"/>
            <p:cNvSpPr/>
            <p:nvPr/>
          </p:nvSpPr>
          <p:spPr>
            <a:xfrm>
              <a:off x="5524600" y="1585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19"/>
            <p:cNvSpPr/>
            <p:nvPr/>
          </p:nvSpPr>
          <p:spPr>
            <a:xfrm>
              <a:off x="5524600" y="1548875"/>
              <a:ext cx="22725" cy="19575"/>
            </a:xfrm>
            <a:custGeom>
              <a:avLst/>
              <a:gdLst/>
              <a:ahLst/>
              <a:cxnLst/>
              <a:rect l="l" t="t" r="r" b="b"/>
              <a:pathLst>
                <a:path w="909" h="783" extrusionOk="0">
                  <a:moveTo>
                    <a:pt x="787" y="1"/>
                  </a:moveTo>
                  <a:cubicBezTo>
                    <a:pt x="546" y="180"/>
                    <a:pt x="242" y="300"/>
                    <a:pt x="1" y="484"/>
                  </a:cubicBezTo>
                  <a:cubicBezTo>
                    <a:pt x="1" y="542"/>
                    <a:pt x="63" y="604"/>
                    <a:pt x="121" y="662"/>
                  </a:cubicBezTo>
                  <a:cubicBezTo>
                    <a:pt x="242" y="725"/>
                    <a:pt x="363" y="783"/>
                    <a:pt x="483" y="783"/>
                  </a:cubicBezTo>
                  <a:cubicBezTo>
                    <a:pt x="725" y="783"/>
                    <a:pt x="908" y="542"/>
                    <a:pt x="908" y="300"/>
                  </a:cubicBezTo>
                  <a:cubicBezTo>
                    <a:pt x="908" y="180"/>
                    <a:pt x="845" y="59"/>
                    <a:pt x="78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19"/>
            <p:cNvSpPr/>
            <p:nvPr/>
          </p:nvSpPr>
          <p:spPr>
            <a:xfrm>
              <a:off x="552460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19"/>
            <p:cNvSpPr/>
            <p:nvPr/>
          </p:nvSpPr>
          <p:spPr>
            <a:xfrm>
              <a:off x="54823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19"/>
            <p:cNvSpPr/>
            <p:nvPr/>
          </p:nvSpPr>
          <p:spPr>
            <a:xfrm>
              <a:off x="54823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19"/>
            <p:cNvSpPr/>
            <p:nvPr/>
          </p:nvSpPr>
          <p:spPr>
            <a:xfrm>
              <a:off x="54823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19"/>
            <p:cNvSpPr/>
            <p:nvPr/>
          </p:nvSpPr>
          <p:spPr>
            <a:xfrm>
              <a:off x="54823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19"/>
            <p:cNvSpPr/>
            <p:nvPr/>
          </p:nvSpPr>
          <p:spPr>
            <a:xfrm>
              <a:off x="54823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19"/>
            <p:cNvSpPr/>
            <p:nvPr/>
          </p:nvSpPr>
          <p:spPr>
            <a:xfrm>
              <a:off x="54823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19"/>
            <p:cNvSpPr/>
            <p:nvPr/>
          </p:nvSpPr>
          <p:spPr>
            <a:xfrm>
              <a:off x="54823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19"/>
            <p:cNvSpPr/>
            <p:nvPr/>
          </p:nvSpPr>
          <p:spPr>
            <a:xfrm>
              <a:off x="54823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19"/>
            <p:cNvSpPr/>
            <p:nvPr/>
          </p:nvSpPr>
          <p:spPr>
            <a:xfrm>
              <a:off x="54823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19"/>
            <p:cNvSpPr/>
            <p:nvPr/>
          </p:nvSpPr>
          <p:spPr>
            <a:xfrm>
              <a:off x="54823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19"/>
            <p:cNvSpPr/>
            <p:nvPr/>
          </p:nvSpPr>
          <p:spPr>
            <a:xfrm>
              <a:off x="54823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19"/>
            <p:cNvSpPr/>
            <p:nvPr/>
          </p:nvSpPr>
          <p:spPr>
            <a:xfrm>
              <a:off x="54823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19"/>
            <p:cNvSpPr/>
            <p:nvPr/>
          </p:nvSpPr>
          <p:spPr>
            <a:xfrm>
              <a:off x="5482375" y="1425200"/>
              <a:ext cx="19700" cy="12100"/>
            </a:xfrm>
            <a:custGeom>
              <a:avLst/>
              <a:gdLst/>
              <a:ahLst/>
              <a:cxnLst/>
              <a:rect l="l" t="t" r="r" b="b"/>
              <a:pathLst>
                <a:path w="788" h="484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242" y="363"/>
                    <a:pt x="483" y="242"/>
                    <a:pt x="787" y="59"/>
                  </a:cubicBezTo>
                  <a:cubicBezTo>
                    <a:pt x="666" y="1"/>
                    <a:pt x="60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19"/>
            <p:cNvSpPr/>
            <p:nvPr/>
          </p:nvSpPr>
          <p:spPr>
            <a:xfrm>
              <a:off x="54823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19"/>
            <p:cNvSpPr/>
            <p:nvPr/>
          </p:nvSpPr>
          <p:spPr>
            <a:xfrm>
              <a:off x="5446175" y="2066175"/>
              <a:ext cx="6050" cy="1600"/>
            </a:xfrm>
            <a:custGeom>
              <a:avLst/>
              <a:gdLst/>
              <a:ahLst/>
              <a:cxnLst/>
              <a:rect l="l" t="t" r="r" b="b"/>
              <a:pathLst>
                <a:path w="242" h="64" extrusionOk="0">
                  <a:moveTo>
                    <a:pt x="242" y="0"/>
                  </a:moveTo>
                  <a:cubicBezTo>
                    <a:pt x="184" y="0"/>
                    <a:pt x="63" y="0"/>
                    <a:pt x="0" y="63"/>
                  </a:cubicBezTo>
                  <a:cubicBezTo>
                    <a:pt x="121" y="63"/>
                    <a:pt x="184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19"/>
            <p:cNvSpPr/>
            <p:nvPr/>
          </p:nvSpPr>
          <p:spPr>
            <a:xfrm>
              <a:off x="54401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19"/>
            <p:cNvSpPr/>
            <p:nvPr/>
          </p:nvSpPr>
          <p:spPr>
            <a:xfrm>
              <a:off x="54401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19"/>
            <p:cNvSpPr/>
            <p:nvPr/>
          </p:nvSpPr>
          <p:spPr>
            <a:xfrm>
              <a:off x="54401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19"/>
            <p:cNvSpPr/>
            <p:nvPr/>
          </p:nvSpPr>
          <p:spPr>
            <a:xfrm>
              <a:off x="54401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19"/>
            <p:cNvSpPr/>
            <p:nvPr/>
          </p:nvSpPr>
          <p:spPr>
            <a:xfrm>
              <a:off x="54401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19"/>
            <p:cNvSpPr/>
            <p:nvPr/>
          </p:nvSpPr>
          <p:spPr>
            <a:xfrm>
              <a:off x="54401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19"/>
            <p:cNvSpPr/>
            <p:nvPr/>
          </p:nvSpPr>
          <p:spPr>
            <a:xfrm>
              <a:off x="54401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19"/>
            <p:cNvSpPr/>
            <p:nvPr/>
          </p:nvSpPr>
          <p:spPr>
            <a:xfrm>
              <a:off x="54401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19"/>
            <p:cNvSpPr/>
            <p:nvPr/>
          </p:nvSpPr>
          <p:spPr>
            <a:xfrm>
              <a:off x="54401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19"/>
            <p:cNvSpPr/>
            <p:nvPr/>
          </p:nvSpPr>
          <p:spPr>
            <a:xfrm>
              <a:off x="54401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19"/>
            <p:cNvSpPr/>
            <p:nvPr/>
          </p:nvSpPr>
          <p:spPr>
            <a:xfrm>
              <a:off x="54401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87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19"/>
            <p:cNvSpPr/>
            <p:nvPr/>
          </p:nvSpPr>
          <p:spPr>
            <a:xfrm>
              <a:off x="5449200" y="1598600"/>
              <a:ext cx="15100" cy="10650"/>
            </a:xfrm>
            <a:custGeom>
              <a:avLst/>
              <a:gdLst/>
              <a:ahLst/>
              <a:cxnLst/>
              <a:rect l="l" t="t" r="r" b="b"/>
              <a:pathLst>
                <a:path w="604" h="426" extrusionOk="0">
                  <a:moveTo>
                    <a:pt x="603" y="0"/>
                  </a:moveTo>
                  <a:cubicBezTo>
                    <a:pt x="425" y="121"/>
                    <a:pt x="184" y="242"/>
                    <a:pt x="0" y="362"/>
                  </a:cubicBezTo>
                  <a:cubicBezTo>
                    <a:pt x="63" y="425"/>
                    <a:pt x="121" y="425"/>
                    <a:pt x="121" y="425"/>
                  </a:cubicBezTo>
                  <a:cubicBezTo>
                    <a:pt x="362" y="425"/>
                    <a:pt x="546" y="242"/>
                    <a:pt x="6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19"/>
            <p:cNvSpPr/>
            <p:nvPr/>
          </p:nvSpPr>
          <p:spPr>
            <a:xfrm>
              <a:off x="54401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19"/>
            <p:cNvSpPr/>
            <p:nvPr/>
          </p:nvSpPr>
          <p:spPr>
            <a:xfrm>
              <a:off x="5441700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1" y="63"/>
                    <a:pt x="59" y="184"/>
                    <a:pt x="122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62" y="363"/>
                    <a:pt x="846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19"/>
            <p:cNvSpPr/>
            <p:nvPr/>
          </p:nvSpPr>
          <p:spPr>
            <a:xfrm>
              <a:off x="5399475" y="2066175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lnTo>
                    <a:pt x="1" y="604"/>
                  </a:lnTo>
                  <a:cubicBezTo>
                    <a:pt x="300" y="483"/>
                    <a:pt x="604" y="425"/>
                    <a:pt x="903" y="362"/>
                  </a:cubicBezTo>
                  <a:cubicBezTo>
                    <a:pt x="845" y="121"/>
                    <a:pt x="662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19"/>
            <p:cNvSpPr/>
            <p:nvPr/>
          </p:nvSpPr>
          <p:spPr>
            <a:xfrm>
              <a:off x="53994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19"/>
            <p:cNvSpPr/>
            <p:nvPr/>
          </p:nvSpPr>
          <p:spPr>
            <a:xfrm>
              <a:off x="53994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19"/>
            <p:cNvSpPr/>
            <p:nvPr/>
          </p:nvSpPr>
          <p:spPr>
            <a:xfrm>
              <a:off x="53994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19"/>
            <p:cNvSpPr/>
            <p:nvPr/>
          </p:nvSpPr>
          <p:spPr>
            <a:xfrm>
              <a:off x="53994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19"/>
            <p:cNvSpPr/>
            <p:nvPr/>
          </p:nvSpPr>
          <p:spPr>
            <a:xfrm>
              <a:off x="53994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19"/>
            <p:cNvSpPr/>
            <p:nvPr/>
          </p:nvSpPr>
          <p:spPr>
            <a:xfrm>
              <a:off x="53994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19"/>
            <p:cNvSpPr/>
            <p:nvPr/>
          </p:nvSpPr>
          <p:spPr>
            <a:xfrm>
              <a:off x="53994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19"/>
            <p:cNvSpPr/>
            <p:nvPr/>
          </p:nvSpPr>
          <p:spPr>
            <a:xfrm>
              <a:off x="53994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19"/>
            <p:cNvSpPr/>
            <p:nvPr/>
          </p:nvSpPr>
          <p:spPr>
            <a:xfrm>
              <a:off x="53994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19"/>
            <p:cNvSpPr/>
            <p:nvPr/>
          </p:nvSpPr>
          <p:spPr>
            <a:xfrm>
              <a:off x="53994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19"/>
            <p:cNvSpPr/>
            <p:nvPr/>
          </p:nvSpPr>
          <p:spPr>
            <a:xfrm>
              <a:off x="5399475" y="1627325"/>
              <a:ext cx="24150" cy="21125"/>
            </a:xfrm>
            <a:custGeom>
              <a:avLst/>
              <a:gdLst/>
              <a:ahLst/>
              <a:cxnLst/>
              <a:rect l="l" t="t" r="r" b="b"/>
              <a:pathLst>
                <a:path w="966" h="845" extrusionOk="0">
                  <a:moveTo>
                    <a:pt x="725" y="0"/>
                  </a:moveTo>
                  <a:cubicBezTo>
                    <a:pt x="604" y="58"/>
                    <a:pt x="483" y="179"/>
                    <a:pt x="363" y="242"/>
                  </a:cubicBezTo>
                  <a:cubicBezTo>
                    <a:pt x="242" y="299"/>
                    <a:pt x="121" y="362"/>
                    <a:pt x="1" y="483"/>
                  </a:cubicBezTo>
                  <a:cubicBezTo>
                    <a:pt x="1" y="541"/>
                    <a:pt x="58" y="661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19"/>
            <p:cNvSpPr/>
            <p:nvPr/>
          </p:nvSpPr>
          <p:spPr>
            <a:xfrm>
              <a:off x="5399475" y="14644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lnTo>
                    <a:pt x="725" y="121"/>
                  </a:lnTo>
                  <a:cubicBezTo>
                    <a:pt x="662" y="58"/>
                    <a:pt x="541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19"/>
            <p:cNvSpPr/>
            <p:nvPr/>
          </p:nvSpPr>
          <p:spPr>
            <a:xfrm>
              <a:off x="53994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19"/>
            <p:cNvSpPr/>
            <p:nvPr/>
          </p:nvSpPr>
          <p:spPr>
            <a:xfrm>
              <a:off x="53994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19"/>
            <p:cNvSpPr/>
            <p:nvPr/>
          </p:nvSpPr>
          <p:spPr>
            <a:xfrm>
              <a:off x="5357250" y="206617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541" y="908"/>
                    <a:pt x="604" y="908"/>
                    <a:pt x="724" y="845"/>
                  </a:cubicBezTo>
                  <a:cubicBezTo>
                    <a:pt x="845" y="787"/>
                    <a:pt x="966" y="60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19"/>
            <p:cNvSpPr/>
            <p:nvPr/>
          </p:nvSpPr>
          <p:spPr>
            <a:xfrm>
              <a:off x="53572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19"/>
            <p:cNvSpPr/>
            <p:nvPr/>
          </p:nvSpPr>
          <p:spPr>
            <a:xfrm>
              <a:off x="53572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19"/>
            <p:cNvSpPr/>
            <p:nvPr/>
          </p:nvSpPr>
          <p:spPr>
            <a:xfrm>
              <a:off x="53572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19"/>
            <p:cNvSpPr/>
            <p:nvPr/>
          </p:nvSpPr>
          <p:spPr>
            <a:xfrm>
              <a:off x="53572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19"/>
            <p:cNvSpPr/>
            <p:nvPr/>
          </p:nvSpPr>
          <p:spPr>
            <a:xfrm>
              <a:off x="53572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19"/>
            <p:cNvSpPr/>
            <p:nvPr/>
          </p:nvSpPr>
          <p:spPr>
            <a:xfrm>
              <a:off x="53572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19"/>
            <p:cNvSpPr/>
            <p:nvPr/>
          </p:nvSpPr>
          <p:spPr>
            <a:xfrm>
              <a:off x="53572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19"/>
            <p:cNvSpPr/>
            <p:nvPr/>
          </p:nvSpPr>
          <p:spPr>
            <a:xfrm>
              <a:off x="53572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19"/>
            <p:cNvSpPr/>
            <p:nvPr/>
          </p:nvSpPr>
          <p:spPr>
            <a:xfrm>
              <a:off x="53572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19"/>
            <p:cNvSpPr/>
            <p:nvPr/>
          </p:nvSpPr>
          <p:spPr>
            <a:xfrm>
              <a:off x="53572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19"/>
            <p:cNvSpPr/>
            <p:nvPr/>
          </p:nvSpPr>
          <p:spPr>
            <a:xfrm>
              <a:off x="53572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19"/>
            <p:cNvSpPr/>
            <p:nvPr/>
          </p:nvSpPr>
          <p:spPr>
            <a:xfrm>
              <a:off x="53572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19"/>
            <p:cNvSpPr/>
            <p:nvPr/>
          </p:nvSpPr>
          <p:spPr>
            <a:xfrm>
              <a:off x="53587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19"/>
            <p:cNvSpPr/>
            <p:nvPr/>
          </p:nvSpPr>
          <p:spPr>
            <a:xfrm>
              <a:off x="5316450" y="206617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19"/>
            <p:cNvSpPr/>
            <p:nvPr/>
          </p:nvSpPr>
          <p:spPr>
            <a:xfrm>
              <a:off x="5316450" y="202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19"/>
            <p:cNvSpPr/>
            <p:nvPr/>
          </p:nvSpPr>
          <p:spPr>
            <a:xfrm>
              <a:off x="531645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19"/>
            <p:cNvSpPr/>
            <p:nvPr/>
          </p:nvSpPr>
          <p:spPr>
            <a:xfrm>
              <a:off x="531645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19"/>
            <p:cNvSpPr/>
            <p:nvPr/>
          </p:nvSpPr>
          <p:spPr>
            <a:xfrm>
              <a:off x="531645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19"/>
            <p:cNvSpPr/>
            <p:nvPr/>
          </p:nvSpPr>
          <p:spPr>
            <a:xfrm>
              <a:off x="531645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19"/>
            <p:cNvSpPr/>
            <p:nvPr/>
          </p:nvSpPr>
          <p:spPr>
            <a:xfrm>
              <a:off x="531645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19"/>
            <p:cNvSpPr/>
            <p:nvPr/>
          </p:nvSpPr>
          <p:spPr>
            <a:xfrm>
              <a:off x="531645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19"/>
            <p:cNvSpPr/>
            <p:nvPr/>
          </p:nvSpPr>
          <p:spPr>
            <a:xfrm>
              <a:off x="531645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19"/>
            <p:cNvSpPr/>
            <p:nvPr/>
          </p:nvSpPr>
          <p:spPr>
            <a:xfrm>
              <a:off x="531645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19"/>
            <p:cNvSpPr/>
            <p:nvPr/>
          </p:nvSpPr>
          <p:spPr>
            <a:xfrm>
              <a:off x="5318025" y="1672575"/>
              <a:ext cx="21150" cy="16550"/>
            </a:xfrm>
            <a:custGeom>
              <a:avLst/>
              <a:gdLst/>
              <a:ahLst/>
              <a:cxnLst/>
              <a:rect l="l" t="t" r="r" b="b"/>
              <a:pathLst>
                <a:path w="846" h="662" extrusionOk="0">
                  <a:moveTo>
                    <a:pt x="845" y="0"/>
                  </a:moveTo>
                  <a:cubicBezTo>
                    <a:pt x="541" y="121"/>
                    <a:pt x="242" y="299"/>
                    <a:pt x="1" y="420"/>
                  </a:cubicBezTo>
                  <a:cubicBezTo>
                    <a:pt x="1" y="420"/>
                    <a:pt x="1" y="483"/>
                    <a:pt x="59" y="541"/>
                  </a:cubicBezTo>
                  <a:cubicBezTo>
                    <a:pt x="179" y="603"/>
                    <a:pt x="300" y="661"/>
                    <a:pt x="421" y="661"/>
                  </a:cubicBezTo>
                  <a:cubicBezTo>
                    <a:pt x="662" y="661"/>
                    <a:pt x="845" y="420"/>
                    <a:pt x="845" y="179"/>
                  </a:cubicBezTo>
                  <a:lnTo>
                    <a:pt x="845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19"/>
            <p:cNvSpPr/>
            <p:nvPr/>
          </p:nvSpPr>
          <p:spPr>
            <a:xfrm>
              <a:off x="5316450" y="1505075"/>
              <a:ext cx="16675" cy="9075"/>
            </a:xfrm>
            <a:custGeom>
              <a:avLst/>
              <a:gdLst/>
              <a:ahLst/>
              <a:cxnLst/>
              <a:rect l="l" t="t" r="r" b="b"/>
              <a:pathLst>
                <a:path w="667" h="363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305"/>
                    <a:pt x="484" y="184"/>
                    <a:pt x="667" y="64"/>
                  </a:cubicBezTo>
                  <a:cubicBezTo>
                    <a:pt x="604" y="1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19"/>
            <p:cNvSpPr/>
            <p:nvPr/>
          </p:nvSpPr>
          <p:spPr>
            <a:xfrm>
              <a:off x="5316450" y="14644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19"/>
            <p:cNvSpPr/>
            <p:nvPr/>
          </p:nvSpPr>
          <p:spPr>
            <a:xfrm>
              <a:off x="5316450" y="14252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19"/>
            <p:cNvSpPr/>
            <p:nvPr/>
          </p:nvSpPr>
          <p:spPr>
            <a:xfrm>
              <a:off x="531645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4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7" y="363"/>
                    <a:pt x="846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19"/>
            <p:cNvSpPr/>
            <p:nvPr/>
          </p:nvSpPr>
          <p:spPr>
            <a:xfrm>
              <a:off x="5275800" y="2105400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0" y="0"/>
                  </a:moveTo>
                  <a:cubicBezTo>
                    <a:pt x="242" y="0"/>
                    <a:pt x="58" y="121"/>
                    <a:pt x="0" y="304"/>
                  </a:cubicBezTo>
                  <a:lnTo>
                    <a:pt x="724" y="121"/>
                  </a:lnTo>
                  <a:cubicBezTo>
                    <a:pt x="662" y="63"/>
                    <a:pt x="54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19"/>
            <p:cNvSpPr/>
            <p:nvPr/>
          </p:nvSpPr>
          <p:spPr>
            <a:xfrm>
              <a:off x="527422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19"/>
            <p:cNvSpPr/>
            <p:nvPr/>
          </p:nvSpPr>
          <p:spPr>
            <a:xfrm>
              <a:off x="52742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19"/>
            <p:cNvSpPr/>
            <p:nvPr/>
          </p:nvSpPr>
          <p:spPr>
            <a:xfrm>
              <a:off x="52742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19"/>
            <p:cNvSpPr/>
            <p:nvPr/>
          </p:nvSpPr>
          <p:spPr>
            <a:xfrm>
              <a:off x="52742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19"/>
            <p:cNvSpPr/>
            <p:nvPr/>
          </p:nvSpPr>
          <p:spPr>
            <a:xfrm>
              <a:off x="52742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19"/>
            <p:cNvSpPr/>
            <p:nvPr/>
          </p:nvSpPr>
          <p:spPr>
            <a:xfrm>
              <a:off x="52742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19"/>
            <p:cNvSpPr/>
            <p:nvPr/>
          </p:nvSpPr>
          <p:spPr>
            <a:xfrm>
              <a:off x="52742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19"/>
            <p:cNvSpPr/>
            <p:nvPr/>
          </p:nvSpPr>
          <p:spPr>
            <a:xfrm>
              <a:off x="52742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19"/>
            <p:cNvSpPr/>
            <p:nvPr/>
          </p:nvSpPr>
          <p:spPr>
            <a:xfrm>
              <a:off x="52742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19"/>
            <p:cNvSpPr/>
            <p:nvPr/>
          </p:nvSpPr>
          <p:spPr>
            <a:xfrm>
              <a:off x="52742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19"/>
            <p:cNvSpPr/>
            <p:nvPr/>
          </p:nvSpPr>
          <p:spPr>
            <a:xfrm>
              <a:off x="52742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845" y="788"/>
                  </a:lnTo>
                  <a:cubicBezTo>
                    <a:pt x="908" y="725"/>
                    <a:pt x="966" y="604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19"/>
            <p:cNvSpPr/>
            <p:nvPr/>
          </p:nvSpPr>
          <p:spPr>
            <a:xfrm>
              <a:off x="52742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19"/>
            <p:cNvSpPr/>
            <p:nvPr/>
          </p:nvSpPr>
          <p:spPr>
            <a:xfrm>
              <a:off x="52742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19"/>
            <p:cNvSpPr/>
            <p:nvPr/>
          </p:nvSpPr>
          <p:spPr>
            <a:xfrm>
              <a:off x="52742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19"/>
            <p:cNvSpPr/>
            <p:nvPr/>
          </p:nvSpPr>
          <p:spPr>
            <a:xfrm>
              <a:off x="5232000" y="210540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545"/>
                    <a:pt x="63" y="603"/>
                    <a:pt x="63" y="666"/>
                  </a:cubicBezTo>
                  <a:lnTo>
                    <a:pt x="966" y="483"/>
                  </a:ln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19"/>
            <p:cNvSpPr/>
            <p:nvPr/>
          </p:nvSpPr>
          <p:spPr>
            <a:xfrm>
              <a:off x="52320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19"/>
            <p:cNvSpPr/>
            <p:nvPr/>
          </p:nvSpPr>
          <p:spPr>
            <a:xfrm>
              <a:off x="52320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19"/>
            <p:cNvSpPr/>
            <p:nvPr/>
          </p:nvSpPr>
          <p:spPr>
            <a:xfrm>
              <a:off x="52320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19"/>
            <p:cNvSpPr/>
            <p:nvPr/>
          </p:nvSpPr>
          <p:spPr>
            <a:xfrm>
              <a:off x="52320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19"/>
            <p:cNvSpPr/>
            <p:nvPr/>
          </p:nvSpPr>
          <p:spPr>
            <a:xfrm>
              <a:off x="52320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19"/>
            <p:cNvSpPr/>
            <p:nvPr/>
          </p:nvSpPr>
          <p:spPr>
            <a:xfrm>
              <a:off x="52320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19"/>
            <p:cNvSpPr/>
            <p:nvPr/>
          </p:nvSpPr>
          <p:spPr>
            <a:xfrm>
              <a:off x="52320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19"/>
            <p:cNvSpPr/>
            <p:nvPr/>
          </p:nvSpPr>
          <p:spPr>
            <a:xfrm>
              <a:off x="52320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19"/>
            <p:cNvSpPr/>
            <p:nvPr/>
          </p:nvSpPr>
          <p:spPr>
            <a:xfrm>
              <a:off x="52320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19"/>
            <p:cNvSpPr/>
            <p:nvPr/>
          </p:nvSpPr>
          <p:spPr>
            <a:xfrm>
              <a:off x="52320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19"/>
            <p:cNvSpPr/>
            <p:nvPr/>
          </p:nvSpPr>
          <p:spPr>
            <a:xfrm>
              <a:off x="5233575" y="1544300"/>
              <a:ext cx="15100" cy="9075"/>
            </a:xfrm>
            <a:custGeom>
              <a:avLst/>
              <a:gdLst/>
              <a:ahLst/>
              <a:cxnLst/>
              <a:rect l="l" t="t" r="r" b="b"/>
              <a:pathLst>
                <a:path w="604" h="363" extrusionOk="0">
                  <a:moveTo>
                    <a:pt x="420" y="1"/>
                  </a:moveTo>
                  <a:cubicBezTo>
                    <a:pt x="241" y="1"/>
                    <a:pt x="58" y="184"/>
                    <a:pt x="0" y="363"/>
                  </a:cubicBezTo>
                  <a:cubicBezTo>
                    <a:pt x="179" y="242"/>
                    <a:pt x="420" y="184"/>
                    <a:pt x="603" y="63"/>
                  </a:cubicBezTo>
                  <a:cubicBezTo>
                    <a:pt x="541" y="63"/>
                    <a:pt x="483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19"/>
            <p:cNvSpPr/>
            <p:nvPr/>
          </p:nvSpPr>
          <p:spPr>
            <a:xfrm>
              <a:off x="52320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19"/>
            <p:cNvSpPr/>
            <p:nvPr/>
          </p:nvSpPr>
          <p:spPr>
            <a:xfrm>
              <a:off x="52320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19"/>
            <p:cNvSpPr/>
            <p:nvPr/>
          </p:nvSpPr>
          <p:spPr>
            <a:xfrm>
              <a:off x="52320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19"/>
            <p:cNvSpPr/>
            <p:nvPr/>
          </p:nvSpPr>
          <p:spPr>
            <a:xfrm>
              <a:off x="523357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299" y="363"/>
                    <a:pt x="420" y="363"/>
                  </a:cubicBezTo>
                  <a:cubicBezTo>
                    <a:pt x="661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19"/>
            <p:cNvSpPr/>
            <p:nvPr/>
          </p:nvSpPr>
          <p:spPr>
            <a:xfrm>
              <a:off x="519132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179" y="907"/>
                    <a:pt x="242" y="907"/>
                    <a:pt x="363" y="965"/>
                  </a:cubicBezTo>
                  <a:cubicBezTo>
                    <a:pt x="483" y="907"/>
                    <a:pt x="604" y="907"/>
                    <a:pt x="725" y="845"/>
                  </a:cubicBezTo>
                  <a:cubicBezTo>
                    <a:pt x="845" y="787"/>
                    <a:pt x="966" y="666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19"/>
            <p:cNvSpPr/>
            <p:nvPr/>
          </p:nvSpPr>
          <p:spPr>
            <a:xfrm>
              <a:off x="51913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19"/>
            <p:cNvSpPr/>
            <p:nvPr/>
          </p:nvSpPr>
          <p:spPr>
            <a:xfrm>
              <a:off x="51913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19"/>
            <p:cNvSpPr/>
            <p:nvPr/>
          </p:nvSpPr>
          <p:spPr>
            <a:xfrm>
              <a:off x="51913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19"/>
            <p:cNvSpPr/>
            <p:nvPr/>
          </p:nvSpPr>
          <p:spPr>
            <a:xfrm>
              <a:off x="51913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19"/>
            <p:cNvSpPr/>
            <p:nvPr/>
          </p:nvSpPr>
          <p:spPr>
            <a:xfrm>
              <a:off x="51913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19"/>
            <p:cNvSpPr/>
            <p:nvPr/>
          </p:nvSpPr>
          <p:spPr>
            <a:xfrm>
              <a:off x="51913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19"/>
            <p:cNvSpPr/>
            <p:nvPr/>
          </p:nvSpPr>
          <p:spPr>
            <a:xfrm>
              <a:off x="51913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19"/>
            <p:cNvSpPr/>
            <p:nvPr/>
          </p:nvSpPr>
          <p:spPr>
            <a:xfrm>
              <a:off x="51913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19"/>
            <p:cNvSpPr/>
            <p:nvPr/>
          </p:nvSpPr>
          <p:spPr>
            <a:xfrm>
              <a:off x="51913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19"/>
            <p:cNvSpPr/>
            <p:nvPr/>
          </p:nvSpPr>
          <p:spPr>
            <a:xfrm>
              <a:off x="5191325" y="17072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179" y="0"/>
                  </a:moveTo>
                  <a:cubicBezTo>
                    <a:pt x="59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83" y="63"/>
                  </a:cubicBezTo>
                  <a:cubicBezTo>
                    <a:pt x="541" y="63"/>
                    <a:pt x="363" y="63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19"/>
            <p:cNvSpPr/>
            <p:nvPr/>
          </p:nvSpPr>
          <p:spPr>
            <a:xfrm>
              <a:off x="51913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00" y="966"/>
                    <a:pt x="421" y="966"/>
                  </a:cubicBezTo>
                  <a:cubicBezTo>
                    <a:pt x="541" y="908"/>
                    <a:pt x="725" y="845"/>
                    <a:pt x="845" y="787"/>
                  </a:cubicBezTo>
                  <a:cubicBezTo>
                    <a:pt x="903" y="667"/>
                    <a:pt x="966" y="604"/>
                    <a:pt x="966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19"/>
            <p:cNvSpPr/>
            <p:nvPr/>
          </p:nvSpPr>
          <p:spPr>
            <a:xfrm>
              <a:off x="51913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19"/>
            <p:cNvSpPr/>
            <p:nvPr/>
          </p:nvSpPr>
          <p:spPr>
            <a:xfrm>
              <a:off x="51913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19"/>
            <p:cNvSpPr/>
            <p:nvPr/>
          </p:nvSpPr>
          <p:spPr>
            <a:xfrm>
              <a:off x="519132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19"/>
            <p:cNvSpPr/>
            <p:nvPr/>
          </p:nvSpPr>
          <p:spPr>
            <a:xfrm>
              <a:off x="519132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19"/>
            <p:cNvSpPr/>
            <p:nvPr/>
          </p:nvSpPr>
          <p:spPr>
            <a:xfrm>
              <a:off x="5149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19"/>
            <p:cNvSpPr/>
            <p:nvPr/>
          </p:nvSpPr>
          <p:spPr>
            <a:xfrm>
              <a:off x="5149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19"/>
            <p:cNvSpPr/>
            <p:nvPr/>
          </p:nvSpPr>
          <p:spPr>
            <a:xfrm>
              <a:off x="5149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19"/>
            <p:cNvSpPr/>
            <p:nvPr/>
          </p:nvSpPr>
          <p:spPr>
            <a:xfrm>
              <a:off x="5149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19"/>
            <p:cNvSpPr/>
            <p:nvPr/>
          </p:nvSpPr>
          <p:spPr>
            <a:xfrm>
              <a:off x="5149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19"/>
            <p:cNvSpPr/>
            <p:nvPr/>
          </p:nvSpPr>
          <p:spPr>
            <a:xfrm>
              <a:off x="5149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19"/>
            <p:cNvSpPr/>
            <p:nvPr/>
          </p:nvSpPr>
          <p:spPr>
            <a:xfrm>
              <a:off x="5149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19"/>
            <p:cNvSpPr/>
            <p:nvPr/>
          </p:nvSpPr>
          <p:spPr>
            <a:xfrm>
              <a:off x="5149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19"/>
            <p:cNvSpPr/>
            <p:nvPr/>
          </p:nvSpPr>
          <p:spPr>
            <a:xfrm>
              <a:off x="5149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19"/>
            <p:cNvSpPr/>
            <p:nvPr/>
          </p:nvSpPr>
          <p:spPr>
            <a:xfrm>
              <a:off x="5149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19"/>
            <p:cNvSpPr/>
            <p:nvPr/>
          </p:nvSpPr>
          <p:spPr>
            <a:xfrm>
              <a:off x="5149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19"/>
            <p:cNvSpPr/>
            <p:nvPr/>
          </p:nvSpPr>
          <p:spPr>
            <a:xfrm>
              <a:off x="5149100" y="158507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242" y="363"/>
                    <a:pt x="483" y="179"/>
                    <a:pt x="724" y="59"/>
                  </a:cubicBezTo>
                  <a:cubicBezTo>
                    <a:pt x="604" y="1"/>
                    <a:pt x="541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19"/>
            <p:cNvSpPr/>
            <p:nvPr/>
          </p:nvSpPr>
          <p:spPr>
            <a:xfrm>
              <a:off x="51491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19"/>
            <p:cNvSpPr/>
            <p:nvPr/>
          </p:nvSpPr>
          <p:spPr>
            <a:xfrm>
              <a:off x="51491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19"/>
            <p:cNvSpPr/>
            <p:nvPr/>
          </p:nvSpPr>
          <p:spPr>
            <a:xfrm>
              <a:off x="51491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19"/>
            <p:cNvSpPr/>
            <p:nvPr/>
          </p:nvSpPr>
          <p:spPr>
            <a:xfrm>
              <a:off x="51491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19"/>
            <p:cNvSpPr/>
            <p:nvPr/>
          </p:nvSpPr>
          <p:spPr>
            <a:xfrm>
              <a:off x="51505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19"/>
            <p:cNvSpPr/>
            <p:nvPr/>
          </p:nvSpPr>
          <p:spPr>
            <a:xfrm>
              <a:off x="510832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19"/>
            <p:cNvSpPr/>
            <p:nvPr/>
          </p:nvSpPr>
          <p:spPr>
            <a:xfrm>
              <a:off x="510832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19"/>
            <p:cNvSpPr/>
            <p:nvPr/>
          </p:nvSpPr>
          <p:spPr>
            <a:xfrm>
              <a:off x="510832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19"/>
            <p:cNvSpPr/>
            <p:nvPr/>
          </p:nvSpPr>
          <p:spPr>
            <a:xfrm>
              <a:off x="510832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19"/>
            <p:cNvSpPr/>
            <p:nvPr/>
          </p:nvSpPr>
          <p:spPr>
            <a:xfrm>
              <a:off x="510832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19"/>
            <p:cNvSpPr/>
            <p:nvPr/>
          </p:nvSpPr>
          <p:spPr>
            <a:xfrm>
              <a:off x="510832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19"/>
            <p:cNvSpPr/>
            <p:nvPr/>
          </p:nvSpPr>
          <p:spPr>
            <a:xfrm>
              <a:off x="510832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19"/>
            <p:cNvSpPr/>
            <p:nvPr/>
          </p:nvSpPr>
          <p:spPr>
            <a:xfrm>
              <a:off x="510832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19"/>
            <p:cNvSpPr/>
            <p:nvPr/>
          </p:nvSpPr>
          <p:spPr>
            <a:xfrm>
              <a:off x="510832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19"/>
            <p:cNvSpPr/>
            <p:nvPr/>
          </p:nvSpPr>
          <p:spPr>
            <a:xfrm>
              <a:off x="510832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19"/>
            <p:cNvSpPr/>
            <p:nvPr/>
          </p:nvSpPr>
          <p:spPr>
            <a:xfrm>
              <a:off x="510832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19"/>
            <p:cNvSpPr/>
            <p:nvPr/>
          </p:nvSpPr>
          <p:spPr>
            <a:xfrm>
              <a:off x="5108325" y="1666525"/>
              <a:ext cx="19675" cy="22600"/>
            </a:xfrm>
            <a:custGeom>
              <a:avLst/>
              <a:gdLst/>
              <a:ahLst/>
              <a:cxnLst/>
              <a:rect l="l" t="t" r="r" b="b"/>
              <a:pathLst>
                <a:path w="787" h="904" extrusionOk="0">
                  <a:moveTo>
                    <a:pt x="241" y="1"/>
                  </a:moveTo>
                  <a:cubicBezTo>
                    <a:pt x="121" y="59"/>
                    <a:pt x="0" y="242"/>
                    <a:pt x="0" y="421"/>
                  </a:cubicBezTo>
                  <a:cubicBezTo>
                    <a:pt x="0" y="541"/>
                    <a:pt x="0" y="662"/>
                    <a:pt x="121" y="783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03" y="903"/>
                    <a:pt x="666" y="845"/>
                    <a:pt x="787" y="783"/>
                  </a:cubicBezTo>
                  <a:cubicBezTo>
                    <a:pt x="546" y="541"/>
                    <a:pt x="362" y="363"/>
                    <a:pt x="304" y="59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19"/>
            <p:cNvSpPr/>
            <p:nvPr/>
          </p:nvSpPr>
          <p:spPr>
            <a:xfrm>
              <a:off x="5108325" y="1625750"/>
              <a:ext cx="13650" cy="21150"/>
            </a:xfrm>
            <a:custGeom>
              <a:avLst/>
              <a:gdLst/>
              <a:ahLst/>
              <a:cxnLst/>
              <a:rect l="l" t="t" r="r" b="b"/>
              <a:pathLst>
                <a:path w="546" h="846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lnTo>
                    <a:pt x="184" y="845"/>
                  </a:lnTo>
                  <a:cubicBezTo>
                    <a:pt x="241" y="546"/>
                    <a:pt x="362" y="242"/>
                    <a:pt x="54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19"/>
            <p:cNvSpPr/>
            <p:nvPr/>
          </p:nvSpPr>
          <p:spPr>
            <a:xfrm>
              <a:off x="510832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19"/>
            <p:cNvSpPr/>
            <p:nvPr/>
          </p:nvSpPr>
          <p:spPr>
            <a:xfrm>
              <a:off x="510832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19"/>
            <p:cNvSpPr/>
            <p:nvPr/>
          </p:nvSpPr>
          <p:spPr>
            <a:xfrm>
              <a:off x="510832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19"/>
            <p:cNvSpPr/>
            <p:nvPr/>
          </p:nvSpPr>
          <p:spPr>
            <a:xfrm>
              <a:off x="510832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19"/>
            <p:cNvSpPr/>
            <p:nvPr/>
          </p:nvSpPr>
          <p:spPr>
            <a:xfrm>
              <a:off x="510832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19"/>
            <p:cNvSpPr/>
            <p:nvPr/>
          </p:nvSpPr>
          <p:spPr>
            <a:xfrm>
              <a:off x="51083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19"/>
            <p:cNvSpPr/>
            <p:nvPr/>
          </p:nvSpPr>
          <p:spPr>
            <a:xfrm>
              <a:off x="50660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19"/>
            <p:cNvSpPr/>
            <p:nvPr/>
          </p:nvSpPr>
          <p:spPr>
            <a:xfrm>
              <a:off x="50660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19"/>
            <p:cNvSpPr/>
            <p:nvPr/>
          </p:nvSpPr>
          <p:spPr>
            <a:xfrm>
              <a:off x="50660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19"/>
            <p:cNvSpPr/>
            <p:nvPr/>
          </p:nvSpPr>
          <p:spPr>
            <a:xfrm>
              <a:off x="50660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19"/>
            <p:cNvSpPr/>
            <p:nvPr/>
          </p:nvSpPr>
          <p:spPr>
            <a:xfrm>
              <a:off x="50660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19"/>
            <p:cNvSpPr/>
            <p:nvPr/>
          </p:nvSpPr>
          <p:spPr>
            <a:xfrm>
              <a:off x="50660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19"/>
            <p:cNvSpPr/>
            <p:nvPr/>
          </p:nvSpPr>
          <p:spPr>
            <a:xfrm>
              <a:off x="50660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19"/>
            <p:cNvSpPr/>
            <p:nvPr/>
          </p:nvSpPr>
          <p:spPr>
            <a:xfrm>
              <a:off x="50660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19"/>
            <p:cNvSpPr/>
            <p:nvPr/>
          </p:nvSpPr>
          <p:spPr>
            <a:xfrm>
              <a:off x="50660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19"/>
            <p:cNvSpPr/>
            <p:nvPr/>
          </p:nvSpPr>
          <p:spPr>
            <a:xfrm>
              <a:off x="50660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19"/>
            <p:cNvSpPr/>
            <p:nvPr/>
          </p:nvSpPr>
          <p:spPr>
            <a:xfrm>
              <a:off x="50660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19"/>
            <p:cNvSpPr/>
            <p:nvPr/>
          </p:nvSpPr>
          <p:spPr>
            <a:xfrm>
              <a:off x="50660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19"/>
            <p:cNvSpPr/>
            <p:nvPr/>
          </p:nvSpPr>
          <p:spPr>
            <a:xfrm>
              <a:off x="50660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6" name="Google Shape;15466;p19"/>
            <p:cNvSpPr/>
            <p:nvPr/>
          </p:nvSpPr>
          <p:spPr>
            <a:xfrm>
              <a:off x="50660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19"/>
            <p:cNvSpPr/>
            <p:nvPr/>
          </p:nvSpPr>
          <p:spPr>
            <a:xfrm>
              <a:off x="50660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19"/>
            <p:cNvSpPr/>
            <p:nvPr/>
          </p:nvSpPr>
          <p:spPr>
            <a:xfrm>
              <a:off x="50660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19"/>
            <p:cNvSpPr/>
            <p:nvPr/>
          </p:nvSpPr>
          <p:spPr>
            <a:xfrm>
              <a:off x="50660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19"/>
            <p:cNvSpPr/>
            <p:nvPr/>
          </p:nvSpPr>
          <p:spPr>
            <a:xfrm>
              <a:off x="50660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19"/>
            <p:cNvSpPr/>
            <p:nvPr/>
          </p:nvSpPr>
          <p:spPr>
            <a:xfrm>
              <a:off x="5066075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64" y="63"/>
                    <a:pt x="64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19"/>
            <p:cNvSpPr/>
            <p:nvPr/>
          </p:nvSpPr>
          <p:spPr>
            <a:xfrm>
              <a:off x="5032900" y="2146175"/>
              <a:ext cx="6050" cy="25"/>
            </a:xfrm>
            <a:custGeom>
              <a:avLst/>
              <a:gdLst/>
              <a:ahLst/>
              <a:cxnLst/>
              <a:rect l="l" t="t" r="r" b="b"/>
              <a:pathLst>
                <a:path w="242" h="1" extrusionOk="0">
                  <a:moveTo>
                    <a:pt x="121" y="0"/>
                  </a:moveTo>
                  <a:lnTo>
                    <a:pt x="1" y="0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19"/>
            <p:cNvSpPr/>
            <p:nvPr/>
          </p:nvSpPr>
          <p:spPr>
            <a:xfrm>
              <a:off x="50238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19"/>
            <p:cNvSpPr/>
            <p:nvPr/>
          </p:nvSpPr>
          <p:spPr>
            <a:xfrm>
              <a:off x="50238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6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19"/>
            <p:cNvSpPr/>
            <p:nvPr/>
          </p:nvSpPr>
          <p:spPr>
            <a:xfrm>
              <a:off x="50238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19"/>
            <p:cNvSpPr/>
            <p:nvPr/>
          </p:nvSpPr>
          <p:spPr>
            <a:xfrm>
              <a:off x="50238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19"/>
            <p:cNvSpPr/>
            <p:nvPr/>
          </p:nvSpPr>
          <p:spPr>
            <a:xfrm>
              <a:off x="50238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19"/>
            <p:cNvSpPr/>
            <p:nvPr/>
          </p:nvSpPr>
          <p:spPr>
            <a:xfrm>
              <a:off x="50238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19"/>
            <p:cNvSpPr/>
            <p:nvPr/>
          </p:nvSpPr>
          <p:spPr>
            <a:xfrm>
              <a:off x="50238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19"/>
            <p:cNvSpPr/>
            <p:nvPr/>
          </p:nvSpPr>
          <p:spPr>
            <a:xfrm>
              <a:off x="50238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19"/>
            <p:cNvSpPr/>
            <p:nvPr/>
          </p:nvSpPr>
          <p:spPr>
            <a:xfrm>
              <a:off x="50238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6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19"/>
            <p:cNvSpPr/>
            <p:nvPr/>
          </p:nvSpPr>
          <p:spPr>
            <a:xfrm>
              <a:off x="50238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19"/>
            <p:cNvSpPr/>
            <p:nvPr/>
          </p:nvSpPr>
          <p:spPr>
            <a:xfrm>
              <a:off x="50238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19"/>
            <p:cNvSpPr/>
            <p:nvPr/>
          </p:nvSpPr>
          <p:spPr>
            <a:xfrm>
              <a:off x="50238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19"/>
            <p:cNvSpPr/>
            <p:nvPr/>
          </p:nvSpPr>
          <p:spPr>
            <a:xfrm>
              <a:off x="50238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19"/>
            <p:cNvSpPr/>
            <p:nvPr/>
          </p:nvSpPr>
          <p:spPr>
            <a:xfrm>
              <a:off x="50238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19"/>
            <p:cNvSpPr/>
            <p:nvPr/>
          </p:nvSpPr>
          <p:spPr>
            <a:xfrm>
              <a:off x="50238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19"/>
            <p:cNvSpPr/>
            <p:nvPr/>
          </p:nvSpPr>
          <p:spPr>
            <a:xfrm>
              <a:off x="50238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19"/>
            <p:cNvSpPr/>
            <p:nvPr/>
          </p:nvSpPr>
          <p:spPr>
            <a:xfrm>
              <a:off x="50238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19"/>
            <p:cNvSpPr/>
            <p:nvPr/>
          </p:nvSpPr>
          <p:spPr>
            <a:xfrm>
              <a:off x="50238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19"/>
            <p:cNvSpPr/>
            <p:nvPr/>
          </p:nvSpPr>
          <p:spPr>
            <a:xfrm>
              <a:off x="50254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362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19"/>
            <p:cNvSpPr/>
            <p:nvPr/>
          </p:nvSpPr>
          <p:spPr>
            <a:xfrm>
              <a:off x="49831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19"/>
            <p:cNvSpPr/>
            <p:nvPr/>
          </p:nvSpPr>
          <p:spPr>
            <a:xfrm>
              <a:off x="49831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180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2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19"/>
            <p:cNvSpPr/>
            <p:nvPr/>
          </p:nvSpPr>
          <p:spPr>
            <a:xfrm>
              <a:off x="49831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19"/>
            <p:cNvSpPr/>
            <p:nvPr/>
          </p:nvSpPr>
          <p:spPr>
            <a:xfrm>
              <a:off x="49831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180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19"/>
            <p:cNvSpPr/>
            <p:nvPr/>
          </p:nvSpPr>
          <p:spPr>
            <a:xfrm>
              <a:off x="49831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19"/>
            <p:cNvSpPr/>
            <p:nvPr/>
          </p:nvSpPr>
          <p:spPr>
            <a:xfrm>
              <a:off x="49831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19"/>
            <p:cNvSpPr/>
            <p:nvPr/>
          </p:nvSpPr>
          <p:spPr>
            <a:xfrm>
              <a:off x="49831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19"/>
            <p:cNvSpPr/>
            <p:nvPr/>
          </p:nvSpPr>
          <p:spPr>
            <a:xfrm>
              <a:off x="49831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19"/>
            <p:cNvSpPr/>
            <p:nvPr/>
          </p:nvSpPr>
          <p:spPr>
            <a:xfrm>
              <a:off x="49831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19"/>
            <p:cNvSpPr/>
            <p:nvPr/>
          </p:nvSpPr>
          <p:spPr>
            <a:xfrm>
              <a:off x="49831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19"/>
            <p:cNvSpPr/>
            <p:nvPr/>
          </p:nvSpPr>
          <p:spPr>
            <a:xfrm>
              <a:off x="49831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19"/>
            <p:cNvSpPr/>
            <p:nvPr/>
          </p:nvSpPr>
          <p:spPr>
            <a:xfrm>
              <a:off x="49831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19"/>
            <p:cNvSpPr/>
            <p:nvPr/>
          </p:nvSpPr>
          <p:spPr>
            <a:xfrm>
              <a:off x="49831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19"/>
            <p:cNvSpPr/>
            <p:nvPr/>
          </p:nvSpPr>
          <p:spPr>
            <a:xfrm>
              <a:off x="49831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19"/>
            <p:cNvSpPr/>
            <p:nvPr/>
          </p:nvSpPr>
          <p:spPr>
            <a:xfrm>
              <a:off x="49831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19"/>
            <p:cNvSpPr/>
            <p:nvPr/>
          </p:nvSpPr>
          <p:spPr>
            <a:xfrm>
              <a:off x="49831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19"/>
            <p:cNvSpPr/>
            <p:nvPr/>
          </p:nvSpPr>
          <p:spPr>
            <a:xfrm>
              <a:off x="49831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19"/>
            <p:cNvSpPr/>
            <p:nvPr/>
          </p:nvSpPr>
          <p:spPr>
            <a:xfrm>
              <a:off x="49831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19"/>
            <p:cNvSpPr/>
            <p:nvPr/>
          </p:nvSpPr>
          <p:spPr>
            <a:xfrm>
              <a:off x="49831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2" y="363"/>
                    <a:pt x="846" y="184"/>
                    <a:pt x="9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19"/>
            <p:cNvSpPr/>
            <p:nvPr/>
          </p:nvSpPr>
          <p:spPr>
            <a:xfrm>
              <a:off x="4940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19"/>
            <p:cNvSpPr/>
            <p:nvPr/>
          </p:nvSpPr>
          <p:spPr>
            <a:xfrm>
              <a:off x="4940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19"/>
            <p:cNvSpPr/>
            <p:nvPr/>
          </p:nvSpPr>
          <p:spPr>
            <a:xfrm>
              <a:off x="4940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19"/>
            <p:cNvSpPr/>
            <p:nvPr/>
          </p:nvSpPr>
          <p:spPr>
            <a:xfrm>
              <a:off x="4940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19"/>
            <p:cNvSpPr/>
            <p:nvPr/>
          </p:nvSpPr>
          <p:spPr>
            <a:xfrm>
              <a:off x="4940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19"/>
            <p:cNvSpPr/>
            <p:nvPr/>
          </p:nvSpPr>
          <p:spPr>
            <a:xfrm>
              <a:off x="4940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19"/>
            <p:cNvSpPr/>
            <p:nvPr/>
          </p:nvSpPr>
          <p:spPr>
            <a:xfrm>
              <a:off x="4940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19"/>
            <p:cNvSpPr/>
            <p:nvPr/>
          </p:nvSpPr>
          <p:spPr>
            <a:xfrm>
              <a:off x="4940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19"/>
            <p:cNvSpPr/>
            <p:nvPr/>
          </p:nvSpPr>
          <p:spPr>
            <a:xfrm>
              <a:off x="4940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19"/>
            <p:cNvSpPr/>
            <p:nvPr/>
          </p:nvSpPr>
          <p:spPr>
            <a:xfrm>
              <a:off x="4940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19"/>
            <p:cNvSpPr/>
            <p:nvPr/>
          </p:nvSpPr>
          <p:spPr>
            <a:xfrm>
              <a:off x="4940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19"/>
            <p:cNvSpPr/>
            <p:nvPr/>
          </p:nvSpPr>
          <p:spPr>
            <a:xfrm>
              <a:off x="4940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19"/>
            <p:cNvSpPr/>
            <p:nvPr/>
          </p:nvSpPr>
          <p:spPr>
            <a:xfrm>
              <a:off x="4940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19"/>
            <p:cNvSpPr/>
            <p:nvPr/>
          </p:nvSpPr>
          <p:spPr>
            <a:xfrm>
              <a:off x="4940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19"/>
            <p:cNvSpPr/>
            <p:nvPr/>
          </p:nvSpPr>
          <p:spPr>
            <a:xfrm>
              <a:off x="4940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19"/>
            <p:cNvSpPr/>
            <p:nvPr/>
          </p:nvSpPr>
          <p:spPr>
            <a:xfrm>
              <a:off x="4940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19"/>
            <p:cNvSpPr/>
            <p:nvPr/>
          </p:nvSpPr>
          <p:spPr>
            <a:xfrm>
              <a:off x="4940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19"/>
            <p:cNvSpPr/>
            <p:nvPr/>
          </p:nvSpPr>
          <p:spPr>
            <a:xfrm>
              <a:off x="4940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19"/>
            <p:cNvSpPr/>
            <p:nvPr/>
          </p:nvSpPr>
          <p:spPr>
            <a:xfrm>
              <a:off x="49424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184" y="305"/>
                    <a:pt x="305" y="363"/>
                    <a:pt x="425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19"/>
            <p:cNvSpPr/>
            <p:nvPr/>
          </p:nvSpPr>
          <p:spPr>
            <a:xfrm>
              <a:off x="490017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19"/>
            <p:cNvSpPr/>
            <p:nvPr/>
          </p:nvSpPr>
          <p:spPr>
            <a:xfrm>
              <a:off x="490017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19"/>
            <p:cNvSpPr/>
            <p:nvPr/>
          </p:nvSpPr>
          <p:spPr>
            <a:xfrm>
              <a:off x="490017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19"/>
            <p:cNvSpPr/>
            <p:nvPr/>
          </p:nvSpPr>
          <p:spPr>
            <a:xfrm>
              <a:off x="490017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19"/>
            <p:cNvSpPr/>
            <p:nvPr/>
          </p:nvSpPr>
          <p:spPr>
            <a:xfrm>
              <a:off x="490017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19"/>
            <p:cNvSpPr/>
            <p:nvPr/>
          </p:nvSpPr>
          <p:spPr>
            <a:xfrm>
              <a:off x="490017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19"/>
            <p:cNvSpPr/>
            <p:nvPr/>
          </p:nvSpPr>
          <p:spPr>
            <a:xfrm>
              <a:off x="490017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19"/>
            <p:cNvSpPr/>
            <p:nvPr/>
          </p:nvSpPr>
          <p:spPr>
            <a:xfrm>
              <a:off x="490017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19"/>
            <p:cNvSpPr/>
            <p:nvPr/>
          </p:nvSpPr>
          <p:spPr>
            <a:xfrm>
              <a:off x="490017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19"/>
            <p:cNvSpPr/>
            <p:nvPr/>
          </p:nvSpPr>
          <p:spPr>
            <a:xfrm>
              <a:off x="490017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19"/>
            <p:cNvSpPr/>
            <p:nvPr/>
          </p:nvSpPr>
          <p:spPr>
            <a:xfrm>
              <a:off x="490017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19"/>
            <p:cNvSpPr/>
            <p:nvPr/>
          </p:nvSpPr>
          <p:spPr>
            <a:xfrm>
              <a:off x="4900175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19"/>
            <p:cNvSpPr/>
            <p:nvPr/>
          </p:nvSpPr>
          <p:spPr>
            <a:xfrm>
              <a:off x="4900175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19"/>
            <p:cNvSpPr/>
            <p:nvPr/>
          </p:nvSpPr>
          <p:spPr>
            <a:xfrm>
              <a:off x="490017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19"/>
            <p:cNvSpPr/>
            <p:nvPr/>
          </p:nvSpPr>
          <p:spPr>
            <a:xfrm>
              <a:off x="490017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19"/>
            <p:cNvSpPr/>
            <p:nvPr/>
          </p:nvSpPr>
          <p:spPr>
            <a:xfrm>
              <a:off x="490017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19"/>
            <p:cNvSpPr/>
            <p:nvPr/>
          </p:nvSpPr>
          <p:spPr>
            <a:xfrm>
              <a:off x="490017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19"/>
            <p:cNvSpPr/>
            <p:nvPr/>
          </p:nvSpPr>
          <p:spPr>
            <a:xfrm>
              <a:off x="490017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19"/>
            <p:cNvSpPr/>
            <p:nvPr/>
          </p:nvSpPr>
          <p:spPr>
            <a:xfrm>
              <a:off x="49001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19"/>
            <p:cNvSpPr/>
            <p:nvPr/>
          </p:nvSpPr>
          <p:spPr>
            <a:xfrm>
              <a:off x="4857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304" y="907"/>
                    <a:pt x="425" y="907"/>
                    <a:pt x="603" y="965"/>
                  </a:cubicBezTo>
                  <a:cubicBezTo>
                    <a:pt x="787" y="907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19"/>
            <p:cNvSpPr/>
            <p:nvPr/>
          </p:nvSpPr>
          <p:spPr>
            <a:xfrm>
              <a:off x="4857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19"/>
            <p:cNvSpPr/>
            <p:nvPr/>
          </p:nvSpPr>
          <p:spPr>
            <a:xfrm>
              <a:off x="4857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19"/>
            <p:cNvSpPr/>
            <p:nvPr/>
          </p:nvSpPr>
          <p:spPr>
            <a:xfrm>
              <a:off x="4857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19"/>
            <p:cNvSpPr/>
            <p:nvPr/>
          </p:nvSpPr>
          <p:spPr>
            <a:xfrm>
              <a:off x="4857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19"/>
            <p:cNvSpPr/>
            <p:nvPr/>
          </p:nvSpPr>
          <p:spPr>
            <a:xfrm>
              <a:off x="4857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19"/>
            <p:cNvSpPr/>
            <p:nvPr/>
          </p:nvSpPr>
          <p:spPr>
            <a:xfrm>
              <a:off x="4857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19"/>
            <p:cNvSpPr/>
            <p:nvPr/>
          </p:nvSpPr>
          <p:spPr>
            <a:xfrm>
              <a:off x="4857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19"/>
            <p:cNvSpPr/>
            <p:nvPr/>
          </p:nvSpPr>
          <p:spPr>
            <a:xfrm>
              <a:off x="4857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19"/>
            <p:cNvSpPr/>
            <p:nvPr/>
          </p:nvSpPr>
          <p:spPr>
            <a:xfrm>
              <a:off x="4857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19"/>
            <p:cNvSpPr/>
            <p:nvPr/>
          </p:nvSpPr>
          <p:spPr>
            <a:xfrm>
              <a:off x="4857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19"/>
            <p:cNvSpPr/>
            <p:nvPr/>
          </p:nvSpPr>
          <p:spPr>
            <a:xfrm>
              <a:off x="4857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19"/>
            <p:cNvSpPr/>
            <p:nvPr/>
          </p:nvSpPr>
          <p:spPr>
            <a:xfrm>
              <a:off x="4857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19"/>
            <p:cNvSpPr/>
            <p:nvPr/>
          </p:nvSpPr>
          <p:spPr>
            <a:xfrm>
              <a:off x="4857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19"/>
            <p:cNvSpPr/>
            <p:nvPr/>
          </p:nvSpPr>
          <p:spPr>
            <a:xfrm>
              <a:off x="4857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19"/>
            <p:cNvSpPr/>
            <p:nvPr/>
          </p:nvSpPr>
          <p:spPr>
            <a:xfrm>
              <a:off x="4857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19"/>
            <p:cNvSpPr/>
            <p:nvPr/>
          </p:nvSpPr>
          <p:spPr>
            <a:xfrm>
              <a:off x="4857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19"/>
            <p:cNvSpPr/>
            <p:nvPr/>
          </p:nvSpPr>
          <p:spPr>
            <a:xfrm>
              <a:off x="4857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19"/>
            <p:cNvSpPr/>
            <p:nvPr/>
          </p:nvSpPr>
          <p:spPr>
            <a:xfrm>
              <a:off x="48579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121" y="184"/>
                    <a:pt x="183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19"/>
            <p:cNvSpPr/>
            <p:nvPr/>
          </p:nvSpPr>
          <p:spPr>
            <a:xfrm>
              <a:off x="4817275" y="210540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20" y="0"/>
                  </a:moveTo>
                  <a:cubicBezTo>
                    <a:pt x="242" y="0"/>
                    <a:pt x="121" y="121"/>
                    <a:pt x="0" y="304"/>
                  </a:cubicBezTo>
                  <a:cubicBezTo>
                    <a:pt x="300" y="362"/>
                    <a:pt x="604" y="483"/>
                    <a:pt x="903" y="603"/>
                  </a:cubicBezTo>
                  <a:lnTo>
                    <a:pt x="903" y="483"/>
                  </a:ln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19"/>
            <p:cNvSpPr/>
            <p:nvPr/>
          </p:nvSpPr>
          <p:spPr>
            <a:xfrm>
              <a:off x="4815700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19"/>
            <p:cNvSpPr/>
            <p:nvPr/>
          </p:nvSpPr>
          <p:spPr>
            <a:xfrm>
              <a:off x="48157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19"/>
            <p:cNvSpPr/>
            <p:nvPr/>
          </p:nvSpPr>
          <p:spPr>
            <a:xfrm>
              <a:off x="48157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19"/>
            <p:cNvSpPr/>
            <p:nvPr/>
          </p:nvSpPr>
          <p:spPr>
            <a:xfrm>
              <a:off x="48157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19"/>
            <p:cNvSpPr/>
            <p:nvPr/>
          </p:nvSpPr>
          <p:spPr>
            <a:xfrm>
              <a:off x="48157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19"/>
            <p:cNvSpPr/>
            <p:nvPr/>
          </p:nvSpPr>
          <p:spPr>
            <a:xfrm>
              <a:off x="48157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19"/>
            <p:cNvSpPr/>
            <p:nvPr/>
          </p:nvSpPr>
          <p:spPr>
            <a:xfrm>
              <a:off x="48157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19"/>
            <p:cNvSpPr/>
            <p:nvPr/>
          </p:nvSpPr>
          <p:spPr>
            <a:xfrm>
              <a:off x="48157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19"/>
            <p:cNvSpPr/>
            <p:nvPr/>
          </p:nvSpPr>
          <p:spPr>
            <a:xfrm>
              <a:off x="48157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19"/>
            <p:cNvSpPr/>
            <p:nvPr/>
          </p:nvSpPr>
          <p:spPr>
            <a:xfrm>
              <a:off x="48157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19"/>
            <p:cNvSpPr/>
            <p:nvPr/>
          </p:nvSpPr>
          <p:spPr>
            <a:xfrm>
              <a:off x="48157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19"/>
            <p:cNvSpPr/>
            <p:nvPr/>
          </p:nvSpPr>
          <p:spPr>
            <a:xfrm>
              <a:off x="48157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19"/>
            <p:cNvSpPr/>
            <p:nvPr/>
          </p:nvSpPr>
          <p:spPr>
            <a:xfrm>
              <a:off x="48157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19"/>
            <p:cNvSpPr/>
            <p:nvPr/>
          </p:nvSpPr>
          <p:spPr>
            <a:xfrm>
              <a:off x="48157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19"/>
            <p:cNvSpPr/>
            <p:nvPr/>
          </p:nvSpPr>
          <p:spPr>
            <a:xfrm>
              <a:off x="48157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19"/>
            <p:cNvSpPr/>
            <p:nvPr/>
          </p:nvSpPr>
          <p:spPr>
            <a:xfrm>
              <a:off x="48157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19"/>
            <p:cNvSpPr/>
            <p:nvPr/>
          </p:nvSpPr>
          <p:spPr>
            <a:xfrm>
              <a:off x="48157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9" y="928"/>
                  </a:cubicBezTo>
                  <a:cubicBezTo>
                    <a:pt x="477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19"/>
            <p:cNvSpPr/>
            <p:nvPr/>
          </p:nvSpPr>
          <p:spPr>
            <a:xfrm>
              <a:off x="4823300" y="1399500"/>
              <a:ext cx="16575" cy="9075"/>
            </a:xfrm>
            <a:custGeom>
              <a:avLst/>
              <a:gdLst/>
              <a:ahLst/>
              <a:cxnLst/>
              <a:rect l="l" t="t" r="r" b="b"/>
              <a:pathLst>
                <a:path w="663" h="363" extrusionOk="0">
                  <a:moveTo>
                    <a:pt x="363" y="1"/>
                  </a:moveTo>
                  <a:cubicBezTo>
                    <a:pt x="242" y="121"/>
                    <a:pt x="121" y="242"/>
                    <a:pt x="1" y="305"/>
                  </a:cubicBezTo>
                  <a:cubicBezTo>
                    <a:pt x="59" y="363"/>
                    <a:pt x="121" y="363"/>
                    <a:pt x="242" y="363"/>
                  </a:cubicBezTo>
                  <a:cubicBezTo>
                    <a:pt x="421" y="363"/>
                    <a:pt x="604" y="184"/>
                    <a:pt x="6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19"/>
            <p:cNvSpPr/>
            <p:nvPr/>
          </p:nvSpPr>
          <p:spPr>
            <a:xfrm>
              <a:off x="47750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19"/>
            <p:cNvSpPr/>
            <p:nvPr/>
          </p:nvSpPr>
          <p:spPr>
            <a:xfrm>
              <a:off x="47750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19"/>
            <p:cNvSpPr/>
            <p:nvPr/>
          </p:nvSpPr>
          <p:spPr>
            <a:xfrm>
              <a:off x="47750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19"/>
            <p:cNvSpPr/>
            <p:nvPr/>
          </p:nvSpPr>
          <p:spPr>
            <a:xfrm>
              <a:off x="47750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19"/>
            <p:cNvSpPr/>
            <p:nvPr/>
          </p:nvSpPr>
          <p:spPr>
            <a:xfrm>
              <a:off x="47750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19"/>
            <p:cNvSpPr/>
            <p:nvPr/>
          </p:nvSpPr>
          <p:spPr>
            <a:xfrm>
              <a:off x="47750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19"/>
            <p:cNvSpPr/>
            <p:nvPr/>
          </p:nvSpPr>
          <p:spPr>
            <a:xfrm>
              <a:off x="47750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19"/>
            <p:cNvSpPr/>
            <p:nvPr/>
          </p:nvSpPr>
          <p:spPr>
            <a:xfrm>
              <a:off x="47750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19"/>
            <p:cNvSpPr/>
            <p:nvPr/>
          </p:nvSpPr>
          <p:spPr>
            <a:xfrm>
              <a:off x="47750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19"/>
            <p:cNvSpPr/>
            <p:nvPr/>
          </p:nvSpPr>
          <p:spPr>
            <a:xfrm>
              <a:off x="47750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19"/>
            <p:cNvSpPr/>
            <p:nvPr/>
          </p:nvSpPr>
          <p:spPr>
            <a:xfrm>
              <a:off x="47750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19"/>
            <p:cNvSpPr/>
            <p:nvPr/>
          </p:nvSpPr>
          <p:spPr>
            <a:xfrm>
              <a:off x="47750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19"/>
            <p:cNvSpPr/>
            <p:nvPr/>
          </p:nvSpPr>
          <p:spPr>
            <a:xfrm>
              <a:off x="47750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19"/>
            <p:cNvSpPr/>
            <p:nvPr/>
          </p:nvSpPr>
          <p:spPr>
            <a:xfrm>
              <a:off x="47750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19"/>
            <p:cNvSpPr/>
            <p:nvPr/>
          </p:nvSpPr>
          <p:spPr>
            <a:xfrm>
              <a:off x="47750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19"/>
            <p:cNvSpPr/>
            <p:nvPr/>
          </p:nvSpPr>
          <p:spPr>
            <a:xfrm>
              <a:off x="47750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19"/>
            <p:cNvSpPr/>
            <p:nvPr/>
          </p:nvSpPr>
          <p:spPr>
            <a:xfrm>
              <a:off x="4782525" y="143267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604" y="1"/>
                  </a:moveTo>
                  <a:cubicBezTo>
                    <a:pt x="425" y="184"/>
                    <a:pt x="184" y="363"/>
                    <a:pt x="0" y="604"/>
                  </a:cubicBezTo>
                  <a:lnTo>
                    <a:pt x="184" y="604"/>
                  </a:lnTo>
                  <a:cubicBezTo>
                    <a:pt x="425" y="604"/>
                    <a:pt x="667" y="426"/>
                    <a:pt x="667" y="122"/>
                  </a:cubicBezTo>
                  <a:cubicBezTo>
                    <a:pt x="667" y="64"/>
                    <a:pt x="604" y="64"/>
                    <a:pt x="6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19"/>
            <p:cNvSpPr/>
            <p:nvPr/>
          </p:nvSpPr>
          <p:spPr>
            <a:xfrm>
              <a:off x="4734250" y="2066175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6" y="0"/>
                  </a:moveTo>
                  <a:cubicBezTo>
                    <a:pt x="242" y="0"/>
                    <a:pt x="64" y="121"/>
                    <a:pt x="1" y="304"/>
                  </a:cubicBezTo>
                  <a:cubicBezTo>
                    <a:pt x="242" y="425"/>
                    <a:pt x="546" y="604"/>
                    <a:pt x="788" y="724"/>
                  </a:cubicBezTo>
                  <a:cubicBezTo>
                    <a:pt x="845" y="666"/>
                    <a:pt x="908" y="546"/>
                    <a:pt x="908" y="425"/>
                  </a:cubicBezTo>
                  <a:cubicBezTo>
                    <a:pt x="908" y="184"/>
                    <a:pt x="667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19"/>
            <p:cNvSpPr/>
            <p:nvPr/>
          </p:nvSpPr>
          <p:spPr>
            <a:xfrm>
              <a:off x="47328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19"/>
            <p:cNvSpPr/>
            <p:nvPr/>
          </p:nvSpPr>
          <p:spPr>
            <a:xfrm>
              <a:off x="47328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19"/>
            <p:cNvSpPr/>
            <p:nvPr/>
          </p:nvSpPr>
          <p:spPr>
            <a:xfrm>
              <a:off x="4732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19"/>
            <p:cNvSpPr/>
            <p:nvPr/>
          </p:nvSpPr>
          <p:spPr>
            <a:xfrm>
              <a:off x="4732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19"/>
            <p:cNvSpPr/>
            <p:nvPr/>
          </p:nvSpPr>
          <p:spPr>
            <a:xfrm>
              <a:off x="4732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19"/>
            <p:cNvSpPr/>
            <p:nvPr/>
          </p:nvSpPr>
          <p:spPr>
            <a:xfrm>
              <a:off x="4732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19"/>
            <p:cNvSpPr/>
            <p:nvPr/>
          </p:nvSpPr>
          <p:spPr>
            <a:xfrm>
              <a:off x="4732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19"/>
            <p:cNvSpPr/>
            <p:nvPr/>
          </p:nvSpPr>
          <p:spPr>
            <a:xfrm>
              <a:off x="4732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19"/>
            <p:cNvSpPr/>
            <p:nvPr/>
          </p:nvSpPr>
          <p:spPr>
            <a:xfrm>
              <a:off x="4732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19"/>
            <p:cNvSpPr/>
            <p:nvPr/>
          </p:nvSpPr>
          <p:spPr>
            <a:xfrm>
              <a:off x="4732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19"/>
            <p:cNvSpPr/>
            <p:nvPr/>
          </p:nvSpPr>
          <p:spPr>
            <a:xfrm>
              <a:off x="4732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19"/>
            <p:cNvSpPr/>
            <p:nvPr/>
          </p:nvSpPr>
          <p:spPr>
            <a:xfrm>
              <a:off x="4732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19"/>
            <p:cNvSpPr/>
            <p:nvPr/>
          </p:nvSpPr>
          <p:spPr>
            <a:xfrm>
              <a:off x="4732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19"/>
            <p:cNvSpPr/>
            <p:nvPr/>
          </p:nvSpPr>
          <p:spPr>
            <a:xfrm>
              <a:off x="4732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19"/>
            <p:cNvSpPr/>
            <p:nvPr/>
          </p:nvSpPr>
          <p:spPr>
            <a:xfrm>
              <a:off x="4744875" y="1474925"/>
              <a:ext cx="12100" cy="13650"/>
            </a:xfrm>
            <a:custGeom>
              <a:avLst/>
              <a:gdLst/>
              <a:ahLst/>
              <a:cxnLst/>
              <a:rect l="l" t="t" r="r" b="b"/>
              <a:pathLst>
                <a:path w="484" h="546" extrusionOk="0">
                  <a:moveTo>
                    <a:pt x="483" y="0"/>
                  </a:moveTo>
                  <a:cubicBezTo>
                    <a:pt x="363" y="121"/>
                    <a:pt x="300" y="242"/>
                    <a:pt x="179" y="304"/>
                  </a:cubicBezTo>
                  <a:cubicBezTo>
                    <a:pt x="121" y="425"/>
                    <a:pt x="58" y="483"/>
                    <a:pt x="1" y="546"/>
                  </a:cubicBezTo>
                  <a:cubicBezTo>
                    <a:pt x="300" y="546"/>
                    <a:pt x="483" y="304"/>
                    <a:pt x="483" y="6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19"/>
            <p:cNvSpPr/>
            <p:nvPr/>
          </p:nvSpPr>
          <p:spPr>
            <a:xfrm>
              <a:off x="46920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19"/>
            <p:cNvSpPr/>
            <p:nvPr/>
          </p:nvSpPr>
          <p:spPr>
            <a:xfrm>
              <a:off x="46920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19"/>
            <p:cNvSpPr/>
            <p:nvPr/>
          </p:nvSpPr>
          <p:spPr>
            <a:xfrm>
              <a:off x="46920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19"/>
            <p:cNvSpPr/>
            <p:nvPr/>
          </p:nvSpPr>
          <p:spPr>
            <a:xfrm>
              <a:off x="46920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19"/>
            <p:cNvSpPr/>
            <p:nvPr/>
          </p:nvSpPr>
          <p:spPr>
            <a:xfrm>
              <a:off x="46920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19"/>
            <p:cNvSpPr/>
            <p:nvPr/>
          </p:nvSpPr>
          <p:spPr>
            <a:xfrm>
              <a:off x="46920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19"/>
            <p:cNvSpPr/>
            <p:nvPr/>
          </p:nvSpPr>
          <p:spPr>
            <a:xfrm>
              <a:off x="46920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19"/>
            <p:cNvSpPr/>
            <p:nvPr/>
          </p:nvSpPr>
          <p:spPr>
            <a:xfrm>
              <a:off x="46920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19"/>
            <p:cNvSpPr/>
            <p:nvPr/>
          </p:nvSpPr>
          <p:spPr>
            <a:xfrm>
              <a:off x="46920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19"/>
            <p:cNvSpPr/>
            <p:nvPr/>
          </p:nvSpPr>
          <p:spPr>
            <a:xfrm>
              <a:off x="46920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19"/>
            <p:cNvSpPr/>
            <p:nvPr/>
          </p:nvSpPr>
          <p:spPr>
            <a:xfrm>
              <a:off x="46920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08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19"/>
            <p:cNvSpPr/>
            <p:nvPr/>
          </p:nvSpPr>
          <p:spPr>
            <a:xfrm>
              <a:off x="46920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19"/>
            <p:cNvSpPr/>
            <p:nvPr/>
          </p:nvSpPr>
          <p:spPr>
            <a:xfrm>
              <a:off x="46920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363" y="1"/>
                    <a:pt x="242" y="63"/>
                    <a:pt x="121" y="121"/>
                  </a:cubicBezTo>
                  <a:cubicBezTo>
                    <a:pt x="121" y="184"/>
                    <a:pt x="63" y="242"/>
                    <a:pt x="63" y="305"/>
                  </a:cubicBezTo>
                  <a:cubicBezTo>
                    <a:pt x="1" y="363"/>
                    <a:pt x="1" y="425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19"/>
            <p:cNvSpPr/>
            <p:nvPr/>
          </p:nvSpPr>
          <p:spPr>
            <a:xfrm>
              <a:off x="46498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19"/>
            <p:cNvSpPr/>
            <p:nvPr/>
          </p:nvSpPr>
          <p:spPr>
            <a:xfrm>
              <a:off x="46498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19"/>
            <p:cNvSpPr/>
            <p:nvPr/>
          </p:nvSpPr>
          <p:spPr>
            <a:xfrm>
              <a:off x="46498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19"/>
            <p:cNvSpPr/>
            <p:nvPr/>
          </p:nvSpPr>
          <p:spPr>
            <a:xfrm>
              <a:off x="46498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19"/>
            <p:cNvSpPr/>
            <p:nvPr/>
          </p:nvSpPr>
          <p:spPr>
            <a:xfrm>
              <a:off x="46498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19"/>
            <p:cNvSpPr/>
            <p:nvPr/>
          </p:nvSpPr>
          <p:spPr>
            <a:xfrm>
              <a:off x="46498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19"/>
            <p:cNvSpPr/>
            <p:nvPr/>
          </p:nvSpPr>
          <p:spPr>
            <a:xfrm>
              <a:off x="46498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19"/>
            <p:cNvSpPr/>
            <p:nvPr/>
          </p:nvSpPr>
          <p:spPr>
            <a:xfrm>
              <a:off x="46498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19"/>
            <p:cNvSpPr/>
            <p:nvPr/>
          </p:nvSpPr>
          <p:spPr>
            <a:xfrm>
              <a:off x="46498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19"/>
            <p:cNvSpPr/>
            <p:nvPr/>
          </p:nvSpPr>
          <p:spPr>
            <a:xfrm>
              <a:off x="46498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19"/>
            <p:cNvSpPr/>
            <p:nvPr/>
          </p:nvSpPr>
          <p:spPr>
            <a:xfrm>
              <a:off x="4652800" y="1586525"/>
              <a:ext cx="21150" cy="22725"/>
            </a:xfrm>
            <a:custGeom>
              <a:avLst/>
              <a:gdLst/>
              <a:ahLst/>
              <a:cxnLst/>
              <a:rect l="l" t="t" r="r" b="b"/>
              <a:pathLst>
                <a:path w="846" h="909" extrusionOk="0">
                  <a:moveTo>
                    <a:pt x="546" y="1"/>
                  </a:moveTo>
                  <a:lnTo>
                    <a:pt x="1" y="725"/>
                  </a:lnTo>
                  <a:lnTo>
                    <a:pt x="64" y="725"/>
                  </a:lnTo>
                  <a:cubicBezTo>
                    <a:pt x="122" y="845"/>
                    <a:pt x="242" y="908"/>
                    <a:pt x="363" y="908"/>
                  </a:cubicBezTo>
                  <a:cubicBezTo>
                    <a:pt x="604" y="908"/>
                    <a:pt x="846" y="667"/>
                    <a:pt x="846" y="426"/>
                  </a:cubicBezTo>
                  <a:cubicBezTo>
                    <a:pt x="846" y="242"/>
                    <a:pt x="725" y="64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19"/>
            <p:cNvSpPr/>
            <p:nvPr/>
          </p:nvSpPr>
          <p:spPr>
            <a:xfrm>
              <a:off x="460755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19"/>
            <p:cNvSpPr/>
            <p:nvPr/>
          </p:nvSpPr>
          <p:spPr>
            <a:xfrm>
              <a:off x="46075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19"/>
            <p:cNvSpPr/>
            <p:nvPr/>
          </p:nvSpPr>
          <p:spPr>
            <a:xfrm>
              <a:off x="46075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19"/>
            <p:cNvSpPr/>
            <p:nvPr/>
          </p:nvSpPr>
          <p:spPr>
            <a:xfrm>
              <a:off x="46075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19"/>
            <p:cNvSpPr/>
            <p:nvPr/>
          </p:nvSpPr>
          <p:spPr>
            <a:xfrm>
              <a:off x="46075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3"/>
                    <a:pt x="546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19"/>
            <p:cNvSpPr/>
            <p:nvPr/>
          </p:nvSpPr>
          <p:spPr>
            <a:xfrm>
              <a:off x="46075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305" y="903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19"/>
            <p:cNvSpPr/>
            <p:nvPr/>
          </p:nvSpPr>
          <p:spPr>
            <a:xfrm>
              <a:off x="46075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305" y="903"/>
                    <a:pt x="426" y="903"/>
                    <a:pt x="546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19"/>
            <p:cNvSpPr/>
            <p:nvPr/>
          </p:nvSpPr>
          <p:spPr>
            <a:xfrm>
              <a:off x="46075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363" y="0"/>
                    <a:pt x="305" y="63"/>
                    <a:pt x="184" y="121"/>
                  </a:cubicBezTo>
                  <a:cubicBezTo>
                    <a:pt x="122" y="241"/>
                    <a:pt x="64" y="304"/>
                    <a:pt x="64" y="425"/>
                  </a:cubicBezTo>
                  <a:lnTo>
                    <a:pt x="1" y="483"/>
                  </a:lnTo>
                  <a:cubicBezTo>
                    <a:pt x="1" y="603"/>
                    <a:pt x="64" y="724"/>
                    <a:pt x="184" y="845"/>
                  </a:cubicBezTo>
                  <a:cubicBezTo>
                    <a:pt x="305" y="907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19"/>
            <p:cNvSpPr/>
            <p:nvPr/>
          </p:nvSpPr>
          <p:spPr>
            <a:xfrm>
              <a:off x="4624225" y="1636375"/>
              <a:ext cx="7500" cy="12075"/>
            </a:xfrm>
            <a:custGeom>
              <a:avLst/>
              <a:gdLst/>
              <a:ahLst/>
              <a:cxnLst/>
              <a:rect l="l" t="t" r="r" b="b"/>
              <a:pathLst>
                <a:path w="300" h="483" extrusionOk="0">
                  <a:moveTo>
                    <a:pt x="299" y="0"/>
                  </a:moveTo>
                  <a:cubicBezTo>
                    <a:pt x="179" y="121"/>
                    <a:pt x="121" y="299"/>
                    <a:pt x="0" y="483"/>
                  </a:cubicBezTo>
                  <a:cubicBezTo>
                    <a:pt x="179" y="362"/>
                    <a:pt x="299" y="179"/>
                    <a:pt x="29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19"/>
            <p:cNvSpPr/>
            <p:nvPr/>
          </p:nvSpPr>
          <p:spPr>
            <a:xfrm>
              <a:off x="4577400" y="1904850"/>
              <a:ext cx="13650" cy="21125"/>
            </a:xfrm>
            <a:custGeom>
              <a:avLst/>
              <a:gdLst/>
              <a:ahLst/>
              <a:cxnLst/>
              <a:rect l="l" t="t" r="r" b="b"/>
              <a:pathLst>
                <a:path w="546" h="845" extrusionOk="0">
                  <a:moveTo>
                    <a:pt x="0" y="0"/>
                  </a:moveTo>
                  <a:cubicBezTo>
                    <a:pt x="121" y="300"/>
                    <a:pt x="184" y="541"/>
                    <a:pt x="304" y="782"/>
                  </a:cubicBezTo>
                  <a:lnTo>
                    <a:pt x="362" y="845"/>
                  </a:lnTo>
                  <a:cubicBezTo>
                    <a:pt x="483" y="782"/>
                    <a:pt x="546" y="604"/>
                    <a:pt x="546" y="483"/>
                  </a:cubicBezTo>
                  <a:cubicBezTo>
                    <a:pt x="546" y="242"/>
                    <a:pt x="304" y="0"/>
                    <a:pt x="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19"/>
            <p:cNvSpPr/>
            <p:nvPr/>
          </p:nvSpPr>
          <p:spPr>
            <a:xfrm>
              <a:off x="45683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242" y="1"/>
                    <a:pt x="63" y="121"/>
                    <a:pt x="0" y="242"/>
                  </a:cubicBezTo>
                  <a:cubicBezTo>
                    <a:pt x="0" y="483"/>
                    <a:pt x="63" y="662"/>
                    <a:pt x="121" y="845"/>
                  </a:cubicBezTo>
                  <a:cubicBezTo>
                    <a:pt x="184" y="903"/>
                    <a:pt x="304" y="966"/>
                    <a:pt x="425" y="966"/>
                  </a:cubicBezTo>
                  <a:cubicBezTo>
                    <a:pt x="666" y="903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19"/>
            <p:cNvSpPr/>
            <p:nvPr/>
          </p:nvSpPr>
          <p:spPr>
            <a:xfrm>
              <a:off x="45669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19"/>
            <p:cNvSpPr/>
            <p:nvPr/>
          </p:nvSpPr>
          <p:spPr>
            <a:xfrm>
              <a:off x="45669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19"/>
            <p:cNvSpPr/>
            <p:nvPr/>
          </p:nvSpPr>
          <p:spPr>
            <a:xfrm>
              <a:off x="4571350" y="1744975"/>
              <a:ext cx="19700" cy="24150"/>
            </a:xfrm>
            <a:custGeom>
              <a:avLst/>
              <a:gdLst/>
              <a:ahLst/>
              <a:cxnLst/>
              <a:rect l="l" t="t" r="r" b="b"/>
              <a:pathLst>
                <a:path w="788" h="966" extrusionOk="0">
                  <a:moveTo>
                    <a:pt x="305" y="0"/>
                  </a:moveTo>
                  <a:cubicBezTo>
                    <a:pt x="184" y="299"/>
                    <a:pt x="122" y="603"/>
                    <a:pt x="1" y="903"/>
                  </a:cubicBezTo>
                  <a:cubicBezTo>
                    <a:pt x="122" y="903"/>
                    <a:pt x="184" y="965"/>
                    <a:pt x="305" y="965"/>
                  </a:cubicBezTo>
                  <a:cubicBezTo>
                    <a:pt x="546" y="965"/>
                    <a:pt x="788" y="724"/>
                    <a:pt x="788" y="483"/>
                  </a:cubicBezTo>
                  <a:cubicBezTo>
                    <a:pt x="788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19"/>
            <p:cNvSpPr/>
            <p:nvPr/>
          </p:nvSpPr>
          <p:spPr>
            <a:xfrm>
              <a:off x="4585000" y="1714800"/>
              <a:ext cx="6050" cy="12100"/>
            </a:xfrm>
            <a:custGeom>
              <a:avLst/>
              <a:gdLst/>
              <a:ahLst/>
              <a:cxnLst/>
              <a:rect l="l" t="t" r="r" b="b"/>
              <a:pathLst>
                <a:path w="242" h="484" extrusionOk="0">
                  <a:moveTo>
                    <a:pt x="179" y="0"/>
                  </a:moveTo>
                  <a:cubicBezTo>
                    <a:pt x="121" y="121"/>
                    <a:pt x="58" y="300"/>
                    <a:pt x="0" y="483"/>
                  </a:cubicBezTo>
                  <a:cubicBezTo>
                    <a:pt x="121" y="420"/>
                    <a:pt x="242" y="242"/>
                    <a:pt x="242" y="58"/>
                  </a:cubicBezTo>
                  <a:cubicBezTo>
                    <a:pt x="242" y="58"/>
                    <a:pt x="242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59" name="Google Shape;15659;p19"/>
          <p:cNvSpPr/>
          <p:nvPr/>
        </p:nvSpPr>
        <p:spPr>
          <a:xfrm>
            <a:off x="-266577" y="4414456"/>
            <a:ext cx="897572" cy="897536"/>
          </a:xfrm>
          <a:custGeom>
            <a:avLst/>
            <a:gdLst/>
            <a:ahLst/>
            <a:cxnLst/>
            <a:rect l="l" t="t" r="r" b="b"/>
            <a:pathLst>
              <a:path w="14360" h="14360" extrusionOk="0">
                <a:moveTo>
                  <a:pt x="3316" y="362"/>
                </a:moveTo>
                <a:lnTo>
                  <a:pt x="3316" y="3321"/>
                </a:lnTo>
                <a:lnTo>
                  <a:pt x="299" y="3321"/>
                </a:lnTo>
                <a:lnTo>
                  <a:pt x="299" y="362"/>
                </a:lnTo>
                <a:close/>
                <a:moveTo>
                  <a:pt x="6999" y="362"/>
                </a:moveTo>
                <a:lnTo>
                  <a:pt x="6999" y="3321"/>
                </a:lnTo>
                <a:lnTo>
                  <a:pt x="3620" y="3321"/>
                </a:lnTo>
                <a:lnTo>
                  <a:pt x="3620" y="362"/>
                </a:lnTo>
                <a:close/>
                <a:moveTo>
                  <a:pt x="10676" y="362"/>
                </a:moveTo>
                <a:lnTo>
                  <a:pt x="10676" y="3321"/>
                </a:lnTo>
                <a:lnTo>
                  <a:pt x="7298" y="3321"/>
                </a:lnTo>
                <a:lnTo>
                  <a:pt x="7298" y="362"/>
                </a:lnTo>
                <a:close/>
                <a:moveTo>
                  <a:pt x="13997" y="362"/>
                </a:moveTo>
                <a:lnTo>
                  <a:pt x="13997" y="3321"/>
                </a:lnTo>
                <a:lnTo>
                  <a:pt x="11038" y="3321"/>
                </a:lnTo>
                <a:lnTo>
                  <a:pt x="11038" y="362"/>
                </a:lnTo>
                <a:close/>
                <a:moveTo>
                  <a:pt x="3316" y="3683"/>
                </a:moveTo>
                <a:lnTo>
                  <a:pt x="3316" y="7061"/>
                </a:lnTo>
                <a:lnTo>
                  <a:pt x="299" y="7061"/>
                </a:lnTo>
                <a:lnTo>
                  <a:pt x="299" y="3683"/>
                </a:lnTo>
                <a:close/>
                <a:moveTo>
                  <a:pt x="6999" y="3683"/>
                </a:moveTo>
                <a:lnTo>
                  <a:pt x="6999" y="7061"/>
                </a:lnTo>
                <a:lnTo>
                  <a:pt x="3620" y="7061"/>
                </a:lnTo>
                <a:lnTo>
                  <a:pt x="3620" y="3683"/>
                </a:lnTo>
                <a:close/>
                <a:moveTo>
                  <a:pt x="10676" y="3683"/>
                </a:moveTo>
                <a:lnTo>
                  <a:pt x="10676" y="7061"/>
                </a:lnTo>
                <a:lnTo>
                  <a:pt x="7298" y="7061"/>
                </a:lnTo>
                <a:lnTo>
                  <a:pt x="7298" y="3683"/>
                </a:lnTo>
                <a:close/>
                <a:moveTo>
                  <a:pt x="13997" y="3683"/>
                </a:moveTo>
                <a:lnTo>
                  <a:pt x="13997" y="7061"/>
                </a:lnTo>
                <a:lnTo>
                  <a:pt x="11038" y="7061"/>
                </a:lnTo>
                <a:lnTo>
                  <a:pt x="11038" y="3683"/>
                </a:lnTo>
                <a:close/>
                <a:moveTo>
                  <a:pt x="3316" y="7361"/>
                </a:moveTo>
                <a:lnTo>
                  <a:pt x="3316" y="10739"/>
                </a:lnTo>
                <a:lnTo>
                  <a:pt x="299" y="10739"/>
                </a:lnTo>
                <a:lnTo>
                  <a:pt x="299" y="7361"/>
                </a:lnTo>
                <a:close/>
                <a:moveTo>
                  <a:pt x="6999" y="7361"/>
                </a:moveTo>
                <a:lnTo>
                  <a:pt x="6999" y="10739"/>
                </a:lnTo>
                <a:lnTo>
                  <a:pt x="3620" y="10739"/>
                </a:lnTo>
                <a:lnTo>
                  <a:pt x="3620" y="7361"/>
                </a:lnTo>
                <a:close/>
                <a:moveTo>
                  <a:pt x="10676" y="7361"/>
                </a:moveTo>
                <a:lnTo>
                  <a:pt x="10676" y="10739"/>
                </a:lnTo>
                <a:lnTo>
                  <a:pt x="7298" y="10739"/>
                </a:lnTo>
                <a:lnTo>
                  <a:pt x="7298" y="7361"/>
                </a:lnTo>
                <a:close/>
                <a:moveTo>
                  <a:pt x="13997" y="7361"/>
                </a:moveTo>
                <a:lnTo>
                  <a:pt x="13997" y="10739"/>
                </a:lnTo>
                <a:lnTo>
                  <a:pt x="11038" y="10739"/>
                </a:lnTo>
                <a:lnTo>
                  <a:pt x="11038" y="7361"/>
                </a:lnTo>
                <a:close/>
                <a:moveTo>
                  <a:pt x="3316" y="11043"/>
                </a:moveTo>
                <a:lnTo>
                  <a:pt x="3316" y="14060"/>
                </a:lnTo>
                <a:lnTo>
                  <a:pt x="299" y="14060"/>
                </a:lnTo>
                <a:lnTo>
                  <a:pt x="299" y="11043"/>
                </a:lnTo>
                <a:close/>
                <a:moveTo>
                  <a:pt x="6999" y="11043"/>
                </a:moveTo>
                <a:lnTo>
                  <a:pt x="6999" y="14060"/>
                </a:lnTo>
                <a:lnTo>
                  <a:pt x="3620" y="14060"/>
                </a:lnTo>
                <a:lnTo>
                  <a:pt x="3620" y="11043"/>
                </a:lnTo>
                <a:close/>
                <a:moveTo>
                  <a:pt x="10676" y="11043"/>
                </a:moveTo>
                <a:lnTo>
                  <a:pt x="10676" y="14060"/>
                </a:lnTo>
                <a:lnTo>
                  <a:pt x="7298" y="14060"/>
                </a:lnTo>
                <a:lnTo>
                  <a:pt x="7298" y="11043"/>
                </a:lnTo>
                <a:close/>
                <a:moveTo>
                  <a:pt x="13997" y="11043"/>
                </a:moveTo>
                <a:lnTo>
                  <a:pt x="13997" y="14060"/>
                </a:lnTo>
                <a:lnTo>
                  <a:pt x="11038" y="14060"/>
                </a:lnTo>
                <a:lnTo>
                  <a:pt x="11038" y="11043"/>
                </a:lnTo>
                <a:close/>
                <a:moveTo>
                  <a:pt x="0" y="0"/>
                </a:moveTo>
                <a:lnTo>
                  <a:pt x="0" y="14359"/>
                </a:lnTo>
                <a:lnTo>
                  <a:pt x="14359" y="14359"/>
                </a:lnTo>
                <a:lnTo>
                  <a:pt x="143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0" name="Google Shape;15660;p19"/>
          <p:cNvSpPr/>
          <p:nvPr/>
        </p:nvSpPr>
        <p:spPr>
          <a:xfrm>
            <a:off x="8326352" y="1017716"/>
            <a:ext cx="660464" cy="194790"/>
          </a:xfrm>
          <a:custGeom>
            <a:avLst/>
            <a:gdLst/>
            <a:ahLst/>
            <a:cxnLst/>
            <a:rect l="l" t="t" r="r" b="b"/>
            <a:pathLst>
              <a:path w="16170" h="4769" extrusionOk="0">
                <a:moveTo>
                  <a:pt x="5488" y="0"/>
                </a:moveTo>
                <a:lnTo>
                  <a:pt x="3017" y="3138"/>
                </a:lnTo>
                <a:lnTo>
                  <a:pt x="2954" y="3200"/>
                </a:lnTo>
                <a:lnTo>
                  <a:pt x="724" y="425"/>
                </a:lnTo>
                <a:lnTo>
                  <a:pt x="0" y="1028"/>
                </a:lnTo>
                <a:lnTo>
                  <a:pt x="420" y="1632"/>
                </a:lnTo>
                <a:lnTo>
                  <a:pt x="2954" y="4769"/>
                </a:lnTo>
                <a:lnTo>
                  <a:pt x="3017" y="4706"/>
                </a:lnTo>
                <a:lnTo>
                  <a:pt x="3017" y="4769"/>
                </a:lnTo>
                <a:lnTo>
                  <a:pt x="5551" y="1632"/>
                </a:lnTo>
                <a:lnTo>
                  <a:pt x="8022" y="4769"/>
                </a:lnTo>
                <a:lnTo>
                  <a:pt x="8085" y="4706"/>
                </a:lnTo>
                <a:lnTo>
                  <a:pt x="8085" y="4769"/>
                </a:lnTo>
                <a:lnTo>
                  <a:pt x="10619" y="1632"/>
                </a:lnTo>
                <a:lnTo>
                  <a:pt x="13153" y="4769"/>
                </a:lnTo>
                <a:lnTo>
                  <a:pt x="15687" y="1632"/>
                </a:lnTo>
                <a:lnTo>
                  <a:pt x="16169" y="1028"/>
                </a:lnTo>
                <a:lnTo>
                  <a:pt x="15382" y="425"/>
                </a:lnTo>
                <a:lnTo>
                  <a:pt x="13153" y="3200"/>
                </a:lnTo>
                <a:lnTo>
                  <a:pt x="13153" y="3138"/>
                </a:lnTo>
                <a:lnTo>
                  <a:pt x="10619" y="0"/>
                </a:lnTo>
                <a:lnTo>
                  <a:pt x="8085" y="3138"/>
                </a:lnTo>
                <a:lnTo>
                  <a:pt x="5551" y="0"/>
                </a:lnTo>
                <a:lnTo>
                  <a:pt x="5551" y="63"/>
                </a:lnTo>
                <a:lnTo>
                  <a:pt x="54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61" name="Google Shape;15661;p19"/>
          <p:cNvGrpSpPr/>
          <p:nvPr/>
        </p:nvGrpSpPr>
        <p:grpSpPr>
          <a:xfrm>
            <a:off x="285644" y="1429809"/>
            <a:ext cx="473189" cy="474292"/>
            <a:chOff x="6365119" y="1827534"/>
            <a:chExt cx="473189" cy="474292"/>
          </a:xfrm>
        </p:grpSpPr>
        <p:sp>
          <p:nvSpPr>
            <p:cNvPr id="15662" name="Google Shape;15662;p19"/>
            <p:cNvSpPr/>
            <p:nvPr/>
          </p:nvSpPr>
          <p:spPr>
            <a:xfrm>
              <a:off x="6387175" y="1913676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3" y="91"/>
                  </a:moveTo>
                  <a:cubicBezTo>
                    <a:pt x="426" y="91"/>
                    <a:pt x="484" y="91"/>
                    <a:pt x="546" y="153"/>
                  </a:cubicBezTo>
                  <a:cubicBezTo>
                    <a:pt x="667" y="274"/>
                    <a:pt x="667" y="453"/>
                    <a:pt x="546" y="515"/>
                  </a:cubicBezTo>
                  <a:cubicBezTo>
                    <a:pt x="486" y="576"/>
                    <a:pt x="426" y="606"/>
                    <a:pt x="365" y="606"/>
                  </a:cubicBezTo>
                  <a:cubicBezTo>
                    <a:pt x="305" y="606"/>
                    <a:pt x="245" y="576"/>
                    <a:pt x="184" y="515"/>
                  </a:cubicBezTo>
                  <a:cubicBezTo>
                    <a:pt x="64" y="453"/>
                    <a:pt x="64" y="274"/>
                    <a:pt x="184" y="153"/>
                  </a:cubicBezTo>
                  <a:cubicBezTo>
                    <a:pt x="242" y="91"/>
                    <a:pt x="305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2" y="91"/>
                  </a:cubicBezTo>
                  <a:cubicBezTo>
                    <a:pt x="1" y="274"/>
                    <a:pt x="1" y="453"/>
                    <a:pt x="122" y="573"/>
                  </a:cubicBezTo>
                  <a:cubicBezTo>
                    <a:pt x="184" y="636"/>
                    <a:pt x="305" y="694"/>
                    <a:pt x="363" y="694"/>
                  </a:cubicBezTo>
                  <a:cubicBezTo>
                    <a:pt x="426" y="694"/>
                    <a:pt x="546" y="636"/>
                    <a:pt x="604" y="573"/>
                  </a:cubicBezTo>
                  <a:cubicBezTo>
                    <a:pt x="725" y="453"/>
                    <a:pt x="725" y="274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19"/>
            <p:cNvSpPr/>
            <p:nvPr/>
          </p:nvSpPr>
          <p:spPr>
            <a:xfrm>
              <a:off x="6448892" y="1854532"/>
              <a:ext cx="27039" cy="28387"/>
            </a:xfrm>
            <a:custGeom>
              <a:avLst/>
              <a:gdLst/>
              <a:ahLst/>
              <a:cxnLst/>
              <a:rect l="l" t="t" r="r" b="b"/>
              <a:pathLst>
                <a:path w="662" h="695" extrusionOk="0">
                  <a:moveTo>
                    <a:pt x="300" y="91"/>
                  </a:moveTo>
                  <a:cubicBezTo>
                    <a:pt x="363" y="91"/>
                    <a:pt x="421" y="91"/>
                    <a:pt x="483" y="154"/>
                  </a:cubicBezTo>
                  <a:cubicBezTo>
                    <a:pt x="541" y="211"/>
                    <a:pt x="604" y="274"/>
                    <a:pt x="604" y="332"/>
                  </a:cubicBezTo>
                  <a:cubicBezTo>
                    <a:pt x="604" y="395"/>
                    <a:pt x="541" y="453"/>
                    <a:pt x="483" y="516"/>
                  </a:cubicBezTo>
                  <a:cubicBezTo>
                    <a:pt x="452" y="576"/>
                    <a:pt x="392" y="606"/>
                    <a:pt x="324" y="606"/>
                  </a:cubicBezTo>
                  <a:cubicBezTo>
                    <a:pt x="256" y="606"/>
                    <a:pt x="182" y="576"/>
                    <a:pt x="121" y="516"/>
                  </a:cubicBezTo>
                  <a:cubicBezTo>
                    <a:pt x="59" y="453"/>
                    <a:pt x="59" y="395"/>
                    <a:pt x="59" y="332"/>
                  </a:cubicBezTo>
                  <a:cubicBezTo>
                    <a:pt x="59" y="274"/>
                    <a:pt x="59" y="211"/>
                    <a:pt x="121" y="154"/>
                  </a:cubicBezTo>
                  <a:cubicBezTo>
                    <a:pt x="179" y="91"/>
                    <a:pt x="242" y="91"/>
                    <a:pt x="300" y="91"/>
                  </a:cubicBezTo>
                  <a:close/>
                  <a:moveTo>
                    <a:pt x="300" y="0"/>
                  </a:moveTo>
                  <a:cubicBezTo>
                    <a:pt x="209" y="0"/>
                    <a:pt x="119" y="30"/>
                    <a:pt x="59" y="91"/>
                  </a:cubicBezTo>
                  <a:cubicBezTo>
                    <a:pt x="1" y="154"/>
                    <a:pt x="1" y="274"/>
                    <a:pt x="1" y="332"/>
                  </a:cubicBezTo>
                  <a:cubicBezTo>
                    <a:pt x="1" y="453"/>
                    <a:pt x="1" y="516"/>
                    <a:pt x="59" y="573"/>
                  </a:cubicBezTo>
                  <a:cubicBezTo>
                    <a:pt x="121" y="636"/>
                    <a:pt x="242" y="694"/>
                    <a:pt x="300" y="694"/>
                  </a:cubicBezTo>
                  <a:cubicBezTo>
                    <a:pt x="421" y="694"/>
                    <a:pt x="483" y="636"/>
                    <a:pt x="541" y="573"/>
                  </a:cubicBezTo>
                  <a:cubicBezTo>
                    <a:pt x="604" y="516"/>
                    <a:pt x="662" y="453"/>
                    <a:pt x="662" y="332"/>
                  </a:cubicBezTo>
                  <a:cubicBezTo>
                    <a:pt x="662" y="274"/>
                    <a:pt x="604" y="154"/>
                    <a:pt x="541" y="91"/>
                  </a:cubicBezTo>
                  <a:cubicBezTo>
                    <a:pt x="481" y="30"/>
                    <a:pt x="390" y="0"/>
                    <a:pt x="300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19"/>
            <p:cNvSpPr/>
            <p:nvPr/>
          </p:nvSpPr>
          <p:spPr>
            <a:xfrm>
              <a:off x="6443949" y="1970450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3" y="91"/>
                  </a:moveTo>
                  <a:cubicBezTo>
                    <a:pt x="421" y="91"/>
                    <a:pt x="484" y="91"/>
                    <a:pt x="542" y="149"/>
                  </a:cubicBezTo>
                  <a:cubicBezTo>
                    <a:pt x="604" y="269"/>
                    <a:pt x="604" y="390"/>
                    <a:pt x="542" y="511"/>
                  </a:cubicBezTo>
                  <a:cubicBezTo>
                    <a:pt x="481" y="571"/>
                    <a:pt x="406" y="601"/>
                    <a:pt x="339" y="601"/>
                  </a:cubicBezTo>
                  <a:cubicBezTo>
                    <a:pt x="271" y="601"/>
                    <a:pt x="211" y="571"/>
                    <a:pt x="180" y="511"/>
                  </a:cubicBezTo>
                  <a:cubicBezTo>
                    <a:pt x="59" y="390"/>
                    <a:pt x="59" y="269"/>
                    <a:pt x="180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2" y="91"/>
                  </a:cubicBezTo>
                  <a:cubicBezTo>
                    <a:pt x="1" y="211"/>
                    <a:pt x="1" y="453"/>
                    <a:pt x="122" y="573"/>
                  </a:cubicBezTo>
                  <a:cubicBezTo>
                    <a:pt x="180" y="631"/>
                    <a:pt x="242" y="694"/>
                    <a:pt x="363" y="694"/>
                  </a:cubicBezTo>
                  <a:cubicBezTo>
                    <a:pt x="421" y="694"/>
                    <a:pt x="542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19"/>
            <p:cNvSpPr/>
            <p:nvPr/>
          </p:nvSpPr>
          <p:spPr>
            <a:xfrm>
              <a:off x="6503093" y="1911307"/>
              <a:ext cx="29613" cy="25814"/>
            </a:xfrm>
            <a:custGeom>
              <a:avLst/>
              <a:gdLst/>
              <a:ahLst/>
              <a:cxnLst/>
              <a:rect l="l" t="t" r="r" b="b"/>
              <a:pathLst>
                <a:path w="725" h="632" extrusionOk="0">
                  <a:moveTo>
                    <a:pt x="363" y="91"/>
                  </a:moveTo>
                  <a:cubicBezTo>
                    <a:pt x="421" y="91"/>
                    <a:pt x="484" y="91"/>
                    <a:pt x="541" y="149"/>
                  </a:cubicBezTo>
                  <a:cubicBezTo>
                    <a:pt x="604" y="211"/>
                    <a:pt x="604" y="269"/>
                    <a:pt x="604" y="332"/>
                  </a:cubicBezTo>
                  <a:cubicBezTo>
                    <a:pt x="604" y="390"/>
                    <a:pt x="604" y="453"/>
                    <a:pt x="541" y="511"/>
                  </a:cubicBezTo>
                  <a:cubicBezTo>
                    <a:pt x="481" y="571"/>
                    <a:pt x="421" y="601"/>
                    <a:pt x="360" y="601"/>
                  </a:cubicBezTo>
                  <a:cubicBezTo>
                    <a:pt x="300" y="601"/>
                    <a:pt x="240" y="571"/>
                    <a:pt x="179" y="511"/>
                  </a:cubicBezTo>
                  <a:cubicBezTo>
                    <a:pt x="122" y="453"/>
                    <a:pt x="122" y="390"/>
                    <a:pt x="122" y="332"/>
                  </a:cubicBezTo>
                  <a:cubicBezTo>
                    <a:pt x="122" y="269"/>
                    <a:pt x="122" y="211"/>
                    <a:pt x="179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2" y="91"/>
                  </a:cubicBezTo>
                  <a:cubicBezTo>
                    <a:pt x="1" y="211"/>
                    <a:pt x="1" y="453"/>
                    <a:pt x="122" y="573"/>
                  </a:cubicBezTo>
                  <a:cubicBezTo>
                    <a:pt x="179" y="631"/>
                    <a:pt x="300" y="631"/>
                    <a:pt x="363" y="631"/>
                  </a:cubicBezTo>
                  <a:cubicBezTo>
                    <a:pt x="421" y="631"/>
                    <a:pt x="541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19"/>
            <p:cNvSpPr/>
            <p:nvPr/>
          </p:nvSpPr>
          <p:spPr>
            <a:xfrm>
              <a:off x="6500561" y="2027020"/>
              <a:ext cx="27244" cy="26018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62" y="91"/>
                  </a:moveTo>
                  <a:cubicBezTo>
                    <a:pt x="425" y="91"/>
                    <a:pt x="483" y="91"/>
                    <a:pt x="546" y="154"/>
                  </a:cubicBezTo>
                  <a:cubicBezTo>
                    <a:pt x="546" y="212"/>
                    <a:pt x="603" y="274"/>
                    <a:pt x="603" y="332"/>
                  </a:cubicBezTo>
                  <a:cubicBezTo>
                    <a:pt x="603" y="395"/>
                    <a:pt x="546" y="453"/>
                    <a:pt x="546" y="516"/>
                  </a:cubicBezTo>
                  <a:cubicBezTo>
                    <a:pt x="485" y="576"/>
                    <a:pt x="409" y="606"/>
                    <a:pt x="333" y="606"/>
                  </a:cubicBezTo>
                  <a:cubicBezTo>
                    <a:pt x="257" y="606"/>
                    <a:pt x="181" y="576"/>
                    <a:pt x="121" y="516"/>
                  </a:cubicBezTo>
                  <a:cubicBezTo>
                    <a:pt x="121" y="453"/>
                    <a:pt x="63" y="395"/>
                    <a:pt x="63" y="332"/>
                  </a:cubicBezTo>
                  <a:cubicBezTo>
                    <a:pt x="63" y="274"/>
                    <a:pt x="121" y="212"/>
                    <a:pt x="121" y="154"/>
                  </a:cubicBezTo>
                  <a:cubicBezTo>
                    <a:pt x="184" y="91"/>
                    <a:pt x="241" y="91"/>
                    <a:pt x="362" y="91"/>
                  </a:cubicBezTo>
                  <a:close/>
                  <a:moveTo>
                    <a:pt x="333" y="1"/>
                  </a:moveTo>
                  <a:cubicBezTo>
                    <a:pt x="257" y="1"/>
                    <a:pt x="181" y="31"/>
                    <a:pt x="121" y="91"/>
                  </a:cubicBezTo>
                  <a:cubicBezTo>
                    <a:pt x="63" y="154"/>
                    <a:pt x="0" y="212"/>
                    <a:pt x="0" y="332"/>
                  </a:cubicBezTo>
                  <a:cubicBezTo>
                    <a:pt x="0" y="395"/>
                    <a:pt x="63" y="516"/>
                    <a:pt x="121" y="574"/>
                  </a:cubicBezTo>
                  <a:cubicBezTo>
                    <a:pt x="184" y="636"/>
                    <a:pt x="241" y="636"/>
                    <a:pt x="362" y="636"/>
                  </a:cubicBezTo>
                  <a:cubicBezTo>
                    <a:pt x="425" y="636"/>
                    <a:pt x="483" y="636"/>
                    <a:pt x="546" y="574"/>
                  </a:cubicBezTo>
                  <a:cubicBezTo>
                    <a:pt x="603" y="516"/>
                    <a:pt x="666" y="395"/>
                    <a:pt x="666" y="332"/>
                  </a:cubicBezTo>
                  <a:cubicBezTo>
                    <a:pt x="666" y="212"/>
                    <a:pt x="603" y="154"/>
                    <a:pt x="546" y="91"/>
                  </a:cubicBezTo>
                  <a:cubicBezTo>
                    <a:pt x="485" y="31"/>
                    <a:pt x="409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19"/>
            <p:cNvSpPr/>
            <p:nvPr/>
          </p:nvSpPr>
          <p:spPr>
            <a:xfrm>
              <a:off x="6559704" y="1967877"/>
              <a:ext cx="29613" cy="26018"/>
            </a:xfrm>
            <a:custGeom>
              <a:avLst/>
              <a:gdLst/>
              <a:ahLst/>
              <a:cxnLst/>
              <a:rect l="l" t="t" r="r" b="b"/>
              <a:pathLst>
                <a:path w="725" h="637" extrusionOk="0">
                  <a:moveTo>
                    <a:pt x="362" y="33"/>
                  </a:moveTo>
                  <a:cubicBezTo>
                    <a:pt x="425" y="33"/>
                    <a:pt x="483" y="91"/>
                    <a:pt x="546" y="154"/>
                  </a:cubicBezTo>
                  <a:cubicBezTo>
                    <a:pt x="603" y="212"/>
                    <a:pt x="603" y="395"/>
                    <a:pt x="546" y="516"/>
                  </a:cubicBezTo>
                  <a:cubicBezTo>
                    <a:pt x="485" y="545"/>
                    <a:pt x="409" y="559"/>
                    <a:pt x="341" y="559"/>
                  </a:cubicBezTo>
                  <a:cubicBezTo>
                    <a:pt x="273" y="559"/>
                    <a:pt x="213" y="545"/>
                    <a:pt x="184" y="516"/>
                  </a:cubicBezTo>
                  <a:cubicBezTo>
                    <a:pt x="63" y="395"/>
                    <a:pt x="63" y="212"/>
                    <a:pt x="184" y="154"/>
                  </a:cubicBezTo>
                  <a:cubicBezTo>
                    <a:pt x="184" y="91"/>
                    <a:pt x="304" y="33"/>
                    <a:pt x="362" y="33"/>
                  </a:cubicBezTo>
                  <a:close/>
                  <a:moveTo>
                    <a:pt x="340" y="1"/>
                  </a:moveTo>
                  <a:cubicBezTo>
                    <a:pt x="257" y="1"/>
                    <a:pt x="181" y="31"/>
                    <a:pt x="121" y="91"/>
                  </a:cubicBezTo>
                  <a:cubicBezTo>
                    <a:pt x="0" y="212"/>
                    <a:pt x="0" y="395"/>
                    <a:pt x="121" y="574"/>
                  </a:cubicBezTo>
                  <a:cubicBezTo>
                    <a:pt x="184" y="636"/>
                    <a:pt x="241" y="636"/>
                    <a:pt x="362" y="636"/>
                  </a:cubicBezTo>
                  <a:cubicBezTo>
                    <a:pt x="425" y="636"/>
                    <a:pt x="546" y="636"/>
                    <a:pt x="603" y="574"/>
                  </a:cubicBezTo>
                  <a:cubicBezTo>
                    <a:pt x="724" y="395"/>
                    <a:pt x="724" y="212"/>
                    <a:pt x="603" y="91"/>
                  </a:cubicBezTo>
                  <a:cubicBezTo>
                    <a:pt x="514" y="31"/>
                    <a:pt x="424" y="1"/>
                    <a:pt x="340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19"/>
            <p:cNvSpPr/>
            <p:nvPr/>
          </p:nvSpPr>
          <p:spPr>
            <a:xfrm>
              <a:off x="6554762" y="2081875"/>
              <a:ext cx="29613" cy="27734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62" y="75"/>
                  </a:moveTo>
                  <a:cubicBezTo>
                    <a:pt x="425" y="75"/>
                    <a:pt x="483" y="138"/>
                    <a:pt x="546" y="196"/>
                  </a:cubicBezTo>
                  <a:cubicBezTo>
                    <a:pt x="667" y="259"/>
                    <a:pt x="667" y="437"/>
                    <a:pt x="546" y="558"/>
                  </a:cubicBezTo>
                  <a:cubicBezTo>
                    <a:pt x="514" y="589"/>
                    <a:pt x="454" y="605"/>
                    <a:pt x="387" y="605"/>
                  </a:cubicBezTo>
                  <a:cubicBezTo>
                    <a:pt x="319" y="605"/>
                    <a:pt x="244" y="589"/>
                    <a:pt x="184" y="558"/>
                  </a:cubicBezTo>
                  <a:cubicBezTo>
                    <a:pt x="121" y="500"/>
                    <a:pt x="121" y="437"/>
                    <a:pt x="121" y="379"/>
                  </a:cubicBezTo>
                  <a:cubicBezTo>
                    <a:pt x="121" y="259"/>
                    <a:pt x="121" y="196"/>
                    <a:pt x="184" y="196"/>
                  </a:cubicBezTo>
                  <a:cubicBezTo>
                    <a:pt x="242" y="138"/>
                    <a:pt x="305" y="75"/>
                    <a:pt x="362" y="75"/>
                  </a:cubicBezTo>
                  <a:close/>
                  <a:moveTo>
                    <a:pt x="362" y="1"/>
                  </a:moveTo>
                  <a:cubicBezTo>
                    <a:pt x="272" y="1"/>
                    <a:pt x="181" y="46"/>
                    <a:pt x="121" y="138"/>
                  </a:cubicBezTo>
                  <a:cubicBezTo>
                    <a:pt x="0" y="259"/>
                    <a:pt x="0" y="437"/>
                    <a:pt x="121" y="558"/>
                  </a:cubicBezTo>
                  <a:cubicBezTo>
                    <a:pt x="184" y="679"/>
                    <a:pt x="305" y="679"/>
                    <a:pt x="362" y="679"/>
                  </a:cubicBezTo>
                  <a:cubicBezTo>
                    <a:pt x="483" y="679"/>
                    <a:pt x="546" y="679"/>
                    <a:pt x="604" y="558"/>
                  </a:cubicBezTo>
                  <a:cubicBezTo>
                    <a:pt x="724" y="437"/>
                    <a:pt x="724" y="259"/>
                    <a:pt x="604" y="138"/>
                  </a:cubicBezTo>
                  <a:cubicBezTo>
                    <a:pt x="543" y="46"/>
                    <a:pt x="453" y="1"/>
                    <a:pt x="362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19"/>
            <p:cNvSpPr/>
            <p:nvPr/>
          </p:nvSpPr>
          <p:spPr>
            <a:xfrm>
              <a:off x="6613905" y="2022078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2" y="91"/>
                  </a:moveTo>
                  <a:cubicBezTo>
                    <a:pt x="483" y="91"/>
                    <a:pt x="546" y="154"/>
                    <a:pt x="546" y="154"/>
                  </a:cubicBezTo>
                  <a:cubicBezTo>
                    <a:pt x="604" y="212"/>
                    <a:pt x="666" y="275"/>
                    <a:pt x="666" y="333"/>
                  </a:cubicBezTo>
                  <a:cubicBezTo>
                    <a:pt x="666" y="395"/>
                    <a:pt x="604" y="516"/>
                    <a:pt x="546" y="516"/>
                  </a:cubicBezTo>
                  <a:cubicBezTo>
                    <a:pt x="514" y="576"/>
                    <a:pt x="454" y="607"/>
                    <a:pt x="387" y="607"/>
                  </a:cubicBezTo>
                  <a:cubicBezTo>
                    <a:pt x="319" y="607"/>
                    <a:pt x="244" y="576"/>
                    <a:pt x="184" y="516"/>
                  </a:cubicBezTo>
                  <a:cubicBezTo>
                    <a:pt x="121" y="453"/>
                    <a:pt x="121" y="275"/>
                    <a:pt x="184" y="154"/>
                  </a:cubicBezTo>
                  <a:cubicBezTo>
                    <a:pt x="242" y="154"/>
                    <a:pt x="305" y="91"/>
                    <a:pt x="362" y="91"/>
                  </a:cubicBezTo>
                  <a:close/>
                  <a:moveTo>
                    <a:pt x="394" y="1"/>
                  </a:moveTo>
                  <a:cubicBezTo>
                    <a:pt x="319" y="1"/>
                    <a:pt x="244" y="31"/>
                    <a:pt x="184" y="91"/>
                  </a:cubicBezTo>
                  <a:cubicBezTo>
                    <a:pt x="0" y="275"/>
                    <a:pt x="0" y="453"/>
                    <a:pt x="184" y="574"/>
                  </a:cubicBezTo>
                  <a:cubicBezTo>
                    <a:pt x="242" y="637"/>
                    <a:pt x="305" y="695"/>
                    <a:pt x="362" y="695"/>
                  </a:cubicBezTo>
                  <a:cubicBezTo>
                    <a:pt x="483" y="695"/>
                    <a:pt x="546" y="637"/>
                    <a:pt x="604" y="574"/>
                  </a:cubicBezTo>
                  <a:cubicBezTo>
                    <a:pt x="666" y="516"/>
                    <a:pt x="724" y="453"/>
                    <a:pt x="724" y="333"/>
                  </a:cubicBezTo>
                  <a:cubicBezTo>
                    <a:pt x="724" y="275"/>
                    <a:pt x="666" y="154"/>
                    <a:pt x="604" y="91"/>
                  </a:cubicBezTo>
                  <a:cubicBezTo>
                    <a:pt x="543" y="31"/>
                    <a:pt x="469" y="1"/>
                    <a:pt x="394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19"/>
            <p:cNvSpPr/>
            <p:nvPr/>
          </p:nvSpPr>
          <p:spPr>
            <a:xfrm>
              <a:off x="6611536" y="2140365"/>
              <a:ext cx="29613" cy="26018"/>
            </a:xfrm>
            <a:custGeom>
              <a:avLst/>
              <a:gdLst/>
              <a:ahLst/>
              <a:cxnLst/>
              <a:rect l="l" t="t" r="r" b="b"/>
              <a:pathLst>
                <a:path w="725" h="637" extrusionOk="0">
                  <a:moveTo>
                    <a:pt x="363" y="33"/>
                  </a:moveTo>
                  <a:cubicBezTo>
                    <a:pt x="420" y="33"/>
                    <a:pt x="483" y="91"/>
                    <a:pt x="541" y="154"/>
                  </a:cubicBezTo>
                  <a:cubicBezTo>
                    <a:pt x="662" y="212"/>
                    <a:pt x="662" y="395"/>
                    <a:pt x="541" y="516"/>
                  </a:cubicBezTo>
                  <a:cubicBezTo>
                    <a:pt x="512" y="545"/>
                    <a:pt x="452" y="559"/>
                    <a:pt x="384" y="559"/>
                  </a:cubicBezTo>
                  <a:cubicBezTo>
                    <a:pt x="315" y="559"/>
                    <a:pt x="239" y="545"/>
                    <a:pt x="179" y="516"/>
                  </a:cubicBezTo>
                  <a:cubicBezTo>
                    <a:pt x="121" y="395"/>
                    <a:pt x="121" y="212"/>
                    <a:pt x="179" y="154"/>
                  </a:cubicBezTo>
                  <a:cubicBezTo>
                    <a:pt x="242" y="91"/>
                    <a:pt x="300" y="33"/>
                    <a:pt x="363" y="33"/>
                  </a:cubicBezTo>
                  <a:close/>
                  <a:moveTo>
                    <a:pt x="384" y="1"/>
                  </a:moveTo>
                  <a:cubicBezTo>
                    <a:pt x="301" y="1"/>
                    <a:pt x="210" y="31"/>
                    <a:pt x="121" y="91"/>
                  </a:cubicBezTo>
                  <a:cubicBezTo>
                    <a:pt x="1" y="212"/>
                    <a:pt x="1" y="395"/>
                    <a:pt x="121" y="574"/>
                  </a:cubicBezTo>
                  <a:cubicBezTo>
                    <a:pt x="179" y="637"/>
                    <a:pt x="300" y="637"/>
                    <a:pt x="363" y="637"/>
                  </a:cubicBezTo>
                  <a:cubicBezTo>
                    <a:pt x="483" y="637"/>
                    <a:pt x="541" y="637"/>
                    <a:pt x="604" y="574"/>
                  </a:cubicBezTo>
                  <a:cubicBezTo>
                    <a:pt x="724" y="395"/>
                    <a:pt x="724" y="212"/>
                    <a:pt x="604" y="91"/>
                  </a:cubicBezTo>
                  <a:cubicBezTo>
                    <a:pt x="544" y="31"/>
                    <a:pt x="467" y="1"/>
                    <a:pt x="384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19"/>
            <p:cNvSpPr/>
            <p:nvPr/>
          </p:nvSpPr>
          <p:spPr>
            <a:xfrm>
              <a:off x="6673049" y="2078853"/>
              <a:ext cx="27244" cy="28387"/>
            </a:xfrm>
            <a:custGeom>
              <a:avLst/>
              <a:gdLst/>
              <a:ahLst/>
              <a:cxnLst/>
              <a:rect l="l" t="t" r="r" b="b"/>
              <a:pathLst>
                <a:path w="667" h="695" extrusionOk="0">
                  <a:moveTo>
                    <a:pt x="304" y="91"/>
                  </a:moveTo>
                  <a:cubicBezTo>
                    <a:pt x="425" y="91"/>
                    <a:pt x="483" y="149"/>
                    <a:pt x="546" y="149"/>
                  </a:cubicBezTo>
                  <a:cubicBezTo>
                    <a:pt x="546" y="212"/>
                    <a:pt x="604" y="270"/>
                    <a:pt x="604" y="333"/>
                  </a:cubicBezTo>
                  <a:cubicBezTo>
                    <a:pt x="604" y="453"/>
                    <a:pt x="546" y="511"/>
                    <a:pt x="546" y="511"/>
                  </a:cubicBezTo>
                  <a:cubicBezTo>
                    <a:pt x="485" y="572"/>
                    <a:pt x="409" y="602"/>
                    <a:pt x="333" y="602"/>
                  </a:cubicBezTo>
                  <a:cubicBezTo>
                    <a:pt x="257" y="602"/>
                    <a:pt x="181" y="572"/>
                    <a:pt x="121" y="511"/>
                  </a:cubicBezTo>
                  <a:cubicBezTo>
                    <a:pt x="121" y="511"/>
                    <a:pt x="63" y="453"/>
                    <a:pt x="63" y="333"/>
                  </a:cubicBezTo>
                  <a:cubicBezTo>
                    <a:pt x="63" y="270"/>
                    <a:pt x="121" y="212"/>
                    <a:pt x="121" y="149"/>
                  </a:cubicBezTo>
                  <a:cubicBezTo>
                    <a:pt x="184" y="149"/>
                    <a:pt x="242" y="91"/>
                    <a:pt x="304" y="91"/>
                  </a:cubicBezTo>
                  <a:close/>
                  <a:moveTo>
                    <a:pt x="333" y="1"/>
                  </a:moveTo>
                  <a:cubicBezTo>
                    <a:pt x="257" y="1"/>
                    <a:pt x="181" y="31"/>
                    <a:pt x="121" y="91"/>
                  </a:cubicBezTo>
                  <a:cubicBezTo>
                    <a:pt x="63" y="212"/>
                    <a:pt x="0" y="270"/>
                    <a:pt x="0" y="333"/>
                  </a:cubicBezTo>
                  <a:cubicBezTo>
                    <a:pt x="0" y="453"/>
                    <a:pt x="63" y="511"/>
                    <a:pt x="121" y="574"/>
                  </a:cubicBezTo>
                  <a:cubicBezTo>
                    <a:pt x="184" y="632"/>
                    <a:pt x="242" y="695"/>
                    <a:pt x="304" y="695"/>
                  </a:cubicBezTo>
                  <a:cubicBezTo>
                    <a:pt x="425" y="695"/>
                    <a:pt x="483" y="632"/>
                    <a:pt x="546" y="574"/>
                  </a:cubicBezTo>
                  <a:cubicBezTo>
                    <a:pt x="604" y="511"/>
                    <a:pt x="666" y="453"/>
                    <a:pt x="666" y="333"/>
                  </a:cubicBezTo>
                  <a:cubicBezTo>
                    <a:pt x="666" y="270"/>
                    <a:pt x="604" y="212"/>
                    <a:pt x="546" y="91"/>
                  </a:cubicBezTo>
                  <a:cubicBezTo>
                    <a:pt x="485" y="31"/>
                    <a:pt x="409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19"/>
            <p:cNvSpPr/>
            <p:nvPr/>
          </p:nvSpPr>
          <p:spPr>
            <a:xfrm>
              <a:off x="6668107" y="2194608"/>
              <a:ext cx="29613" cy="28346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63" y="91"/>
                  </a:moveTo>
                  <a:cubicBezTo>
                    <a:pt x="425" y="91"/>
                    <a:pt x="483" y="91"/>
                    <a:pt x="546" y="153"/>
                  </a:cubicBezTo>
                  <a:cubicBezTo>
                    <a:pt x="604" y="211"/>
                    <a:pt x="604" y="274"/>
                    <a:pt x="604" y="332"/>
                  </a:cubicBezTo>
                  <a:cubicBezTo>
                    <a:pt x="604" y="395"/>
                    <a:pt x="604" y="515"/>
                    <a:pt x="546" y="515"/>
                  </a:cubicBezTo>
                  <a:cubicBezTo>
                    <a:pt x="486" y="576"/>
                    <a:pt x="425" y="606"/>
                    <a:pt x="365" y="606"/>
                  </a:cubicBezTo>
                  <a:cubicBezTo>
                    <a:pt x="305" y="606"/>
                    <a:pt x="244" y="576"/>
                    <a:pt x="184" y="515"/>
                  </a:cubicBezTo>
                  <a:cubicBezTo>
                    <a:pt x="63" y="453"/>
                    <a:pt x="63" y="274"/>
                    <a:pt x="184" y="153"/>
                  </a:cubicBezTo>
                  <a:cubicBezTo>
                    <a:pt x="242" y="91"/>
                    <a:pt x="305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74"/>
                    <a:pt x="1" y="453"/>
                    <a:pt x="121" y="573"/>
                  </a:cubicBezTo>
                  <a:cubicBezTo>
                    <a:pt x="184" y="636"/>
                    <a:pt x="305" y="694"/>
                    <a:pt x="363" y="694"/>
                  </a:cubicBezTo>
                  <a:cubicBezTo>
                    <a:pt x="483" y="694"/>
                    <a:pt x="546" y="636"/>
                    <a:pt x="604" y="573"/>
                  </a:cubicBezTo>
                  <a:cubicBezTo>
                    <a:pt x="667" y="515"/>
                    <a:pt x="725" y="453"/>
                    <a:pt x="725" y="332"/>
                  </a:cubicBezTo>
                  <a:cubicBezTo>
                    <a:pt x="725" y="274"/>
                    <a:pt x="667" y="153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19"/>
            <p:cNvSpPr/>
            <p:nvPr/>
          </p:nvSpPr>
          <p:spPr>
            <a:xfrm>
              <a:off x="6727250" y="2135464"/>
              <a:ext cx="29613" cy="28346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63" y="91"/>
                  </a:moveTo>
                  <a:cubicBezTo>
                    <a:pt x="425" y="91"/>
                    <a:pt x="483" y="91"/>
                    <a:pt x="546" y="153"/>
                  </a:cubicBezTo>
                  <a:cubicBezTo>
                    <a:pt x="604" y="211"/>
                    <a:pt x="667" y="274"/>
                    <a:pt x="667" y="332"/>
                  </a:cubicBezTo>
                  <a:cubicBezTo>
                    <a:pt x="667" y="395"/>
                    <a:pt x="604" y="453"/>
                    <a:pt x="546" y="515"/>
                  </a:cubicBezTo>
                  <a:cubicBezTo>
                    <a:pt x="515" y="576"/>
                    <a:pt x="454" y="606"/>
                    <a:pt x="387" y="606"/>
                  </a:cubicBezTo>
                  <a:cubicBezTo>
                    <a:pt x="319" y="606"/>
                    <a:pt x="244" y="576"/>
                    <a:pt x="184" y="515"/>
                  </a:cubicBezTo>
                  <a:cubicBezTo>
                    <a:pt x="121" y="453"/>
                    <a:pt x="121" y="395"/>
                    <a:pt x="121" y="332"/>
                  </a:cubicBezTo>
                  <a:cubicBezTo>
                    <a:pt x="121" y="274"/>
                    <a:pt x="121" y="211"/>
                    <a:pt x="184" y="153"/>
                  </a:cubicBezTo>
                  <a:cubicBezTo>
                    <a:pt x="242" y="91"/>
                    <a:pt x="305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84" y="636"/>
                    <a:pt x="305" y="694"/>
                    <a:pt x="363" y="694"/>
                  </a:cubicBezTo>
                  <a:cubicBezTo>
                    <a:pt x="483" y="694"/>
                    <a:pt x="546" y="636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19"/>
            <p:cNvSpPr/>
            <p:nvPr/>
          </p:nvSpPr>
          <p:spPr>
            <a:xfrm>
              <a:off x="6724881" y="2251382"/>
              <a:ext cx="29613" cy="28346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63" y="91"/>
                  </a:moveTo>
                  <a:cubicBezTo>
                    <a:pt x="421" y="91"/>
                    <a:pt x="483" y="91"/>
                    <a:pt x="541" y="149"/>
                  </a:cubicBezTo>
                  <a:cubicBezTo>
                    <a:pt x="604" y="211"/>
                    <a:pt x="604" y="269"/>
                    <a:pt x="604" y="332"/>
                  </a:cubicBezTo>
                  <a:cubicBezTo>
                    <a:pt x="604" y="390"/>
                    <a:pt x="604" y="453"/>
                    <a:pt x="541" y="511"/>
                  </a:cubicBezTo>
                  <a:cubicBezTo>
                    <a:pt x="481" y="571"/>
                    <a:pt x="406" y="601"/>
                    <a:pt x="339" y="601"/>
                  </a:cubicBezTo>
                  <a:cubicBezTo>
                    <a:pt x="271" y="601"/>
                    <a:pt x="211" y="571"/>
                    <a:pt x="179" y="511"/>
                  </a:cubicBezTo>
                  <a:cubicBezTo>
                    <a:pt x="121" y="453"/>
                    <a:pt x="59" y="390"/>
                    <a:pt x="59" y="332"/>
                  </a:cubicBezTo>
                  <a:cubicBezTo>
                    <a:pt x="59" y="269"/>
                    <a:pt x="121" y="211"/>
                    <a:pt x="179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79" y="631"/>
                    <a:pt x="242" y="694"/>
                    <a:pt x="363" y="694"/>
                  </a:cubicBezTo>
                  <a:cubicBezTo>
                    <a:pt x="421" y="694"/>
                    <a:pt x="541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19"/>
            <p:cNvSpPr/>
            <p:nvPr/>
          </p:nvSpPr>
          <p:spPr>
            <a:xfrm>
              <a:off x="6784025" y="2192239"/>
              <a:ext cx="29613" cy="25814"/>
            </a:xfrm>
            <a:custGeom>
              <a:avLst/>
              <a:gdLst/>
              <a:ahLst/>
              <a:cxnLst/>
              <a:rect l="l" t="t" r="r" b="b"/>
              <a:pathLst>
                <a:path w="725" h="632" extrusionOk="0">
                  <a:moveTo>
                    <a:pt x="363" y="91"/>
                  </a:moveTo>
                  <a:cubicBezTo>
                    <a:pt x="421" y="91"/>
                    <a:pt x="483" y="91"/>
                    <a:pt x="541" y="149"/>
                  </a:cubicBezTo>
                  <a:cubicBezTo>
                    <a:pt x="662" y="269"/>
                    <a:pt x="662" y="390"/>
                    <a:pt x="541" y="511"/>
                  </a:cubicBezTo>
                  <a:cubicBezTo>
                    <a:pt x="481" y="571"/>
                    <a:pt x="421" y="601"/>
                    <a:pt x="360" y="601"/>
                  </a:cubicBezTo>
                  <a:cubicBezTo>
                    <a:pt x="300" y="601"/>
                    <a:pt x="240" y="571"/>
                    <a:pt x="179" y="511"/>
                  </a:cubicBezTo>
                  <a:cubicBezTo>
                    <a:pt x="59" y="390"/>
                    <a:pt x="59" y="269"/>
                    <a:pt x="179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79" y="631"/>
                    <a:pt x="300" y="631"/>
                    <a:pt x="363" y="631"/>
                  </a:cubicBezTo>
                  <a:cubicBezTo>
                    <a:pt x="421" y="631"/>
                    <a:pt x="541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19"/>
            <p:cNvSpPr/>
            <p:nvPr/>
          </p:nvSpPr>
          <p:spPr>
            <a:xfrm>
              <a:off x="6426631" y="2273438"/>
              <a:ext cx="27244" cy="28387"/>
            </a:xfrm>
            <a:custGeom>
              <a:avLst/>
              <a:gdLst/>
              <a:ahLst/>
              <a:cxnLst/>
              <a:rect l="l" t="t" r="r" b="b"/>
              <a:pathLst>
                <a:path w="667" h="695" extrusionOk="0">
                  <a:moveTo>
                    <a:pt x="304" y="91"/>
                  </a:moveTo>
                  <a:cubicBezTo>
                    <a:pt x="362" y="91"/>
                    <a:pt x="425" y="91"/>
                    <a:pt x="483" y="154"/>
                  </a:cubicBezTo>
                  <a:cubicBezTo>
                    <a:pt x="546" y="212"/>
                    <a:pt x="546" y="275"/>
                    <a:pt x="546" y="333"/>
                  </a:cubicBezTo>
                  <a:cubicBezTo>
                    <a:pt x="546" y="395"/>
                    <a:pt x="546" y="453"/>
                    <a:pt x="483" y="516"/>
                  </a:cubicBezTo>
                  <a:cubicBezTo>
                    <a:pt x="454" y="576"/>
                    <a:pt x="394" y="606"/>
                    <a:pt x="325" y="606"/>
                  </a:cubicBezTo>
                  <a:cubicBezTo>
                    <a:pt x="257" y="606"/>
                    <a:pt x="181" y="576"/>
                    <a:pt x="121" y="516"/>
                  </a:cubicBezTo>
                  <a:cubicBezTo>
                    <a:pt x="63" y="453"/>
                    <a:pt x="63" y="395"/>
                    <a:pt x="63" y="333"/>
                  </a:cubicBezTo>
                  <a:cubicBezTo>
                    <a:pt x="63" y="275"/>
                    <a:pt x="63" y="212"/>
                    <a:pt x="121" y="154"/>
                  </a:cubicBezTo>
                  <a:cubicBezTo>
                    <a:pt x="184" y="91"/>
                    <a:pt x="242" y="91"/>
                    <a:pt x="304" y="91"/>
                  </a:cubicBezTo>
                  <a:close/>
                  <a:moveTo>
                    <a:pt x="304" y="1"/>
                  </a:moveTo>
                  <a:cubicBezTo>
                    <a:pt x="214" y="1"/>
                    <a:pt x="123" y="31"/>
                    <a:pt x="63" y="91"/>
                  </a:cubicBezTo>
                  <a:cubicBezTo>
                    <a:pt x="0" y="154"/>
                    <a:pt x="0" y="275"/>
                    <a:pt x="0" y="333"/>
                  </a:cubicBezTo>
                  <a:cubicBezTo>
                    <a:pt x="0" y="453"/>
                    <a:pt x="0" y="516"/>
                    <a:pt x="63" y="574"/>
                  </a:cubicBezTo>
                  <a:cubicBezTo>
                    <a:pt x="121" y="637"/>
                    <a:pt x="242" y="695"/>
                    <a:pt x="304" y="695"/>
                  </a:cubicBezTo>
                  <a:cubicBezTo>
                    <a:pt x="425" y="695"/>
                    <a:pt x="483" y="637"/>
                    <a:pt x="546" y="574"/>
                  </a:cubicBezTo>
                  <a:cubicBezTo>
                    <a:pt x="604" y="516"/>
                    <a:pt x="666" y="453"/>
                    <a:pt x="666" y="333"/>
                  </a:cubicBezTo>
                  <a:cubicBezTo>
                    <a:pt x="666" y="275"/>
                    <a:pt x="604" y="154"/>
                    <a:pt x="546" y="91"/>
                  </a:cubicBezTo>
                  <a:cubicBezTo>
                    <a:pt x="485" y="31"/>
                    <a:pt x="395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19"/>
            <p:cNvSpPr/>
            <p:nvPr/>
          </p:nvSpPr>
          <p:spPr>
            <a:xfrm>
              <a:off x="6365119" y="2214295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0" y="63"/>
                  </a:moveTo>
                  <a:cubicBezTo>
                    <a:pt x="420" y="63"/>
                    <a:pt x="481" y="94"/>
                    <a:pt x="541" y="154"/>
                  </a:cubicBezTo>
                  <a:cubicBezTo>
                    <a:pt x="604" y="212"/>
                    <a:pt x="604" y="275"/>
                    <a:pt x="604" y="333"/>
                  </a:cubicBezTo>
                  <a:cubicBezTo>
                    <a:pt x="604" y="395"/>
                    <a:pt x="604" y="453"/>
                    <a:pt x="541" y="516"/>
                  </a:cubicBezTo>
                  <a:cubicBezTo>
                    <a:pt x="481" y="576"/>
                    <a:pt x="420" y="606"/>
                    <a:pt x="360" y="606"/>
                  </a:cubicBezTo>
                  <a:cubicBezTo>
                    <a:pt x="300" y="606"/>
                    <a:pt x="239" y="576"/>
                    <a:pt x="179" y="516"/>
                  </a:cubicBezTo>
                  <a:cubicBezTo>
                    <a:pt x="121" y="453"/>
                    <a:pt x="121" y="395"/>
                    <a:pt x="121" y="333"/>
                  </a:cubicBezTo>
                  <a:cubicBezTo>
                    <a:pt x="121" y="275"/>
                    <a:pt x="121" y="212"/>
                    <a:pt x="179" y="154"/>
                  </a:cubicBezTo>
                  <a:cubicBezTo>
                    <a:pt x="239" y="94"/>
                    <a:pt x="300" y="63"/>
                    <a:pt x="360" y="63"/>
                  </a:cubicBezTo>
                  <a:close/>
                  <a:moveTo>
                    <a:pt x="362" y="1"/>
                  </a:moveTo>
                  <a:cubicBezTo>
                    <a:pt x="272" y="1"/>
                    <a:pt x="181" y="31"/>
                    <a:pt x="121" y="91"/>
                  </a:cubicBezTo>
                  <a:cubicBezTo>
                    <a:pt x="0" y="212"/>
                    <a:pt x="0" y="453"/>
                    <a:pt x="121" y="574"/>
                  </a:cubicBezTo>
                  <a:cubicBezTo>
                    <a:pt x="179" y="637"/>
                    <a:pt x="300" y="695"/>
                    <a:pt x="362" y="695"/>
                  </a:cubicBezTo>
                  <a:cubicBezTo>
                    <a:pt x="420" y="695"/>
                    <a:pt x="541" y="637"/>
                    <a:pt x="604" y="574"/>
                  </a:cubicBezTo>
                  <a:cubicBezTo>
                    <a:pt x="724" y="453"/>
                    <a:pt x="724" y="212"/>
                    <a:pt x="604" y="91"/>
                  </a:cubicBezTo>
                  <a:cubicBezTo>
                    <a:pt x="543" y="31"/>
                    <a:pt x="453" y="1"/>
                    <a:pt x="362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19"/>
            <p:cNvSpPr/>
            <p:nvPr/>
          </p:nvSpPr>
          <p:spPr>
            <a:xfrm>
              <a:off x="6480832" y="2217440"/>
              <a:ext cx="29613" cy="27815"/>
            </a:xfrm>
            <a:custGeom>
              <a:avLst/>
              <a:gdLst/>
              <a:ahLst/>
              <a:cxnLst/>
              <a:rect l="l" t="t" r="r" b="b"/>
              <a:pathLst>
                <a:path w="725" h="681" extrusionOk="0">
                  <a:moveTo>
                    <a:pt x="341" y="91"/>
                  </a:moveTo>
                  <a:cubicBezTo>
                    <a:pt x="410" y="91"/>
                    <a:pt x="486" y="106"/>
                    <a:pt x="546" y="135"/>
                  </a:cubicBezTo>
                  <a:cubicBezTo>
                    <a:pt x="667" y="256"/>
                    <a:pt x="667" y="439"/>
                    <a:pt x="546" y="497"/>
                  </a:cubicBezTo>
                  <a:cubicBezTo>
                    <a:pt x="486" y="557"/>
                    <a:pt x="410" y="587"/>
                    <a:pt x="341" y="587"/>
                  </a:cubicBezTo>
                  <a:cubicBezTo>
                    <a:pt x="273" y="587"/>
                    <a:pt x="213" y="557"/>
                    <a:pt x="184" y="497"/>
                  </a:cubicBezTo>
                  <a:cubicBezTo>
                    <a:pt x="63" y="439"/>
                    <a:pt x="63" y="256"/>
                    <a:pt x="184" y="135"/>
                  </a:cubicBezTo>
                  <a:cubicBezTo>
                    <a:pt x="213" y="106"/>
                    <a:pt x="273" y="91"/>
                    <a:pt x="341" y="91"/>
                  </a:cubicBezTo>
                  <a:close/>
                  <a:moveTo>
                    <a:pt x="363" y="1"/>
                  </a:moveTo>
                  <a:cubicBezTo>
                    <a:pt x="272" y="1"/>
                    <a:pt x="182" y="46"/>
                    <a:pt x="121" y="135"/>
                  </a:cubicBezTo>
                  <a:cubicBezTo>
                    <a:pt x="1" y="256"/>
                    <a:pt x="1" y="439"/>
                    <a:pt x="121" y="560"/>
                  </a:cubicBezTo>
                  <a:cubicBezTo>
                    <a:pt x="184" y="618"/>
                    <a:pt x="242" y="680"/>
                    <a:pt x="363" y="680"/>
                  </a:cubicBezTo>
                  <a:cubicBezTo>
                    <a:pt x="425" y="680"/>
                    <a:pt x="546" y="618"/>
                    <a:pt x="604" y="560"/>
                  </a:cubicBezTo>
                  <a:cubicBezTo>
                    <a:pt x="724" y="439"/>
                    <a:pt x="724" y="256"/>
                    <a:pt x="604" y="135"/>
                  </a:cubicBezTo>
                  <a:cubicBezTo>
                    <a:pt x="544" y="46"/>
                    <a:pt x="45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19"/>
            <p:cNvSpPr/>
            <p:nvPr/>
          </p:nvSpPr>
          <p:spPr>
            <a:xfrm>
              <a:off x="6421689" y="2157724"/>
              <a:ext cx="27244" cy="28387"/>
            </a:xfrm>
            <a:custGeom>
              <a:avLst/>
              <a:gdLst/>
              <a:ahLst/>
              <a:cxnLst/>
              <a:rect l="l" t="t" r="r" b="b"/>
              <a:pathLst>
                <a:path w="667" h="695" extrusionOk="0">
                  <a:moveTo>
                    <a:pt x="363" y="91"/>
                  </a:moveTo>
                  <a:cubicBezTo>
                    <a:pt x="425" y="91"/>
                    <a:pt x="483" y="91"/>
                    <a:pt x="546" y="149"/>
                  </a:cubicBezTo>
                  <a:cubicBezTo>
                    <a:pt x="546" y="212"/>
                    <a:pt x="604" y="270"/>
                    <a:pt x="604" y="332"/>
                  </a:cubicBezTo>
                  <a:cubicBezTo>
                    <a:pt x="604" y="390"/>
                    <a:pt x="546" y="453"/>
                    <a:pt x="546" y="511"/>
                  </a:cubicBezTo>
                  <a:cubicBezTo>
                    <a:pt x="486" y="571"/>
                    <a:pt x="410" y="601"/>
                    <a:pt x="341" y="601"/>
                  </a:cubicBezTo>
                  <a:cubicBezTo>
                    <a:pt x="273" y="601"/>
                    <a:pt x="213" y="571"/>
                    <a:pt x="184" y="511"/>
                  </a:cubicBezTo>
                  <a:cubicBezTo>
                    <a:pt x="121" y="453"/>
                    <a:pt x="63" y="390"/>
                    <a:pt x="63" y="332"/>
                  </a:cubicBezTo>
                  <a:cubicBezTo>
                    <a:pt x="63" y="270"/>
                    <a:pt x="121" y="212"/>
                    <a:pt x="184" y="149"/>
                  </a:cubicBezTo>
                  <a:cubicBezTo>
                    <a:pt x="184" y="91"/>
                    <a:pt x="305" y="91"/>
                    <a:pt x="363" y="91"/>
                  </a:cubicBezTo>
                  <a:close/>
                  <a:moveTo>
                    <a:pt x="341" y="1"/>
                  </a:moveTo>
                  <a:cubicBezTo>
                    <a:pt x="258" y="1"/>
                    <a:pt x="182" y="31"/>
                    <a:pt x="121" y="91"/>
                  </a:cubicBezTo>
                  <a:cubicBezTo>
                    <a:pt x="63" y="149"/>
                    <a:pt x="1" y="270"/>
                    <a:pt x="1" y="332"/>
                  </a:cubicBezTo>
                  <a:cubicBezTo>
                    <a:pt x="1" y="453"/>
                    <a:pt x="63" y="511"/>
                    <a:pt x="121" y="574"/>
                  </a:cubicBezTo>
                  <a:cubicBezTo>
                    <a:pt x="184" y="632"/>
                    <a:pt x="242" y="694"/>
                    <a:pt x="363" y="694"/>
                  </a:cubicBezTo>
                  <a:cubicBezTo>
                    <a:pt x="425" y="694"/>
                    <a:pt x="546" y="632"/>
                    <a:pt x="604" y="574"/>
                  </a:cubicBezTo>
                  <a:cubicBezTo>
                    <a:pt x="667" y="511"/>
                    <a:pt x="667" y="453"/>
                    <a:pt x="667" y="332"/>
                  </a:cubicBezTo>
                  <a:cubicBezTo>
                    <a:pt x="667" y="270"/>
                    <a:pt x="667" y="149"/>
                    <a:pt x="604" y="91"/>
                  </a:cubicBezTo>
                  <a:cubicBezTo>
                    <a:pt x="515" y="31"/>
                    <a:pt x="424" y="1"/>
                    <a:pt x="341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19"/>
            <p:cNvSpPr/>
            <p:nvPr/>
          </p:nvSpPr>
          <p:spPr>
            <a:xfrm>
              <a:off x="6537607" y="2162667"/>
              <a:ext cx="27039" cy="25814"/>
            </a:xfrm>
            <a:custGeom>
              <a:avLst/>
              <a:gdLst/>
              <a:ahLst/>
              <a:cxnLst/>
              <a:rect l="l" t="t" r="r" b="b"/>
              <a:pathLst>
                <a:path w="662" h="632" extrusionOk="0">
                  <a:moveTo>
                    <a:pt x="363" y="28"/>
                  </a:moveTo>
                  <a:cubicBezTo>
                    <a:pt x="420" y="28"/>
                    <a:pt x="483" y="91"/>
                    <a:pt x="541" y="149"/>
                  </a:cubicBezTo>
                  <a:cubicBezTo>
                    <a:pt x="541" y="211"/>
                    <a:pt x="604" y="269"/>
                    <a:pt x="604" y="332"/>
                  </a:cubicBezTo>
                  <a:cubicBezTo>
                    <a:pt x="604" y="390"/>
                    <a:pt x="541" y="453"/>
                    <a:pt x="541" y="511"/>
                  </a:cubicBezTo>
                  <a:cubicBezTo>
                    <a:pt x="481" y="542"/>
                    <a:pt x="406" y="558"/>
                    <a:pt x="338" y="558"/>
                  </a:cubicBezTo>
                  <a:cubicBezTo>
                    <a:pt x="271" y="558"/>
                    <a:pt x="211" y="542"/>
                    <a:pt x="179" y="511"/>
                  </a:cubicBezTo>
                  <a:cubicBezTo>
                    <a:pt x="121" y="453"/>
                    <a:pt x="58" y="390"/>
                    <a:pt x="58" y="332"/>
                  </a:cubicBezTo>
                  <a:cubicBezTo>
                    <a:pt x="58" y="269"/>
                    <a:pt x="121" y="211"/>
                    <a:pt x="179" y="149"/>
                  </a:cubicBezTo>
                  <a:cubicBezTo>
                    <a:pt x="179" y="91"/>
                    <a:pt x="242" y="28"/>
                    <a:pt x="363" y="28"/>
                  </a:cubicBezTo>
                  <a:close/>
                  <a:moveTo>
                    <a:pt x="331" y="0"/>
                  </a:moveTo>
                  <a:cubicBezTo>
                    <a:pt x="256" y="0"/>
                    <a:pt x="182" y="30"/>
                    <a:pt x="121" y="91"/>
                  </a:cubicBezTo>
                  <a:cubicBezTo>
                    <a:pt x="58" y="149"/>
                    <a:pt x="1" y="211"/>
                    <a:pt x="1" y="332"/>
                  </a:cubicBezTo>
                  <a:cubicBezTo>
                    <a:pt x="1" y="390"/>
                    <a:pt x="58" y="511"/>
                    <a:pt x="121" y="573"/>
                  </a:cubicBezTo>
                  <a:cubicBezTo>
                    <a:pt x="179" y="631"/>
                    <a:pt x="242" y="631"/>
                    <a:pt x="363" y="631"/>
                  </a:cubicBezTo>
                  <a:cubicBezTo>
                    <a:pt x="420" y="631"/>
                    <a:pt x="483" y="631"/>
                    <a:pt x="541" y="573"/>
                  </a:cubicBezTo>
                  <a:cubicBezTo>
                    <a:pt x="662" y="511"/>
                    <a:pt x="662" y="390"/>
                    <a:pt x="662" y="332"/>
                  </a:cubicBezTo>
                  <a:cubicBezTo>
                    <a:pt x="662" y="211"/>
                    <a:pt x="662" y="149"/>
                    <a:pt x="541" y="91"/>
                  </a:cubicBezTo>
                  <a:cubicBezTo>
                    <a:pt x="481" y="30"/>
                    <a:pt x="406" y="0"/>
                    <a:pt x="331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19"/>
            <p:cNvSpPr/>
            <p:nvPr/>
          </p:nvSpPr>
          <p:spPr>
            <a:xfrm>
              <a:off x="6475890" y="2101603"/>
              <a:ext cx="29613" cy="27734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87" y="105"/>
                  </a:moveTo>
                  <a:cubicBezTo>
                    <a:pt x="455" y="105"/>
                    <a:pt x="515" y="135"/>
                    <a:pt x="546" y="196"/>
                  </a:cubicBezTo>
                  <a:cubicBezTo>
                    <a:pt x="667" y="258"/>
                    <a:pt x="667" y="437"/>
                    <a:pt x="546" y="558"/>
                  </a:cubicBezTo>
                  <a:cubicBezTo>
                    <a:pt x="515" y="589"/>
                    <a:pt x="455" y="605"/>
                    <a:pt x="387" y="605"/>
                  </a:cubicBezTo>
                  <a:cubicBezTo>
                    <a:pt x="319" y="605"/>
                    <a:pt x="245" y="589"/>
                    <a:pt x="184" y="558"/>
                  </a:cubicBezTo>
                  <a:cubicBezTo>
                    <a:pt x="122" y="437"/>
                    <a:pt x="122" y="258"/>
                    <a:pt x="184" y="196"/>
                  </a:cubicBezTo>
                  <a:cubicBezTo>
                    <a:pt x="245" y="135"/>
                    <a:pt x="319" y="105"/>
                    <a:pt x="387" y="105"/>
                  </a:cubicBezTo>
                  <a:close/>
                  <a:moveTo>
                    <a:pt x="386" y="0"/>
                  </a:moveTo>
                  <a:cubicBezTo>
                    <a:pt x="304" y="0"/>
                    <a:pt x="213" y="46"/>
                    <a:pt x="122" y="138"/>
                  </a:cubicBezTo>
                  <a:cubicBezTo>
                    <a:pt x="1" y="258"/>
                    <a:pt x="1" y="437"/>
                    <a:pt x="122" y="558"/>
                  </a:cubicBezTo>
                  <a:cubicBezTo>
                    <a:pt x="242" y="678"/>
                    <a:pt x="305" y="678"/>
                    <a:pt x="363" y="678"/>
                  </a:cubicBezTo>
                  <a:cubicBezTo>
                    <a:pt x="484" y="678"/>
                    <a:pt x="546" y="678"/>
                    <a:pt x="604" y="558"/>
                  </a:cubicBezTo>
                  <a:cubicBezTo>
                    <a:pt x="725" y="437"/>
                    <a:pt x="725" y="258"/>
                    <a:pt x="604" y="138"/>
                  </a:cubicBezTo>
                  <a:cubicBezTo>
                    <a:pt x="544" y="46"/>
                    <a:pt x="469" y="0"/>
                    <a:pt x="386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19"/>
            <p:cNvSpPr/>
            <p:nvPr/>
          </p:nvSpPr>
          <p:spPr>
            <a:xfrm>
              <a:off x="6697679" y="2000022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87" y="58"/>
                  </a:moveTo>
                  <a:cubicBezTo>
                    <a:pt x="454" y="58"/>
                    <a:pt x="515" y="88"/>
                    <a:pt x="546" y="149"/>
                  </a:cubicBezTo>
                  <a:cubicBezTo>
                    <a:pt x="667" y="269"/>
                    <a:pt x="667" y="390"/>
                    <a:pt x="546" y="511"/>
                  </a:cubicBezTo>
                  <a:cubicBezTo>
                    <a:pt x="515" y="571"/>
                    <a:pt x="454" y="601"/>
                    <a:pt x="387" y="601"/>
                  </a:cubicBezTo>
                  <a:cubicBezTo>
                    <a:pt x="319" y="601"/>
                    <a:pt x="244" y="571"/>
                    <a:pt x="184" y="511"/>
                  </a:cubicBezTo>
                  <a:cubicBezTo>
                    <a:pt x="121" y="390"/>
                    <a:pt x="121" y="269"/>
                    <a:pt x="184" y="149"/>
                  </a:cubicBezTo>
                  <a:cubicBezTo>
                    <a:pt x="244" y="88"/>
                    <a:pt x="319" y="58"/>
                    <a:pt x="387" y="58"/>
                  </a:cubicBezTo>
                  <a:close/>
                  <a:moveTo>
                    <a:pt x="386" y="0"/>
                  </a:moveTo>
                  <a:cubicBezTo>
                    <a:pt x="304" y="0"/>
                    <a:pt x="213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84" y="631"/>
                    <a:pt x="305" y="694"/>
                    <a:pt x="363" y="694"/>
                  </a:cubicBezTo>
                  <a:cubicBezTo>
                    <a:pt x="483" y="694"/>
                    <a:pt x="546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69" y="0"/>
                    <a:pt x="386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19"/>
            <p:cNvSpPr/>
            <p:nvPr/>
          </p:nvSpPr>
          <p:spPr>
            <a:xfrm>
              <a:off x="6641108" y="1940878"/>
              <a:ext cx="27039" cy="25814"/>
            </a:xfrm>
            <a:custGeom>
              <a:avLst/>
              <a:gdLst/>
              <a:ahLst/>
              <a:cxnLst/>
              <a:rect l="l" t="t" r="r" b="b"/>
              <a:pathLst>
                <a:path w="662" h="632" extrusionOk="0">
                  <a:moveTo>
                    <a:pt x="300" y="28"/>
                  </a:moveTo>
                  <a:cubicBezTo>
                    <a:pt x="362" y="28"/>
                    <a:pt x="420" y="91"/>
                    <a:pt x="483" y="149"/>
                  </a:cubicBezTo>
                  <a:cubicBezTo>
                    <a:pt x="541" y="211"/>
                    <a:pt x="541" y="269"/>
                    <a:pt x="541" y="332"/>
                  </a:cubicBezTo>
                  <a:cubicBezTo>
                    <a:pt x="541" y="390"/>
                    <a:pt x="541" y="453"/>
                    <a:pt x="483" y="511"/>
                  </a:cubicBezTo>
                  <a:cubicBezTo>
                    <a:pt x="452" y="542"/>
                    <a:pt x="391" y="558"/>
                    <a:pt x="324" y="558"/>
                  </a:cubicBezTo>
                  <a:cubicBezTo>
                    <a:pt x="256" y="558"/>
                    <a:pt x="181" y="542"/>
                    <a:pt x="121" y="511"/>
                  </a:cubicBezTo>
                  <a:cubicBezTo>
                    <a:pt x="58" y="453"/>
                    <a:pt x="58" y="390"/>
                    <a:pt x="58" y="332"/>
                  </a:cubicBezTo>
                  <a:cubicBezTo>
                    <a:pt x="58" y="269"/>
                    <a:pt x="58" y="211"/>
                    <a:pt x="121" y="149"/>
                  </a:cubicBezTo>
                  <a:cubicBezTo>
                    <a:pt x="179" y="91"/>
                    <a:pt x="242" y="28"/>
                    <a:pt x="300" y="28"/>
                  </a:cubicBezTo>
                  <a:close/>
                  <a:moveTo>
                    <a:pt x="300" y="0"/>
                  </a:moveTo>
                  <a:cubicBezTo>
                    <a:pt x="209" y="0"/>
                    <a:pt x="119" y="30"/>
                    <a:pt x="58" y="91"/>
                  </a:cubicBezTo>
                  <a:cubicBezTo>
                    <a:pt x="0" y="149"/>
                    <a:pt x="0" y="211"/>
                    <a:pt x="0" y="332"/>
                  </a:cubicBezTo>
                  <a:cubicBezTo>
                    <a:pt x="0" y="390"/>
                    <a:pt x="0" y="511"/>
                    <a:pt x="58" y="573"/>
                  </a:cubicBezTo>
                  <a:cubicBezTo>
                    <a:pt x="121" y="631"/>
                    <a:pt x="242" y="631"/>
                    <a:pt x="300" y="631"/>
                  </a:cubicBezTo>
                  <a:cubicBezTo>
                    <a:pt x="420" y="631"/>
                    <a:pt x="483" y="631"/>
                    <a:pt x="541" y="573"/>
                  </a:cubicBezTo>
                  <a:cubicBezTo>
                    <a:pt x="604" y="511"/>
                    <a:pt x="662" y="390"/>
                    <a:pt x="662" y="332"/>
                  </a:cubicBezTo>
                  <a:cubicBezTo>
                    <a:pt x="662" y="211"/>
                    <a:pt x="604" y="149"/>
                    <a:pt x="541" y="91"/>
                  </a:cubicBezTo>
                  <a:cubicBezTo>
                    <a:pt x="481" y="30"/>
                    <a:pt x="390" y="0"/>
                    <a:pt x="300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19"/>
            <p:cNvSpPr/>
            <p:nvPr/>
          </p:nvSpPr>
          <p:spPr>
            <a:xfrm>
              <a:off x="6754453" y="1943247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0" y="106"/>
                  </a:moveTo>
                  <a:cubicBezTo>
                    <a:pt x="421" y="106"/>
                    <a:pt x="481" y="122"/>
                    <a:pt x="541" y="153"/>
                  </a:cubicBezTo>
                  <a:cubicBezTo>
                    <a:pt x="604" y="211"/>
                    <a:pt x="604" y="274"/>
                    <a:pt x="604" y="332"/>
                  </a:cubicBezTo>
                  <a:cubicBezTo>
                    <a:pt x="604" y="395"/>
                    <a:pt x="604" y="453"/>
                    <a:pt x="541" y="515"/>
                  </a:cubicBezTo>
                  <a:cubicBezTo>
                    <a:pt x="481" y="576"/>
                    <a:pt x="421" y="606"/>
                    <a:pt x="360" y="606"/>
                  </a:cubicBezTo>
                  <a:cubicBezTo>
                    <a:pt x="300" y="606"/>
                    <a:pt x="240" y="576"/>
                    <a:pt x="179" y="515"/>
                  </a:cubicBezTo>
                  <a:cubicBezTo>
                    <a:pt x="121" y="453"/>
                    <a:pt x="121" y="395"/>
                    <a:pt x="121" y="332"/>
                  </a:cubicBezTo>
                  <a:cubicBezTo>
                    <a:pt x="121" y="274"/>
                    <a:pt x="121" y="211"/>
                    <a:pt x="179" y="153"/>
                  </a:cubicBezTo>
                  <a:cubicBezTo>
                    <a:pt x="240" y="122"/>
                    <a:pt x="300" y="106"/>
                    <a:pt x="360" y="106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79" y="636"/>
                    <a:pt x="300" y="694"/>
                    <a:pt x="363" y="694"/>
                  </a:cubicBezTo>
                  <a:cubicBezTo>
                    <a:pt x="421" y="694"/>
                    <a:pt x="541" y="636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19"/>
            <p:cNvSpPr/>
            <p:nvPr/>
          </p:nvSpPr>
          <p:spPr>
            <a:xfrm>
              <a:off x="6695310" y="1884104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3" y="91"/>
                  </a:moveTo>
                  <a:cubicBezTo>
                    <a:pt x="421" y="91"/>
                    <a:pt x="483" y="91"/>
                    <a:pt x="541" y="154"/>
                  </a:cubicBezTo>
                  <a:cubicBezTo>
                    <a:pt x="662" y="274"/>
                    <a:pt x="662" y="395"/>
                    <a:pt x="541" y="515"/>
                  </a:cubicBezTo>
                  <a:cubicBezTo>
                    <a:pt x="481" y="576"/>
                    <a:pt x="406" y="606"/>
                    <a:pt x="339" y="606"/>
                  </a:cubicBezTo>
                  <a:cubicBezTo>
                    <a:pt x="271" y="606"/>
                    <a:pt x="211" y="576"/>
                    <a:pt x="179" y="515"/>
                  </a:cubicBezTo>
                  <a:cubicBezTo>
                    <a:pt x="121" y="453"/>
                    <a:pt x="121" y="395"/>
                    <a:pt x="121" y="332"/>
                  </a:cubicBezTo>
                  <a:cubicBezTo>
                    <a:pt x="121" y="274"/>
                    <a:pt x="121" y="211"/>
                    <a:pt x="179" y="154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59" y="154"/>
                    <a:pt x="1" y="274"/>
                    <a:pt x="1" y="332"/>
                  </a:cubicBezTo>
                  <a:cubicBezTo>
                    <a:pt x="1" y="453"/>
                    <a:pt x="59" y="515"/>
                    <a:pt x="121" y="573"/>
                  </a:cubicBezTo>
                  <a:cubicBezTo>
                    <a:pt x="179" y="636"/>
                    <a:pt x="242" y="694"/>
                    <a:pt x="363" y="694"/>
                  </a:cubicBezTo>
                  <a:cubicBezTo>
                    <a:pt x="421" y="694"/>
                    <a:pt x="541" y="636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19"/>
            <p:cNvSpPr/>
            <p:nvPr/>
          </p:nvSpPr>
          <p:spPr>
            <a:xfrm>
              <a:off x="6811023" y="1887249"/>
              <a:ext cx="27284" cy="27775"/>
            </a:xfrm>
            <a:custGeom>
              <a:avLst/>
              <a:gdLst/>
              <a:ahLst/>
              <a:cxnLst/>
              <a:rect l="l" t="t" r="r" b="b"/>
              <a:pathLst>
                <a:path w="668" h="680" extrusionOk="0">
                  <a:moveTo>
                    <a:pt x="363" y="77"/>
                  </a:moveTo>
                  <a:cubicBezTo>
                    <a:pt x="426" y="77"/>
                    <a:pt x="484" y="134"/>
                    <a:pt x="546" y="134"/>
                  </a:cubicBezTo>
                  <a:cubicBezTo>
                    <a:pt x="604" y="197"/>
                    <a:pt x="604" y="255"/>
                    <a:pt x="604" y="376"/>
                  </a:cubicBezTo>
                  <a:cubicBezTo>
                    <a:pt x="604" y="438"/>
                    <a:pt x="604" y="496"/>
                    <a:pt x="546" y="559"/>
                  </a:cubicBezTo>
                  <a:cubicBezTo>
                    <a:pt x="486" y="588"/>
                    <a:pt x="410" y="603"/>
                    <a:pt x="342" y="603"/>
                  </a:cubicBezTo>
                  <a:cubicBezTo>
                    <a:pt x="274" y="603"/>
                    <a:pt x="213" y="588"/>
                    <a:pt x="184" y="559"/>
                  </a:cubicBezTo>
                  <a:cubicBezTo>
                    <a:pt x="122" y="496"/>
                    <a:pt x="64" y="438"/>
                    <a:pt x="64" y="376"/>
                  </a:cubicBezTo>
                  <a:cubicBezTo>
                    <a:pt x="64" y="255"/>
                    <a:pt x="122" y="197"/>
                    <a:pt x="184" y="134"/>
                  </a:cubicBezTo>
                  <a:cubicBezTo>
                    <a:pt x="242" y="134"/>
                    <a:pt x="305" y="77"/>
                    <a:pt x="363" y="77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45"/>
                    <a:pt x="122" y="134"/>
                  </a:cubicBezTo>
                  <a:cubicBezTo>
                    <a:pt x="64" y="197"/>
                    <a:pt x="1" y="255"/>
                    <a:pt x="1" y="376"/>
                  </a:cubicBezTo>
                  <a:cubicBezTo>
                    <a:pt x="1" y="438"/>
                    <a:pt x="64" y="496"/>
                    <a:pt x="122" y="559"/>
                  </a:cubicBezTo>
                  <a:cubicBezTo>
                    <a:pt x="184" y="617"/>
                    <a:pt x="242" y="680"/>
                    <a:pt x="363" y="680"/>
                  </a:cubicBezTo>
                  <a:cubicBezTo>
                    <a:pt x="426" y="680"/>
                    <a:pt x="546" y="617"/>
                    <a:pt x="604" y="559"/>
                  </a:cubicBezTo>
                  <a:cubicBezTo>
                    <a:pt x="667" y="496"/>
                    <a:pt x="667" y="438"/>
                    <a:pt x="667" y="376"/>
                  </a:cubicBezTo>
                  <a:cubicBezTo>
                    <a:pt x="667" y="255"/>
                    <a:pt x="667" y="197"/>
                    <a:pt x="604" y="134"/>
                  </a:cubicBezTo>
                  <a:cubicBezTo>
                    <a:pt x="544" y="45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19"/>
            <p:cNvSpPr/>
            <p:nvPr/>
          </p:nvSpPr>
          <p:spPr>
            <a:xfrm>
              <a:off x="6751921" y="1827534"/>
              <a:ext cx="29572" cy="28346"/>
            </a:xfrm>
            <a:custGeom>
              <a:avLst/>
              <a:gdLst/>
              <a:ahLst/>
              <a:cxnLst/>
              <a:rect l="l" t="t" r="r" b="b"/>
              <a:pathLst>
                <a:path w="724" h="694" extrusionOk="0">
                  <a:moveTo>
                    <a:pt x="341" y="105"/>
                  </a:moveTo>
                  <a:cubicBezTo>
                    <a:pt x="409" y="105"/>
                    <a:pt x="485" y="119"/>
                    <a:pt x="545" y="148"/>
                  </a:cubicBezTo>
                  <a:cubicBezTo>
                    <a:pt x="603" y="269"/>
                    <a:pt x="603" y="453"/>
                    <a:pt x="545" y="510"/>
                  </a:cubicBezTo>
                  <a:cubicBezTo>
                    <a:pt x="485" y="571"/>
                    <a:pt x="409" y="601"/>
                    <a:pt x="341" y="601"/>
                  </a:cubicBezTo>
                  <a:cubicBezTo>
                    <a:pt x="273" y="601"/>
                    <a:pt x="212" y="571"/>
                    <a:pt x="183" y="510"/>
                  </a:cubicBezTo>
                  <a:cubicBezTo>
                    <a:pt x="63" y="453"/>
                    <a:pt x="63" y="269"/>
                    <a:pt x="183" y="148"/>
                  </a:cubicBezTo>
                  <a:cubicBezTo>
                    <a:pt x="212" y="119"/>
                    <a:pt x="273" y="105"/>
                    <a:pt x="341" y="105"/>
                  </a:cubicBezTo>
                  <a:close/>
                  <a:moveTo>
                    <a:pt x="340" y="0"/>
                  </a:moveTo>
                  <a:cubicBezTo>
                    <a:pt x="257" y="0"/>
                    <a:pt x="181" y="30"/>
                    <a:pt x="121" y="91"/>
                  </a:cubicBezTo>
                  <a:cubicBezTo>
                    <a:pt x="0" y="269"/>
                    <a:pt x="0" y="453"/>
                    <a:pt x="121" y="573"/>
                  </a:cubicBezTo>
                  <a:cubicBezTo>
                    <a:pt x="183" y="631"/>
                    <a:pt x="241" y="694"/>
                    <a:pt x="362" y="694"/>
                  </a:cubicBezTo>
                  <a:cubicBezTo>
                    <a:pt x="425" y="694"/>
                    <a:pt x="483" y="631"/>
                    <a:pt x="603" y="573"/>
                  </a:cubicBezTo>
                  <a:cubicBezTo>
                    <a:pt x="724" y="453"/>
                    <a:pt x="724" y="269"/>
                    <a:pt x="603" y="91"/>
                  </a:cubicBezTo>
                  <a:cubicBezTo>
                    <a:pt x="514" y="30"/>
                    <a:pt x="424" y="0"/>
                    <a:pt x="340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CUSTOM_2_1_1_1_1_1_1_1_1">
    <p:spTree>
      <p:nvGrpSpPr>
        <p:cNvPr id="1" name="Shape 17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6" name="Google Shape;17956;p23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957" name="Google Shape;17957;p23"/>
          <p:cNvGrpSpPr/>
          <p:nvPr/>
        </p:nvGrpSpPr>
        <p:grpSpPr>
          <a:xfrm rot="10800000" flipH="1">
            <a:off x="-651312" y="-214316"/>
            <a:ext cx="3545896" cy="1376148"/>
            <a:chOff x="873025" y="253200"/>
            <a:chExt cx="2449500" cy="1025675"/>
          </a:xfrm>
        </p:grpSpPr>
        <p:sp>
          <p:nvSpPr>
            <p:cNvPr id="17958" name="Google Shape;17958;p23"/>
            <p:cNvSpPr/>
            <p:nvPr/>
          </p:nvSpPr>
          <p:spPr>
            <a:xfrm>
              <a:off x="3316450" y="1259300"/>
              <a:ext cx="6075" cy="16550"/>
            </a:xfrm>
            <a:custGeom>
              <a:avLst/>
              <a:gdLst/>
              <a:ahLst/>
              <a:cxnLst/>
              <a:rect l="l" t="t" r="r" b="b"/>
              <a:pathLst>
                <a:path w="243" h="662" extrusionOk="0">
                  <a:moveTo>
                    <a:pt x="122" y="0"/>
                  </a:moveTo>
                  <a:cubicBezTo>
                    <a:pt x="64" y="58"/>
                    <a:pt x="1" y="179"/>
                    <a:pt x="1" y="299"/>
                  </a:cubicBezTo>
                  <a:cubicBezTo>
                    <a:pt x="1" y="420"/>
                    <a:pt x="64" y="541"/>
                    <a:pt x="184" y="604"/>
                  </a:cubicBezTo>
                  <a:cubicBezTo>
                    <a:pt x="184" y="661"/>
                    <a:pt x="184" y="661"/>
                    <a:pt x="242" y="661"/>
                  </a:cubicBezTo>
                  <a:cubicBezTo>
                    <a:pt x="184" y="420"/>
                    <a:pt x="184" y="242"/>
                    <a:pt x="12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23"/>
            <p:cNvSpPr/>
            <p:nvPr/>
          </p:nvSpPr>
          <p:spPr>
            <a:xfrm>
              <a:off x="3275800" y="12547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23"/>
            <p:cNvSpPr/>
            <p:nvPr/>
          </p:nvSpPr>
          <p:spPr>
            <a:xfrm>
              <a:off x="3275800" y="1214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23"/>
            <p:cNvSpPr/>
            <p:nvPr/>
          </p:nvSpPr>
          <p:spPr>
            <a:xfrm>
              <a:off x="3275800" y="11748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23"/>
            <p:cNvSpPr/>
            <p:nvPr/>
          </p:nvSpPr>
          <p:spPr>
            <a:xfrm>
              <a:off x="3275800" y="1134050"/>
              <a:ext cx="18125" cy="24150"/>
            </a:xfrm>
            <a:custGeom>
              <a:avLst/>
              <a:gdLst/>
              <a:ahLst/>
              <a:cxnLst/>
              <a:rect l="l" t="t" r="r" b="b"/>
              <a:pathLst>
                <a:path w="725" h="966" extrusionOk="0">
                  <a:moveTo>
                    <a:pt x="362" y="0"/>
                  </a:moveTo>
                  <a:cubicBezTo>
                    <a:pt x="179" y="63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541" y="966"/>
                    <a:pt x="662" y="966"/>
                    <a:pt x="724" y="908"/>
                  </a:cubicBezTo>
                  <a:lnTo>
                    <a:pt x="362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23"/>
            <p:cNvSpPr/>
            <p:nvPr/>
          </p:nvSpPr>
          <p:spPr>
            <a:xfrm>
              <a:off x="32335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23"/>
            <p:cNvSpPr/>
            <p:nvPr/>
          </p:nvSpPr>
          <p:spPr>
            <a:xfrm>
              <a:off x="32335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23"/>
            <p:cNvSpPr/>
            <p:nvPr/>
          </p:nvSpPr>
          <p:spPr>
            <a:xfrm>
              <a:off x="32335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23"/>
            <p:cNvSpPr/>
            <p:nvPr/>
          </p:nvSpPr>
          <p:spPr>
            <a:xfrm>
              <a:off x="32335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23"/>
            <p:cNvSpPr/>
            <p:nvPr/>
          </p:nvSpPr>
          <p:spPr>
            <a:xfrm>
              <a:off x="32335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23"/>
            <p:cNvSpPr/>
            <p:nvPr/>
          </p:nvSpPr>
          <p:spPr>
            <a:xfrm>
              <a:off x="3233575" y="1054175"/>
              <a:ext cx="21125" cy="24150"/>
            </a:xfrm>
            <a:custGeom>
              <a:avLst/>
              <a:gdLst/>
              <a:ahLst/>
              <a:cxnLst/>
              <a:rect l="l" t="t" r="r" b="b"/>
              <a:pathLst>
                <a:path w="845" h="966" extrusionOk="0">
                  <a:moveTo>
                    <a:pt x="362" y="0"/>
                  </a:moveTo>
                  <a:cubicBezTo>
                    <a:pt x="179" y="58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603" y="965"/>
                    <a:pt x="782" y="903"/>
                    <a:pt x="845" y="782"/>
                  </a:cubicBezTo>
                  <a:cubicBezTo>
                    <a:pt x="724" y="541"/>
                    <a:pt x="541" y="299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23"/>
            <p:cNvSpPr/>
            <p:nvPr/>
          </p:nvSpPr>
          <p:spPr>
            <a:xfrm>
              <a:off x="31913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23"/>
            <p:cNvSpPr/>
            <p:nvPr/>
          </p:nvSpPr>
          <p:spPr>
            <a:xfrm>
              <a:off x="31913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23"/>
            <p:cNvSpPr/>
            <p:nvPr/>
          </p:nvSpPr>
          <p:spPr>
            <a:xfrm>
              <a:off x="31913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23"/>
            <p:cNvSpPr/>
            <p:nvPr/>
          </p:nvSpPr>
          <p:spPr>
            <a:xfrm>
              <a:off x="31913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23"/>
            <p:cNvSpPr/>
            <p:nvPr/>
          </p:nvSpPr>
          <p:spPr>
            <a:xfrm>
              <a:off x="31913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23"/>
            <p:cNvSpPr/>
            <p:nvPr/>
          </p:nvSpPr>
          <p:spPr>
            <a:xfrm>
              <a:off x="31913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23"/>
            <p:cNvSpPr/>
            <p:nvPr/>
          </p:nvSpPr>
          <p:spPr>
            <a:xfrm>
              <a:off x="31913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23"/>
            <p:cNvSpPr/>
            <p:nvPr/>
          </p:nvSpPr>
          <p:spPr>
            <a:xfrm>
              <a:off x="3191325" y="984775"/>
              <a:ext cx="10525" cy="13550"/>
            </a:xfrm>
            <a:custGeom>
              <a:avLst/>
              <a:gdLst/>
              <a:ahLst/>
              <a:cxnLst/>
              <a:rect l="l" t="t" r="r" b="b"/>
              <a:pathLst>
                <a:path w="421" h="542" extrusionOk="0">
                  <a:moveTo>
                    <a:pt x="59" y="1"/>
                  </a:moveTo>
                  <a:lnTo>
                    <a:pt x="1" y="59"/>
                  </a:lnTo>
                  <a:cubicBezTo>
                    <a:pt x="1" y="179"/>
                    <a:pt x="59" y="300"/>
                    <a:pt x="179" y="421"/>
                  </a:cubicBezTo>
                  <a:cubicBezTo>
                    <a:pt x="242" y="483"/>
                    <a:pt x="363" y="541"/>
                    <a:pt x="421" y="541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23"/>
            <p:cNvSpPr/>
            <p:nvPr/>
          </p:nvSpPr>
          <p:spPr>
            <a:xfrm>
              <a:off x="315055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23"/>
            <p:cNvSpPr/>
            <p:nvPr/>
          </p:nvSpPr>
          <p:spPr>
            <a:xfrm>
              <a:off x="315055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23"/>
            <p:cNvSpPr/>
            <p:nvPr/>
          </p:nvSpPr>
          <p:spPr>
            <a:xfrm>
              <a:off x="315055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23"/>
            <p:cNvSpPr/>
            <p:nvPr/>
          </p:nvSpPr>
          <p:spPr>
            <a:xfrm>
              <a:off x="315055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23"/>
            <p:cNvSpPr/>
            <p:nvPr/>
          </p:nvSpPr>
          <p:spPr>
            <a:xfrm>
              <a:off x="31505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23"/>
            <p:cNvSpPr/>
            <p:nvPr/>
          </p:nvSpPr>
          <p:spPr>
            <a:xfrm>
              <a:off x="31505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23"/>
            <p:cNvSpPr/>
            <p:nvPr/>
          </p:nvSpPr>
          <p:spPr>
            <a:xfrm>
              <a:off x="3150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23"/>
            <p:cNvSpPr/>
            <p:nvPr/>
          </p:nvSpPr>
          <p:spPr>
            <a:xfrm>
              <a:off x="3150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23"/>
            <p:cNvSpPr/>
            <p:nvPr/>
          </p:nvSpPr>
          <p:spPr>
            <a:xfrm>
              <a:off x="3150550" y="942550"/>
              <a:ext cx="16675" cy="15100"/>
            </a:xfrm>
            <a:custGeom>
              <a:avLst/>
              <a:gdLst/>
              <a:ahLst/>
              <a:cxnLst/>
              <a:rect l="l" t="t" r="r" b="b"/>
              <a:pathLst>
                <a:path w="667" h="604" extrusionOk="0">
                  <a:moveTo>
                    <a:pt x="0" y="0"/>
                  </a:moveTo>
                  <a:lnTo>
                    <a:pt x="0" y="121"/>
                  </a:lnTo>
                  <a:cubicBezTo>
                    <a:pt x="0" y="242"/>
                    <a:pt x="63" y="362"/>
                    <a:pt x="121" y="483"/>
                  </a:cubicBezTo>
                  <a:cubicBezTo>
                    <a:pt x="242" y="604"/>
                    <a:pt x="362" y="604"/>
                    <a:pt x="483" y="604"/>
                  </a:cubicBezTo>
                  <a:lnTo>
                    <a:pt x="667" y="604"/>
                  </a:lnTo>
                  <a:cubicBezTo>
                    <a:pt x="425" y="362"/>
                    <a:pt x="242" y="179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23"/>
            <p:cNvSpPr/>
            <p:nvPr/>
          </p:nvSpPr>
          <p:spPr>
            <a:xfrm>
              <a:off x="31083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23"/>
            <p:cNvSpPr/>
            <p:nvPr/>
          </p:nvSpPr>
          <p:spPr>
            <a:xfrm>
              <a:off x="31083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23"/>
            <p:cNvSpPr/>
            <p:nvPr/>
          </p:nvSpPr>
          <p:spPr>
            <a:xfrm>
              <a:off x="31083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23"/>
            <p:cNvSpPr/>
            <p:nvPr/>
          </p:nvSpPr>
          <p:spPr>
            <a:xfrm>
              <a:off x="31083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23"/>
            <p:cNvSpPr/>
            <p:nvPr/>
          </p:nvSpPr>
          <p:spPr>
            <a:xfrm>
              <a:off x="31083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23"/>
            <p:cNvSpPr/>
            <p:nvPr/>
          </p:nvSpPr>
          <p:spPr>
            <a:xfrm>
              <a:off x="31083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23"/>
            <p:cNvSpPr/>
            <p:nvPr/>
          </p:nvSpPr>
          <p:spPr>
            <a:xfrm>
              <a:off x="31083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23"/>
            <p:cNvSpPr/>
            <p:nvPr/>
          </p:nvSpPr>
          <p:spPr>
            <a:xfrm>
              <a:off x="31083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23"/>
            <p:cNvSpPr/>
            <p:nvPr/>
          </p:nvSpPr>
          <p:spPr>
            <a:xfrm>
              <a:off x="31083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23"/>
            <p:cNvSpPr/>
            <p:nvPr/>
          </p:nvSpPr>
          <p:spPr>
            <a:xfrm>
              <a:off x="3108325" y="90332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63" y="363"/>
                    <a:pt x="184" y="421"/>
                  </a:cubicBezTo>
                  <a:cubicBezTo>
                    <a:pt x="241" y="541"/>
                    <a:pt x="362" y="604"/>
                    <a:pt x="483" y="604"/>
                  </a:cubicBezTo>
                  <a:cubicBezTo>
                    <a:pt x="546" y="604"/>
                    <a:pt x="603" y="604"/>
                    <a:pt x="666" y="541"/>
                  </a:cubicBezTo>
                  <a:cubicBezTo>
                    <a:pt x="425" y="363"/>
                    <a:pt x="241" y="179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23"/>
            <p:cNvSpPr/>
            <p:nvPr/>
          </p:nvSpPr>
          <p:spPr>
            <a:xfrm>
              <a:off x="3067650" y="12547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23"/>
            <p:cNvSpPr/>
            <p:nvPr/>
          </p:nvSpPr>
          <p:spPr>
            <a:xfrm>
              <a:off x="3067650" y="121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23"/>
            <p:cNvSpPr/>
            <p:nvPr/>
          </p:nvSpPr>
          <p:spPr>
            <a:xfrm>
              <a:off x="3067650" y="117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23"/>
            <p:cNvSpPr/>
            <p:nvPr/>
          </p:nvSpPr>
          <p:spPr>
            <a:xfrm>
              <a:off x="3067650" y="113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23"/>
            <p:cNvSpPr/>
            <p:nvPr/>
          </p:nvSpPr>
          <p:spPr>
            <a:xfrm>
              <a:off x="3067650" y="109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23"/>
            <p:cNvSpPr/>
            <p:nvPr/>
          </p:nvSpPr>
          <p:spPr>
            <a:xfrm>
              <a:off x="3067650" y="105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23"/>
            <p:cNvSpPr/>
            <p:nvPr/>
          </p:nvSpPr>
          <p:spPr>
            <a:xfrm>
              <a:off x="3067650" y="101495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23"/>
            <p:cNvSpPr/>
            <p:nvPr/>
          </p:nvSpPr>
          <p:spPr>
            <a:xfrm>
              <a:off x="3067650" y="97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23"/>
            <p:cNvSpPr/>
            <p:nvPr/>
          </p:nvSpPr>
          <p:spPr>
            <a:xfrm>
              <a:off x="3067650" y="9349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23"/>
            <p:cNvSpPr/>
            <p:nvPr/>
          </p:nvSpPr>
          <p:spPr>
            <a:xfrm>
              <a:off x="3067650" y="8942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23"/>
            <p:cNvSpPr/>
            <p:nvPr/>
          </p:nvSpPr>
          <p:spPr>
            <a:xfrm>
              <a:off x="30254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23"/>
            <p:cNvSpPr/>
            <p:nvPr/>
          </p:nvSpPr>
          <p:spPr>
            <a:xfrm>
              <a:off x="30254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23"/>
            <p:cNvSpPr/>
            <p:nvPr/>
          </p:nvSpPr>
          <p:spPr>
            <a:xfrm>
              <a:off x="30254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9" name="Google Shape;18009;p23"/>
            <p:cNvSpPr/>
            <p:nvPr/>
          </p:nvSpPr>
          <p:spPr>
            <a:xfrm>
              <a:off x="30254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0" name="Google Shape;18010;p23"/>
            <p:cNvSpPr/>
            <p:nvPr/>
          </p:nvSpPr>
          <p:spPr>
            <a:xfrm>
              <a:off x="30254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23"/>
            <p:cNvSpPr/>
            <p:nvPr/>
          </p:nvSpPr>
          <p:spPr>
            <a:xfrm>
              <a:off x="30254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23"/>
            <p:cNvSpPr/>
            <p:nvPr/>
          </p:nvSpPr>
          <p:spPr>
            <a:xfrm>
              <a:off x="30254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23"/>
            <p:cNvSpPr/>
            <p:nvPr/>
          </p:nvSpPr>
          <p:spPr>
            <a:xfrm>
              <a:off x="30254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23"/>
            <p:cNvSpPr/>
            <p:nvPr/>
          </p:nvSpPr>
          <p:spPr>
            <a:xfrm>
              <a:off x="30254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23"/>
            <p:cNvSpPr/>
            <p:nvPr/>
          </p:nvSpPr>
          <p:spPr>
            <a:xfrm>
              <a:off x="30254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23"/>
            <p:cNvSpPr/>
            <p:nvPr/>
          </p:nvSpPr>
          <p:spPr>
            <a:xfrm>
              <a:off x="30254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362"/>
                    <a:pt x="903" y="305"/>
                    <a:pt x="845" y="184"/>
                  </a:cubicBezTo>
                  <a:cubicBezTo>
                    <a:pt x="782" y="121"/>
                    <a:pt x="662" y="121"/>
                    <a:pt x="604" y="63"/>
                  </a:cubicBezTo>
                  <a:cubicBezTo>
                    <a:pt x="541" y="63"/>
                    <a:pt x="541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23"/>
            <p:cNvSpPr/>
            <p:nvPr/>
          </p:nvSpPr>
          <p:spPr>
            <a:xfrm>
              <a:off x="29832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23"/>
            <p:cNvSpPr/>
            <p:nvPr/>
          </p:nvSpPr>
          <p:spPr>
            <a:xfrm>
              <a:off x="29832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23"/>
            <p:cNvSpPr/>
            <p:nvPr/>
          </p:nvSpPr>
          <p:spPr>
            <a:xfrm>
              <a:off x="29832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23"/>
            <p:cNvSpPr/>
            <p:nvPr/>
          </p:nvSpPr>
          <p:spPr>
            <a:xfrm>
              <a:off x="29832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23"/>
            <p:cNvSpPr/>
            <p:nvPr/>
          </p:nvSpPr>
          <p:spPr>
            <a:xfrm>
              <a:off x="29832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23"/>
            <p:cNvSpPr/>
            <p:nvPr/>
          </p:nvSpPr>
          <p:spPr>
            <a:xfrm>
              <a:off x="29832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23"/>
            <p:cNvSpPr/>
            <p:nvPr/>
          </p:nvSpPr>
          <p:spPr>
            <a:xfrm>
              <a:off x="29832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23"/>
            <p:cNvSpPr/>
            <p:nvPr/>
          </p:nvSpPr>
          <p:spPr>
            <a:xfrm>
              <a:off x="29832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23"/>
            <p:cNvSpPr/>
            <p:nvPr/>
          </p:nvSpPr>
          <p:spPr>
            <a:xfrm>
              <a:off x="29832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23"/>
            <p:cNvSpPr/>
            <p:nvPr/>
          </p:nvSpPr>
          <p:spPr>
            <a:xfrm>
              <a:off x="29832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23"/>
            <p:cNvSpPr/>
            <p:nvPr/>
          </p:nvSpPr>
          <p:spPr>
            <a:xfrm>
              <a:off x="29832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23"/>
            <p:cNvSpPr/>
            <p:nvPr/>
          </p:nvSpPr>
          <p:spPr>
            <a:xfrm>
              <a:off x="2983200" y="823325"/>
              <a:ext cx="21125" cy="15125"/>
            </a:xfrm>
            <a:custGeom>
              <a:avLst/>
              <a:gdLst/>
              <a:ahLst/>
              <a:cxnLst/>
              <a:rect l="l" t="t" r="r" b="b"/>
              <a:pathLst>
                <a:path w="845" h="605" extrusionOk="0">
                  <a:moveTo>
                    <a:pt x="58" y="1"/>
                  </a:moveTo>
                  <a:cubicBezTo>
                    <a:pt x="58" y="64"/>
                    <a:pt x="0" y="64"/>
                    <a:pt x="0" y="121"/>
                  </a:cubicBezTo>
                  <a:cubicBezTo>
                    <a:pt x="0" y="242"/>
                    <a:pt x="58" y="363"/>
                    <a:pt x="179" y="426"/>
                  </a:cubicBezTo>
                  <a:cubicBezTo>
                    <a:pt x="241" y="546"/>
                    <a:pt x="420" y="604"/>
                    <a:pt x="541" y="604"/>
                  </a:cubicBezTo>
                  <a:cubicBezTo>
                    <a:pt x="661" y="604"/>
                    <a:pt x="782" y="546"/>
                    <a:pt x="845" y="426"/>
                  </a:cubicBezTo>
                  <a:cubicBezTo>
                    <a:pt x="603" y="305"/>
                    <a:pt x="299" y="121"/>
                    <a:pt x="5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23"/>
            <p:cNvSpPr/>
            <p:nvPr/>
          </p:nvSpPr>
          <p:spPr>
            <a:xfrm>
              <a:off x="29424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23"/>
            <p:cNvSpPr/>
            <p:nvPr/>
          </p:nvSpPr>
          <p:spPr>
            <a:xfrm>
              <a:off x="29424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23"/>
            <p:cNvSpPr/>
            <p:nvPr/>
          </p:nvSpPr>
          <p:spPr>
            <a:xfrm>
              <a:off x="29424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23"/>
            <p:cNvSpPr/>
            <p:nvPr/>
          </p:nvSpPr>
          <p:spPr>
            <a:xfrm>
              <a:off x="29424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23"/>
            <p:cNvSpPr/>
            <p:nvPr/>
          </p:nvSpPr>
          <p:spPr>
            <a:xfrm>
              <a:off x="29424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23"/>
            <p:cNvSpPr/>
            <p:nvPr/>
          </p:nvSpPr>
          <p:spPr>
            <a:xfrm>
              <a:off x="29424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23"/>
            <p:cNvSpPr/>
            <p:nvPr/>
          </p:nvSpPr>
          <p:spPr>
            <a:xfrm>
              <a:off x="29424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23"/>
            <p:cNvSpPr/>
            <p:nvPr/>
          </p:nvSpPr>
          <p:spPr>
            <a:xfrm>
              <a:off x="29424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23"/>
            <p:cNvSpPr/>
            <p:nvPr/>
          </p:nvSpPr>
          <p:spPr>
            <a:xfrm>
              <a:off x="29424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23"/>
            <p:cNvSpPr/>
            <p:nvPr/>
          </p:nvSpPr>
          <p:spPr>
            <a:xfrm>
              <a:off x="2942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23"/>
            <p:cNvSpPr/>
            <p:nvPr/>
          </p:nvSpPr>
          <p:spPr>
            <a:xfrm>
              <a:off x="2942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23"/>
            <p:cNvSpPr/>
            <p:nvPr/>
          </p:nvSpPr>
          <p:spPr>
            <a:xfrm>
              <a:off x="2942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23"/>
            <p:cNvSpPr/>
            <p:nvPr/>
          </p:nvSpPr>
          <p:spPr>
            <a:xfrm>
              <a:off x="29001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23"/>
            <p:cNvSpPr/>
            <p:nvPr/>
          </p:nvSpPr>
          <p:spPr>
            <a:xfrm>
              <a:off x="29001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23"/>
            <p:cNvSpPr/>
            <p:nvPr/>
          </p:nvSpPr>
          <p:spPr>
            <a:xfrm>
              <a:off x="29001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23"/>
            <p:cNvSpPr/>
            <p:nvPr/>
          </p:nvSpPr>
          <p:spPr>
            <a:xfrm>
              <a:off x="29001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23"/>
            <p:cNvSpPr/>
            <p:nvPr/>
          </p:nvSpPr>
          <p:spPr>
            <a:xfrm>
              <a:off x="29001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23"/>
            <p:cNvSpPr/>
            <p:nvPr/>
          </p:nvSpPr>
          <p:spPr>
            <a:xfrm>
              <a:off x="29001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23"/>
            <p:cNvSpPr/>
            <p:nvPr/>
          </p:nvSpPr>
          <p:spPr>
            <a:xfrm>
              <a:off x="29001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23"/>
            <p:cNvSpPr/>
            <p:nvPr/>
          </p:nvSpPr>
          <p:spPr>
            <a:xfrm>
              <a:off x="29001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23"/>
            <p:cNvSpPr/>
            <p:nvPr/>
          </p:nvSpPr>
          <p:spPr>
            <a:xfrm>
              <a:off x="29001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23"/>
            <p:cNvSpPr/>
            <p:nvPr/>
          </p:nvSpPr>
          <p:spPr>
            <a:xfrm>
              <a:off x="29001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23"/>
            <p:cNvSpPr/>
            <p:nvPr/>
          </p:nvSpPr>
          <p:spPr>
            <a:xfrm>
              <a:off x="29001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23"/>
            <p:cNvSpPr/>
            <p:nvPr/>
          </p:nvSpPr>
          <p:spPr>
            <a:xfrm>
              <a:off x="29001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23"/>
            <p:cNvSpPr/>
            <p:nvPr/>
          </p:nvSpPr>
          <p:spPr>
            <a:xfrm>
              <a:off x="2900175" y="787125"/>
              <a:ext cx="19700" cy="10650"/>
            </a:xfrm>
            <a:custGeom>
              <a:avLst/>
              <a:gdLst/>
              <a:ahLst/>
              <a:cxnLst/>
              <a:rect l="l" t="t" r="r" b="b"/>
              <a:pathLst>
                <a:path w="788" h="426" extrusionOk="0">
                  <a:moveTo>
                    <a:pt x="0" y="1"/>
                  </a:moveTo>
                  <a:lnTo>
                    <a:pt x="0" y="1"/>
                  </a:lnTo>
                  <a:cubicBezTo>
                    <a:pt x="63" y="122"/>
                    <a:pt x="63" y="184"/>
                    <a:pt x="184" y="305"/>
                  </a:cubicBezTo>
                  <a:cubicBezTo>
                    <a:pt x="242" y="363"/>
                    <a:pt x="362" y="426"/>
                    <a:pt x="483" y="426"/>
                  </a:cubicBezTo>
                  <a:cubicBezTo>
                    <a:pt x="604" y="426"/>
                    <a:pt x="724" y="363"/>
                    <a:pt x="787" y="305"/>
                  </a:cubicBezTo>
                  <a:cubicBezTo>
                    <a:pt x="546" y="184"/>
                    <a:pt x="304" y="122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23"/>
            <p:cNvSpPr/>
            <p:nvPr/>
          </p:nvSpPr>
          <p:spPr>
            <a:xfrm>
              <a:off x="285950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23"/>
            <p:cNvSpPr/>
            <p:nvPr/>
          </p:nvSpPr>
          <p:spPr>
            <a:xfrm>
              <a:off x="285950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23"/>
            <p:cNvSpPr/>
            <p:nvPr/>
          </p:nvSpPr>
          <p:spPr>
            <a:xfrm>
              <a:off x="285950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23"/>
            <p:cNvSpPr/>
            <p:nvPr/>
          </p:nvSpPr>
          <p:spPr>
            <a:xfrm>
              <a:off x="285950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23"/>
            <p:cNvSpPr/>
            <p:nvPr/>
          </p:nvSpPr>
          <p:spPr>
            <a:xfrm>
              <a:off x="285950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23"/>
            <p:cNvSpPr/>
            <p:nvPr/>
          </p:nvSpPr>
          <p:spPr>
            <a:xfrm>
              <a:off x="285950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23"/>
            <p:cNvSpPr/>
            <p:nvPr/>
          </p:nvSpPr>
          <p:spPr>
            <a:xfrm>
              <a:off x="285950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23"/>
            <p:cNvSpPr/>
            <p:nvPr/>
          </p:nvSpPr>
          <p:spPr>
            <a:xfrm>
              <a:off x="28595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23"/>
            <p:cNvSpPr/>
            <p:nvPr/>
          </p:nvSpPr>
          <p:spPr>
            <a:xfrm>
              <a:off x="28595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23"/>
            <p:cNvSpPr/>
            <p:nvPr/>
          </p:nvSpPr>
          <p:spPr>
            <a:xfrm>
              <a:off x="28595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23"/>
            <p:cNvSpPr/>
            <p:nvPr/>
          </p:nvSpPr>
          <p:spPr>
            <a:xfrm>
              <a:off x="28595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23"/>
            <p:cNvSpPr/>
            <p:nvPr/>
          </p:nvSpPr>
          <p:spPr>
            <a:xfrm>
              <a:off x="28595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23"/>
            <p:cNvSpPr/>
            <p:nvPr/>
          </p:nvSpPr>
          <p:spPr>
            <a:xfrm>
              <a:off x="2859500" y="77507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242" y="0"/>
                  </a:moveTo>
                  <a:cubicBezTo>
                    <a:pt x="121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362"/>
                    <a:pt x="903" y="304"/>
                    <a:pt x="845" y="242"/>
                  </a:cubicBezTo>
                  <a:cubicBezTo>
                    <a:pt x="662" y="121"/>
                    <a:pt x="483" y="63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23"/>
            <p:cNvSpPr/>
            <p:nvPr/>
          </p:nvSpPr>
          <p:spPr>
            <a:xfrm>
              <a:off x="28172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23"/>
            <p:cNvSpPr/>
            <p:nvPr/>
          </p:nvSpPr>
          <p:spPr>
            <a:xfrm>
              <a:off x="28172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23"/>
            <p:cNvSpPr/>
            <p:nvPr/>
          </p:nvSpPr>
          <p:spPr>
            <a:xfrm>
              <a:off x="28172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23"/>
            <p:cNvSpPr/>
            <p:nvPr/>
          </p:nvSpPr>
          <p:spPr>
            <a:xfrm>
              <a:off x="28172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23"/>
            <p:cNvSpPr/>
            <p:nvPr/>
          </p:nvSpPr>
          <p:spPr>
            <a:xfrm>
              <a:off x="28172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23"/>
            <p:cNvSpPr/>
            <p:nvPr/>
          </p:nvSpPr>
          <p:spPr>
            <a:xfrm>
              <a:off x="28172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23"/>
            <p:cNvSpPr/>
            <p:nvPr/>
          </p:nvSpPr>
          <p:spPr>
            <a:xfrm>
              <a:off x="28172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23"/>
            <p:cNvSpPr/>
            <p:nvPr/>
          </p:nvSpPr>
          <p:spPr>
            <a:xfrm>
              <a:off x="28172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23"/>
            <p:cNvSpPr/>
            <p:nvPr/>
          </p:nvSpPr>
          <p:spPr>
            <a:xfrm>
              <a:off x="28172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8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23"/>
            <p:cNvSpPr/>
            <p:nvPr/>
          </p:nvSpPr>
          <p:spPr>
            <a:xfrm>
              <a:off x="28172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23"/>
            <p:cNvSpPr/>
            <p:nvPr/>
          </p:nvSpPr>
          <p:spPr>
            <a:xfrm>
              <a:off x="28172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23"/>
            <p:cNvSpPr/>
            <p:nvPr/>
          </p:nvSpPr>
          <p:spPr>
            <a:xfrm>
              <a:off x="28172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23"/>
            <p:cNvSpPr/>
            <p:nvPr/>
          </p:nvSpPr>
          <p:spPr>
            <a:xfrm>
              <a:off x="28172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23"/>
            <p:cNvSpPr/>
            <p:nvPr/>
          </p:nvSpPr>
          <p:spPr>
            <a:xfrm>
              <a:off x="27765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23"/>
            <p:cNvSpPr/>
            <p:nvPr/>
          </p:nvSpPr>
          <p:spPr>
            <a:xfrm>
              <a:off x="27765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23"/>
            <p:cNvSpPr/>
            <p:nvPr/>
          </p:nvSpPr>
          <p:spPr>
            <a:xfrm>
              <a:off x="27765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3" name="Google Shape;18083;p23"/>
            <p:cNvSpPr/>
            <p:nvPr/>
          </p:nvSpPr>
          <p:spPr>
            <a:xfrm>
              <a:off x="27765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23"/>
            <p:cNvSpPr/>
            <p:nvPr/>
          </p:nvSpPr>
          <p:spPr>
            <a:xfrm>
              <a:off x="27765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23"/>
            <p:cNvSpPr/>
            <p:nvPr/>
          </p:nvSpPr>
          <p:spPr>
            <a:xfrm>
              <a:off x="27765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23"/>
            <p:cNvSpPr/>
            <p:nvPr/>
          </p:nvSpPr>
          <p:spPr>
            <a:xfrm>
              <a:off x="27765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23"/>
            <p:cNvSpPr/>
            <p:nvPr/>
          </p:nvSpPr>
          <p:spPr>
            <a:xfrm>
              <a:off x="27765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23"/>
            <p:cNvSpPr/>
            <p:nvPr/>
          </p:nvSpPr>
          <p:spPr>
            <a:xfrm>
              <a:off x="27765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23"/>
            <p:cNvSpPr/>
            <p:nvPr/>
          </p:nvSpPr>
          <p:spPr>
            <a:xfrm>
              <a:off x="27765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0" name="Google Shape;18090;p23"/>
            <p:cNvSpPr/>
            <p:nvPr/>
          </p:nvSpPr>
          <p:spPr>
            <a:xfrm>
              <a:off x="27765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1" name="Google Shape;18091;p23"/>
            <p:cNvSpPr/>
            <p:nvPr/>
          </p:nvSpPr>
          <p:spPr>
            <a:xfrm>
              <a:off x="27765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23"/>
            <p:cNvSpPr/>
            <p:nvPr/>
          </p:nvSpPr>
          <p:spPr>
            <a:xfrm>
              <a:off x="27765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23"/>
            <p:cNvSpPr/>
            <p:nvPr/>
          </p:nvSpPr>
          <p:spPr>
            <a:xfrm>
              <a:off x="2778050" y="752500"/>
              <a:ext cx="16575" cy="5100"/>
            </a:xfrm>
            <a:custGeom>
              <a:avLst/>
              <a:gdLst/>
              <a:ahLst/>
              <a:cxnLst/>
              <a:rect l="l" t="t" r="r" b="b"/>
              <a:pathLst>
                <a:path w="663" h="204" extrusionOk="0">
                  <a:moveTo>
                    <a:pt x="1" y="1"/>
                  </a:moveTo>
                  <a:cubicBezTo>
                    <a:pt x="1" y="1"/>
                    <a:pt x="1" y="59"/>
                    <a:pt x="59" y="59"/>
                  </a:cubicBezTo>
                  <a:cubicBezTo>
                    <a:pt x="147" y="147"/>
                    <a:pt x="235" y="204"/>
                    <a:pt x="323" y="204"/>
                  </a:cubicBezTo>
                  <a:cubicBezTo>
                    <a:pt x="356" y="204"/>
                    <a:pt x="388" y="196"/>
                    <a:pt x="421" y="179"/>
                  </a:cubicBezTo>
                  <a:cubicBezTo>
                    <a:pt x="484" y="179"/>
                    <a:pt x="541" y="179"/>
                    <a:pt x="662" y="121"/>
                  </a:cubicBezTo>
                  <a:cubicBezTo>
                    <a:pt x="421" y="59"/>
                    <a:pt x="179" y="1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23"/>
            <p:cNvSpPr/>
            <p:nvPr/>
          </p:nvSpPr>
          <p:spPr>
            <a:xfrm>
              <a:off x="273425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23"/>
            <p:cNvSpPr/>
            <p:nvPr/>
          </p:nvSpPr>
          <p:spPr>
            <a:xfrm>
              <a:off x="273425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23"/>
            <p:cNvSpPr/>
            <p:nvPr/>
          </p:nvSpPr>
          <p:spPr>
            <a:xfrm>
              <a:off x="273425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23"/>
            <p:cNvSpPr/>
            <p:nvPr/>
          </p:nvSpPr>
          <p:spPr>
            <a:xfrm>
              <a:off x="273425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23"/>
            <p:cNvSpPr/>
            <p:nvPr/>
          </p:nvSpPr>
          <p:spPr>
            <a:xfrm>
              <a:off x="273425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23"/>
            <p:cNvSpPr/>
            <p:nvPr/>
          </p:nvSpPr>
          <p:spPr>
            <a:xfrm>
              <a:off x="273425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23"/>
            <p:cNvSpPr/>
            <p:nvPr/>
          </p:nvSpPr>
          <p:spPr>
            <a:xfrm>
              <a:off x="273425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23"/>
            <p:cNvSpPr/>
            <p:nvPr/>
          </p:nvSpPr>
          <p:spPr>
            <a:xfrm>
              <a:off x="273425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23"/>
            <p:cNvSpPr/>
            <p:nvPr/>
          </p:nvSpPr>
          <p:spPr>
            <a:xfrm>
              <a:off x="273425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23"/>
            <p:cNvSpPr/>
            <p:nvPr/>
          </p:nvSpPr>
          <p:spPr>
            <a:xfrm>
              <a:off x="273425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23"/>
            <p:cNvSpPr/>
            <p:nvPr/>
          </p:nvSpPr>
          <p:spPr>
            <a:xfrm>
              <a:off x="273425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23"/>
            <p:cNvSpPr/>
            <p:nvPr/>
          </p:nvSpPr>
          <p:spPr>
            <a:xfrm>
              <a:off x="273425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23"/>
            <p:cNvSpPr/>
            <p:nvPr/>
          </p:nvSpPr>
          <p:spPr>
            <a:xfrm>
              <a:off x="273425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23"/>
            <p:cNvSpPr/>
            <p:nvPr/>
          </p:nvSpPr>
          <p:spPr>
            <a:xfrm>
              <a:off x="2734250" y="743450"/>
              <a:ext cx="24175" cy="14150"/>
            </a:xfrm>
            <a:custGeom>
              <a:avLst/>
              <a:gdLst/>
              <a:ahLst/>
              <a:cxnLst/>
              <a:rect l="l" t="t" r="r" b="b"/>
              <a:pathLst>
                <a:path w="967" h="566" extrusionOk="0">
                  <a:moveTo>
                    <a:pt x="1" y="1"/>
                  </a:moveTo>
                  <a:lnTo>
                    <a:pt x="1" y="121"/>
                  </a:lnTo>
                  <a:cubicBezTo>
                    <a:pt x="1" y="242"/>
                    <a:pt x="64" y="363"/>
                    <a:pt x="122" y="421"/>
                  </a:cubicBezTo>
                  <a:cubicBezTo>
                    <a:pt x="210" y="509"/>
                    <a:pt x="298" y="566"/>
                    <a:pt x="386" y="566"/>
                  </a:cubicBezTo>
                  <a:cubicBezTo>
                    <a:pt x="418" y="566"/>
                    <a:pt x="451" y="558"/>
                    <a:pt x="484" y="541"/>
                  </a:cubicBezTo>
                  <a:cubicBezTo>
                    <a:pt x="725" y="541"/>
                    <a:pt x="908" y="363"/>
                    <a:pt x="966" y="179"/>
                  </a:cubicBezTo>
                  <a:cubicBezTo>
                    <a:pt x="604" y="121"/>
                    <a:pt x="305" y="59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23"/>
            <p:cNvSpPr/>
            <p:nvPr/>
          </p:nvSpPr>
          <p:spPr>
            <a:xfrm>
              <a:off x="26920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23"/>
            <p:cNvSpPr/>
            <p:nvPr/>
          </p:nvSpPr>
          <p:spPr>
            <a:xfrm>
              <a:off x="26920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23"/>
            <p:cNvSpPr/>
            <p:nvPr/>
          </p:nvSpPr>
          <p:spPr>
            <a:xfrm>
              <a:off x="26920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23"/>
            <p:cNvSpPr/>
            <p:nvPr/>
          </p:nvSpPr>
          <p:spPr>
            <a:xfrm>
              <a:off x="26920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23"/>
            <p:cNvSpPr/>
            <p:nvPr/>
          </p:nvSpPr>
          <p:spPr>
            <a:xfrm>
              <a:off x="26920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23"/>
            <p:cNvSpPr/>
            <p:nvPr/>
          </p:nvSpPr>
          <p:spPr>
            <a:xfrm>
              <a:off x="26920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23"/>
            <p:cNvSpPr/>
            <p:nvPr/>
          </p:nvSpPr>
          <p:spPr>
            <a:xfrm>
              <a:off x="26920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23"/>
            <p:cNvSpPr/>
            <p:nvPr/>
          </p:nvSpPr>
          <p:spPr>
            <a:xfrm>
              <a:off x="26920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23"/>
            <p:cNvSpPr/>
            <p:nvPr/>
          </p:nvSpPr>
          <p:spPr>
            <a:xfrm>
              <a:off x="26920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23"/>
            <p:cNvSpPr/>
            <p:nvPr/>
          </p:nvSpPr>
          <p:spPr>
            <a:xfrm>
              <a:off x="26920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23"/>
            <p:cNvSpPr/>
            <p:nvPr/>
          </p:nvSpPr>
          <p:spPr>
            <a:xfrm>
              <a:off x="26920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23"/>
            <p:cNvSpPr/>
            <p:nvPr/>
          </p:nvSpPr>
          <p:spPr>
            <a:xfrm>
              <a:off x="26920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23"/>
            <p:cNvSpPr/>
            <p:nvPr/>
          </p:nvSpPr>
          <p:spPr>
            <a:xfrm>
              <a:off x="26920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23"/>
            <p:cNvSpPr/>
            <p:nvPr/>
          </p:nvSpPr>
          <p:spPr>
            <a:xfrm>
              <a:off x="269202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84" y="0"/>
                  </a:moveTo>
                  <a:cubicBezTo>
                    <a:pt x="63" y="121"/>
                    <a:pt x="1" y="242"/>
                    <a:pt x="1" y="362"/>
                  </a:cubicBezTo>
                  <a:cubicBezTo>
                    <a:pt x="1" y="483"/>
                    <a:pt x="63" y="604"/>
                    <a:pt x="184" y="662"/>
                  </a:cubicBezTo>
                  <a:cubicBezTo>
                    <a:pt x="226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87" y="782"/>
                    <a:pt x="966" y="604"/>
                    <a:pt x="966" y="300"/>
                  </a:cubicBezTo>
                  <a:cubicBezTo>
                    <a:pt x="966" y="242"/>
                    <a:pt x="966" y="179"/>
                    <a:pt x="908" y="121"/>
                  </a:cubicBezTo>
                  <a:cubicBezTo>
                    <a:pt x="667" y="58"/>
                    <a:pt x="425" y="58"/>
                    <a:pt x="1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23"/>
            <p:cNvSpPr/>
            <p:nvPr/>
          </p:nvSpPr>
          <p:spPr>
            <a:xfrm>
              <a:off x="26513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23"/>
            <p:cNvSpPr/>
            <p:nvPr/>
          </p:nvSpPr>
          <p:spPr>
            <a:xfrm>
              <a:off x="26513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23"/>
            <p:cNvSpPr/>
            <p:nvPr/>
          </p:nvSpPr>
          <p:spPr>
            <a:xfrm>
              <a:off x="26513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23"/>
            <p:cNvSpPr/>
            <p:nvPr/>
          </p:nvSpPr>
          <p:spPr>
            <a:xfrm>
              <a:off x="26513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23"/>
            <p:cNvSpPr/>
            <p:nvPr/>
          </p:nvSpPr>
          <p:spPr>
            <a:xfrm>
              <a:off x="26513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23"/>
            <p:cNvSpPr/>
            <p:nvPr/>
          </p:nvSpPr>
          <p:spPr>
            <a:xfrm>
              <a:off x="26513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23"/>
            <p:cNvSpPr/>
            <p:nvPr/>
          </p:nvSpPr>
          <p:spPr>
            <a:xfrm>
              <a:off x="26513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23"/>
            <p:cNvSpPr/>
            <p:nvPr/>
          </p:nvSpPr>
          <p:spPr>
            <a:xfrm>
              <a:off x="26513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23"/>
            <p:cNvSpPr/>
            <p:nvPr/>
          </p:nvSpPr>
          <p:spPr>
            <a:xfrm>
              <a:off x="26513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23"/>
            <p:cNvSpPr/>
            <p:nvPr/>
          </p:nvSpPr>
          <p:spPr>
            <a:xfrm>
              <a:off x="26513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23"/>
            <p:cNvSpPr/>
            <p:nvPr/>
          </p:nvSpPr>
          <p:spPr>
            <a:xfrm>
              <a:off x="26513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23"/>
            <p:cNvSpPr/>
            <p:nvPr/>
          </p:nvSpPr>
          <p:spPr>
            <a:xfrm>
              <a:off x="26513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23"/>
            <p:cNvSpPr/>
            <p:nvPr/>
          </p:nvSpPr>
          <p:spPr>
            <a:xfrm>
              <a:off x="26513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23"/>
            <p:cNvSpPr/>
            <p:nvPr/>
          </p:nvSpPr>
          <p:spPr>
            <a:xfrm>
              <a:off x="26513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23"/>
            <p:cNvSpPr/>
            <p:nvPr/>
          </p:nvSpPr>
          <p:spPr>
            <a:xfrm>
              <a:off x="26091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23"/>
            <p:cNvSpPr/>
            <p:nvPr/>
          </p:nvSpPr>
          <p:spPr>
            <a:xfrm>
              <a:off x="26091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23"/>
            <p:cNvSpPr/>
            <p:nvPr/>
          </p:nvSpPr>
          <p:spPr>
            <a:xfrm>
              <a:off x="26091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23"/>
            <p:cNvSpPr/>
            <p:nvPr/>
          </p:nvSpPr>
          <p:spPr>
            <a:xfrm>
              <a:off x="26091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23"/>
            <p:cNvSpPr/>
            <p:nvPr/>
          </p:nvSpPr>
          <p:spPr>
            <a:xfrm>
              <a:off x="26091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23"/>
            <p:cNvSpPr/>
            <p:nvPr/>
          </p:nvSpPr>
          <p:spPr>
            <a:xfrm>
              <a:off x="26091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23"/>
            <p:cNvSpPr/>
            <p:nvPr/>
          </p:nvSpPr>
          <p:spPr>
            <a:xfrm>
              <a:off x="26091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23"/>
            <p:cNvSpPr/>
            <p:nvPr/>
          </p:nvSpPr>
          <p:spPr>
            <a:xfrm>
              <a:off x="26091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23"/>
            <p:cNvSpPr/>
            <p:nvPr/>
          </p:nvSpPr>
          <p:spPr>
            <a:xfrm>
              <a:off x="26091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23"/>
            <p:cNvSpPr/>
            <p:nvPr/>
          </p:nvSpPr>
          <p:spPr>
            <a:xfrm>
              <a:off x="26091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23"/>
            <p:cNvSpPr/>
            <p:nvPr/>
          </p:nvSpPr>
          <p:spPr>
            <a:xfrm>
              <a:off x="26091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23"/>
            <p:cNvSpPr/>
            <p:nvPr/>
          </p:nvSpPr>
          <p:spPr>
            <a:xfrm>
              <a:off x="26091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23"/>
            <p:cNvSpPr/>
            <p:nvPr/>
          </p:nvSpPr>
          <p:spPr>
            <a:xfrm>
              <a:off x="26091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23"/>
            <p:cNvSpPr/>
            <p:nvPr/>
          </p:nvSpPr>
          <p:spPr>
            <a:xfrm>
              <a:off x="26091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23"/>
            <p:cNvSpPr/>
            <p:nvPr/>
          </p:nvSpPr>
          <p:spPr>
            <a:xfrm>
              <a:off x="256835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23"/>
            <p:cNvSpPr/>
            <p:nvPr/>
          </p:nvSpPr>
          <p:spPr>
            <a:xfrm>
              <a:off x="256835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23"/>
            <p:cNvSpPr/>
            <p:nvPr/>
          </p:nvSpPr>
          <p:spPr>
            <a:xfrm>
              <a:off x="256835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23"/>
            <p:cNvSpPr/>
            <p:nvPr/>
          </p:nvSpPr>
          <p:spPr>
            <a:xfrm>
              <a:off x="256835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23"/>
            <p:cNvSpPr/>
            <p:nvPr/>
          </p:nvSpPr>
          <p:spPr>
            <a:xfrm>
              <a:off x="256835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23"/>
            <p:cNvSpPr/>
            <p:nvPr/>
          </p:nvSpPr>
          <p:spPr>
            <a:xfrm>
              <a:off x="256835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23"/>
            <p:cNvSpPr/>
            <p:nvPr/>
          </p:nvSpPr>
          <p:spPr>
            <a:xfrm>
              <a:off x="256835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23"/>
            <p:cNvSpPr/>
            <p:nvPr/>
          </p:nvSpPr>
          <p:spPr>
            <a:xfrm>
              <a:off x="256835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23"/>
            <p:cNvSpPr/>
            <p:nvPr/>
          </p:nvSpPr>
          <p:spPr>
            <a:xfrm>
              <a:off x="256835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23"/>
            <p:cNvSpPr/>
            <p:nvPr/>
          </p:nvSpPr>
          <p:spPr>
            <a:xfrm>
              <a:off x="256835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23"/>
            <p:cNvSpPr/>
            <p:nvPr/>
          </p:nvSpPr>
          <p:spPr>
            <a:xfrm>
              <a:off x="256835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23"/>
            <p:cNvSpPr/>
            <p:nvPr/>
          </p:nvSpPr>
          <p:spPr>
            <a:xfrm>
              <a:off x="256835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23"/>
            <p:cNvSpPr/>
            <p:nvPr/>
          </p:nvSpPr>
          <p:spPr>
            <a:xfrm>
              <a:off x="256835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23"/>
            <p:cNvSpPr/>
            <p:nvPr/>
          </p:nvSpPr>
          <p:spPr>
            <a:xfrm>
              <a:off x="256835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23"/>
            <p:cNvSpPr/>
            <p:nvPr/>
          </p:nvSpPr>
          <p:spPr>
            <a:xfrm>
              <a:off x="25261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23"/>
            <p:cNvSpPr/>
            <p:nvPr/>
          </p:nvSpPr>
          <p:spPr>
            <a:xfrm>
              <a:off x="25261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23"/>
            <p:cNvSpPr/>
            <p:nvPr/>
          </p:nvSpPr>
          <p:spPr>
            <a:xfrm>
              <a:off x="25261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23"/>
            <p:cNvSpPr/>
            <p:nvPr/>
          </p:nvSpPr>
          <p:spPr>
            <a:xfrm>
              <a:off x="25261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23"/>
            <p:cNvSpPr/>
            <p:nvPr/>
          </p:nvSpPr>
          <p:spPr>
            <a:xfrm>
              <a:off x="25261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23"/>
            <p:cNvSpPr/>
            <p:nvPr/>
          </p:nvSpPr>
          <p:spPr>
            <a:xfrm>
              <a:off x="25261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23"/>
            <p:cNvSpPr/>
            <p:nvPr/>
          </p:nvSpPr>
          <p:spPr>
            <a:xfrm>
              <a:off x="25261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23"/>
            <p:cNvSpPr/>
            <p:nvPr/>
          </p:nvSpPr>
          <p:spPr>
            <a:xfrm>
              <a:off x="25261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23"/>
            <p:cNvSpPr/>
            <p:nvPr/>
          </p:nvSpPr>
          <p:spPr>
            <a:xfrm>
              <a:off x="25261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23"/>
            <p:cNvSpPr/>
            <p:nvPr/>
          </p:nvSpPr>
          <p:spPr>
            <a:xfrm>
              <a:off x="25261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23"/>
            <p:cNvSpPr/>
            <p:nvPr/>
          </p:nvSpPr>
          <p:spPr>
            <a:xfrm>
              <a:off x="25261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23"/>
            <p:cNvSpPr/>
            <p:nvPr/>
          </p:nvSpPr>
          <p:spPr>
            <a:xfrm>
              <a:off x="25261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23"/>
            <p:cNvSpPr/>
            <p:nvPr/>
          </p:nvSpPr>
          <p:spPr>
            <a:xfrm>
              <a:off x="25261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23"/>
            <p:cNvSpPr/>
            <p:nvPr/>
          </p:nvSpPr>
          <p:spPr>
            <a:xfrm>
              <a:off x="25261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23"/>
            <p:cNvSpPr/>
            <p:nvPr/>
          </p:nvSpPr>
          <p:spPr>
            <a:xfrm>
              <a:off x="24838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23"/>
            <p:cNvSpPr/>
            <p:nvPr/>
          </p:nvSpPr>
          <p:spPr>
            <a:xfrm>
              <a:off x="24838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23"/>
            <p:cNvSpPr/>
            <p:nvPr/>
          </p:nvSpPr>
          <p:spPr>
            <a:xfrm>
              <a:off x="24838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23"/>
            <p:cNvSpPr/>
            <p:nvPr/>
          </p:nvSpPr>
          <p:spPr>
            <a:xfrm>
              <a:off x="24838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23"/>
            <p:cNvSpPr/>
            <p:nvPr/>
          </p:nvSpPr>
          <p:spPr>
            <a:xfrm>
              <a:off x="24838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23"/>
            <p:cNvSpPr/>
            <p:nvPr/>
          </p:nvSpPr>
          <p:spPr>
            <a:xfrm>
              <a:off x="24838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23"/>
            <p:cNvSpPr/>
            <p:nvPr/>
          </p:nvSpPr>
          <p:spPr>
            <a:xfrm>
              <a:off x="24838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23"/>
            <p:cNvSpPr/>
            <p:nvPr/>
          </p:nvSpPr>
          <p:spPr>
            <a:xfrm>
              <a:off x="24838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23"/>
            <p:cNvSpPr/>
            <p:nvPr/>
          </p:nvSpPr>
          <p:spPr>
            <a:xfrm>
              <a:off x="24838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23"/>
            <p:cNvSpPr/>
            <p:nvPr/>
          </p:nvSpPr>
          <p:spPr>
            <a:xfrm>
              <a:off x="24838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23"/>
            <p:cNvSpPr/>
            <p:nvPr/>
          </p:nvSpPr>
          <p:spPr>
            <a:xfrm>
              <a:off x="24838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23"/>
            <p:cNvSpPr/>
            <p:nvPr/>
          </p:nvSpPr>
          <p:spPr>
            <a:xfrm>
              <a:off x="24838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23"/>
            <p:cNvSpPr/>
            <p:nvPr/>
          </p:nvSpPr>
          <p:spPr>
            <a:xfrm>
              <a:off x="24838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23"/>
            <p:cNvSpPr/>
            <p:nvPr/>
          </p:nvSpPr>
          <p:spPr>
            <a:xfrm>
              <a:off x="24838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23"/>
            <p:cNvSpPr/>
            <p:nvPr/>
          </p:nvSpPr>
          <p:spPr>
            <a:xfrm>
              <a:off x="24432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23"/>
            <p:cNvSpPr/>
            <p:nvPr/>
          </p:nvSpPr>
          <p:spPr>
            <a:xfrm>
              <a:off x="24432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23"/>
            <p:cNvSpPr/>
            <p:nvPr/>
          </p:nvSpPr>
          <p:spPr>
            <a:xfrm>
              <a:off x="24432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23"/>
            <p:cNvSpPr/>
            <p:nvPr/>
          </p:nvSpPr>
          <p:spPr>
            <a:xfrm>
              <a:off x="24432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23"/>
            <p:cNvSpPr/>
            <p:nvPr/>
          </p:nvSpPr>
          <p:spPr>
            <a:xfrm>
              <a:off x="24432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23"/>
            <p:cNvSpPr/>
            <p:nvPr/>
          </p:nvSpPr>
          <p:spPr>
            <a:xfrm>
              <a:off x="24432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23"/>
            <p:cNvSpPr/>
            <p:nvPr/>
          </p:nvSpPr>
          <p:spPr>
            <a:xfrm>
              <a:off x="24432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23"/>
            <p:cNvSpPr/>
            <p:nvPr/>
          </p:nvSpPr>
          <p:spPr>
            <a:xfrm>
              <a:off x="24432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23"/>
            <p:cNvSpPr/>
            <p:nvPr/>
          </p:nvSpPr>
          <p:spPr>
            <a:xfrm>
              <a:off x="24432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23"/>
            <p:cNvSpPr/>
            <p:nvPr/>
          </p:nvSpPr>
          <p:spPr>
            <a:xfrm>
              <a:off x="24432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23"/>
            <p:cNvSpPr/>
            <p:nvPr/>
          </p:nvSpPr>
          <p:spPr>
            <a:xfrm>
              <a:off x="24432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23"/>
            <p:cNvSpPr/>
            <p:nvPr/>
          </p:nvSpPr>
          <p:spPr>
            <a:xfrm>
              <a:off x="24432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23"/>
            <p:cNvSpPr/>
            <p:nvPr/>
          </p:nvSpPr>
          <p:spPr>
            <a:xfrm>
              <a:off x="24432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23"/>
            <p:cNvSpPr/>
            <p:nvPr/>
          </p:nvSpPr>
          <p:spPr>
            <a:xfrm>
              <a:off x="24432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23"/>
            <p:cNvSpPr/>
            <p:nvPr/>
          </p:nvSpPr>
          <p:spPr>
            <a:xfrm>
              <a:off x="24009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23"/>
            <p:cNvSpPr/>
            <p:nvPr/>
          </p:nvSpPr>
          <p:spPr>
            <a:xfrm>
              <a:off x="24009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23"/>
            <p:cNvSpPr/>
            <p:nvPr/>
          </p:nvSpPr>
          <p:spPr>
            <a:xfrm>
              <a:off x="24009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23"/>
            <p:cNvSpPr/>
            <p:nvPr/>
          </p:nvSpPr>
          <p:spPr>
            <a:xfrm>
              <a:off x="24009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23"/>
            <p:cNvSpPr/>
            <p:nvPr/>
          </p:nvSpPr>
          <p:spPr>
            <a:xfrm>
              <a:off x="24009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23"/>
            <p:cNvSpPr/>
            <p:nvPr/>
          </p:nvSpPr>
          <p:spPr>
            <a:xfrm>
              <a:off x="24009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23"/>
            <p:cNvSpPr/>
            <p:nvPr/>
          </p:nvSpPr>
          <p:spPr>
            <a:xfrm>
              <a:off x="24009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23"/>
            <p:cNvSpPr/>
            <p:nvPr/>
          </p:nvSpPr>
          <p:spPr>
            <a:xfrm>
              <a:off x="24009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23"/>
            <p:cNvSpPr/>
            <p:nvPr/>
          </p:nvSpPr>
          <p:spPr>
            <a:xfrm>
              <a:off x="24009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23"/>
            <p:cNvSpPr/>
            <p:nvPr/>
          </p:nvSpPr>
          <p:spPr>
            <a:xfrm>
              <a:off x="24009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23"/>
            <p:cNvSpPr/>
            <p:nvPr/>
          </p:nvSpPr>
          <p:spPr>
            <a:xfrm>
              <a:off x="24009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23"/>
            <p:cNvSpPr/>
            <p:nvPr/>
          </p:nvSpPr>
          <p:spPr>
            <a:xfrm>
              <a:off x="24009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23"/>
            <p:cNvSpPr/>
            <p:nvPr/>
          </p:nvSpPr>
          <p:spPr>
            <a:xfrm>
              <a:off x="24009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23"/>
            <p:cNvSpPr/>
            <p:nvPr/>
          </p:nvSpPr>
          <p:spPr>
            <a:xfrm>
              <a:off x="24009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23"/>
            <p:cNvSpPr/>
            <p:nvPr/>
          </p:nvSpPr>
          <p:spPr>
            <a:xfrm>
              <a:off x="23602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23"/>
            <p:cNvSpPr/>
            <p:nvPr/>
          </p:nvSpPr>
          <p:spPr>
            <a:xfrm>
              <a:off x="23602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23"/>
            <p:cNvSpPr/>
            <p:nvPr/>
          </p:nvSpPr>
          <p:spPr>
            <a:xfrm>
              <a:off x="23602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23"/>
            <p:cNvSpPr/>
            <p:nvPr/>
          </p:nvSpPr>
          <p:spPr>
            <a:xfrm>
              <a:off x="23602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23"/>
            <p:cNvSpPr/>
            <p:nvPr/>
          </p:nvSpPr>
          <p:spPr>
            <a:xfrm>
              <a:off x="23602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23"/>
            <p:cNvSpPr/>
            <p:nvPr/>
          </p:nvSpPr>
          <p:spPr>
            <a:xfrm>
              <a:off x="23602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23"/>
            <p:cNvSpPr/>
            <p:nvPr/>
          </p:nvSpPr>
          <p:spPr>
            <a:xfrm>
              <a:off x="23602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23"/>
            <p:cNvSpPr/>
            <p:nvPr/>
          </p:nvSpPr>
          <p:spPr>
            <a:xfrm>
              <a:off x="23602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23"/>
            <p:cNvSpPr/>
            <p:nvPr/>
          </p:nvSpPr>
          <p:spPr>
            <a:xfrm>
              <a:off x="23602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23"/>
            <p:cNvSpPr/>
            <p:nvPr/>
          </p:nvSpPr>
          <p:spPr>
            <a:xfrm>
              <a:off x="23602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23"/>
            <p:cNvSpPr/>
            <p:nvPr/>
          </p:nvSpPr>
          <p:spPr>
            <a:xfrm>
              <a:off x="23602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23"/>
            <p:cNvSpPr/>
            <p:nvPr/>
          </p:nvSpPr>
          <p:spPr>
            <a:xfrm>
              <a:off x="23602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23"/>
            <p:cNvSpPr/>
            <p:nvPr/>
          </p:nvSpPr>
          <p:spPr>
            <a:xfrm>
              <a:off x="23602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23"/>
            <p:cNvSpPr/>
            <p:nvPr/>
          </p:nvSpPr>
          <p:spPr>
            <a:xfrm>
              <a:off x="236020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23"/>
            <p:cNvSpPr/>
            <p:nvPr/>
          </p:nvSpPr>
          <p:spPr>
            <a:xfrm>
              <a:off x="23179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23"/>
            <p:cNvSpPr/>
            <p:nvPr/>
          </p:nvSpPr>
          <p:spPr>
            <a:xfrm>
              <a:off x="23179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23"/>
            <p:cNvSpPr/>
            <p:nvPr/>
          </p:nvSpPr>
          <p:spPr>
            <a:xfrm>
              <a:off x="23179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23"/>
            <p:cNvSpPr/>
            <p:nvPr/>
          </p:nvSpPr>
          <p:spPr>
            <a:xfrm>
              <a:off x="23179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23"/>
            <p:cNvSpPr/>
            <p:nvPr/>
          </p:nvSpPr>
          <p:spPr>
            <a:xfrm>
              <a:off x="23179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23"/>
            <p:cNvSpPr/>
            <p:nvPr/>
          </p:nvSpPr>
          <p:spPr>
            <a:xfrm>
              <a:off x="23179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23"/>
            <p:cNvSpPr/>
            <p:nvPr/>
          </p:nvSpPr>
          <p:spPr>
            <a:xfrm>
              <a:off x="23179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23"/>
            <p:cNvSpPr/>
            <p:nvPr/>
          </p:nvSpPr>
          <p:spPr>
            <a:xfrm>
              <a:off x="23179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23"/>
            <p:cNvSpPr/>
            <p:nvPr/>
          </p:nvSpPr>
          <p:spPr>
            <a:xfrm>
              <a:off x="23179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23"/>
            <p:cNvSpPr/>
            <p:nvPr/>
          </p:nvSpPr>
          <p:spPr>
            <a:xfrm>
              <a:off x="23179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23"/>
            <p:cNvSpPr/>
            <p:nvPr/>
          </p:nvSpPr>
          <p:spPr>
            <a:xfrm>
              <a:off x="23179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23"/>
            <p:cNvSpPr/>
            <p:nvPr/>
          </p:nvSpPr>
          <p:spPr>
            <a:xfrm>
              <a:off x="23179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23"/>
            <p:cNvSpPr/>
            <p:nvPr/>
          </p:nvSpPr>
          <p:spPr>
            <a:xfrm>
              <a:off x="23179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23"/>
            <p:cNvSpPr/>
            <p:nvPr/>
          </p:nvSpPr>
          <p:spPr>
            <a:xfrm>
              <a:off x="23179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23"/>
            <p:cNvSpPr/>
            <p:nvPr/>
          </p:nvSpPr>
          <p:spPr>
            <a:xfrm>
              <a:off x="22757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23"/>
            <p:cNvSpPr/>
            <p:nvPr/>
          </p:nvSpPr>
          <p:spPr>
            <a:xfrm>
              <a:off x="22757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23"/>
            <p:cNvSpPr/>
            <p:nvPr/>
          </p:nvSpPr>
          <p:spPr>
            <a:xfrm>
              <a:off x="22757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23"/>
            <p:cNvSpPr/>
            <p:nvPr/>
          </p:nvSpPr>
          <p:spPr>
            <a:xfrm>
              <a:off x="22757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23"/>
            <p:cNvSpPr/>
            <p:nvPr/>
          </p:nvSpPr>
          <p:spPr>
            <a:xfrm>
              <a:off x="22757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23"/>
            <p:cNvSpPr/>
            <p:nvPr/>
          </p:nvSpPr>
          <p:spPr>
            <a:xfrm>
              <a:off x="22757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23"/>
            <p:cNvSpPr/>
            <p:nvPr/>
          </p:nvSpPr>
          <p:spPr>
            <a:xfrm>
              <a:off x="22757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23"/>
            <p:cNvSpPr/>
            <p:nvPr/>
          </p:nvSpPr>
          <p:spPr>
            <a:xfrm>
              <a:off x="22757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23"/>
            <p:cNvSpPr/>
            <p:nvPr/>
          </p:nvSpPr>
          <p:spPr>
            <a:xfrm>
              <a:off x="22757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23"/>
            <p:cNvSpPr/>
            <p:nvPr/>
          </p:nvSpPr>
          <p:spPr>
            <a:xfrm>
              <a:off x="22757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23"/>
            <p:cNvSpPr/>
            <p:nvPr/>
          </p:nvSpPr>
          <p:spPr>
            <a:xfrm>
              <a:off x="22757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23"/>
            <p:cNvSpPr/>
            <p:nvPr/>
          </p:nvSpPr>
          <p:spPr>
            <a:xfrm>
              <a:off x="22757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23"/>
            <p:cNvSpPr/>
            <p:nvPr/>
          </p:nvSpPr>
          <p:spPr>
            <a:xfrm>
              <a:off x="22757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23"/>
            <p:cNvSpPr/>
            <p:nvPr/>
          </p:nvSpPr>
          <p:spPr>
            <a:xfrm>
              <a:off x="22757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667" y="1"/>
                  </a:moveTo>
                  <a:cubicBezTo>
                    <a:pt x="546" y="59"/>
                    <a:pt x="426" y="59"/>
                    <a:pt x="305" y="59"/>
                  </a:cubicBezTo>
                  <a:cubicBezTo>
                    <a:pt x="122" y="121"/>
                    <a:pt x="1" y="300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242"/>
                    <a:pt x="846" y="121"/>
                    <a:pt x="66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23"/>
            <p:cNvSpPr/>
            <p:nvPr/>
          </p:nvSpPr>
          <p:spPr>
            <a:xfrm>
              <a:off x="2256200" y="1259300"/>
              <a:ext cx="3025" cy="12075"/>
            </a:xfrm>
            <a:custGeom>
              <a:avLst/>
              <a:gdLst/>
              <a:ahLst/>
              <a:cxnLst/>
              <a:rect l="l" t="t" r="r" b="b"/>
              <a:pathLst>
                <a:path w="121" h="483" extrusionOk="0">
                  <a:moveTo>
                    <a:pt x="0" y="0"/>
                  </a:moveTo>
                  <a:cubicBezTo>
                    <a:pt x="0" y="179"/>
                    <a:pt x="58" y="299"/>
                    <a:pt x="58" y="483"/>
                  </a:cubicBezTo>
                  <a:cubicBezTo>
                    <a:pt x="58" y="420"/>
                    <a:pt x="121" y="362"/>
                    <a:pt x="121" y="299"/>
                  </a:cubicBezTo>
                  <a:cubicBezTo>
                    <a:pt x="121" y="179"/>
                    <a:pt x="58" y="121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23"/>
            <p:cNvSpPr/>
            <p:nvPr/>
          </p:nvSpPr>
          <p:spPr>
            <a:xfrm>
              <a:off x="2244125" y="1214050"/>
              <a:ext cx="15100" cy="22575"/>
            </a:xfrm>
            <a:custGeom>
              <a:avLst/>
              <a:gdLst/>
              <a:ahLst/>
              <a:cxnLst/>
              <a:rect l="l" t="t" r="r" b="b"/>
              <a:pathLst>
                <a:path w="604" h="903" extrusionOk="0">
                  <a:moveTo>
                    <a:pt x="121" y="0"/>
                  </a:moveTo>
                  <a:cubicBezTo>
                    <a:pt x="58" y="0"/>
                    <a:pt x="58" y="58"/>
                    <a:pt x="0" y="58"/>
                  </a:cubicBezTo>
                  <a:cubicBezTo>
                    <a:pt x="121" y="299"/>
                    <a:pt x="242" y="604"/>
                    <a:pt x="300" y="903"/>
                  </a:cubicBezTo>
                  <a:cubicBezTo>
                    <a:pt x="483" y="845"/>
                    <a:pt x="604" y="661"/>
                    <a:pt x="604" y="483"/>
                  </a:cubicBezTo>
                  <a:cubicBezTo>
                    <a:pt x="541" y="242"/>
                    <a:pt x="362" y="0"/>
                    <a:pt x="1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23"/>
            <p:cNvSpPr/>
            <p:nvPr/>
          </p:nvSpPr>
          <p:spPr>
            <a:xfrm>
              <a:off x="22350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23"/>
            <p:cNvSpPr/>
            <p:nvPr/>
          </p:nvSpPr>
          <p:spPr>
            <a:xfrm>
              <a:off x="22350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23"/>
            <p:cNvSpPr/>
            <p:nvPr/>
          </p:nvSpPr>
          <p:spPr>
            <a:xfrm>
              <a:off x="22350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23"/>
            <p:cNvSpPr/>
            <p:nvPr/>
          </p:nvSpPr>
          <p:spPr>
            <a:xfrm>
              <a:off x="22350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23"/>
            <p:cNvSpPr/>
            <p:nvPr/>
          </p:nvSpPr>
          <p:spPr>
            <a:xfrm>
              <a:off x="22350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23"/>
            <p:cNvSpPr/>
            <p:nvPr/>
          </p:nvSpPr>
          <p:spPr>
            <a:xfrm>
              <a:off x="22350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23"/>
            <p:cNvSpPr/>
            <p:nvPr/>
          </p:nvSpPr>
          <p:spPr>
            <a:xfrm>
              <a:off x="22350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23"/>
            <p:cNvSpPr/>
            <p:nvPr/>
          </p:nvSpPr>
          <p:spPr>
            <a:xfrm>
              <a:off x="22350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23"/>
            <p:cNvSpPr/>
            <p:nvPr/>
          </p:nvSpPr>
          <p:spPr>
            <a:xfrm>
              <a:off x="22350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23"/>
            <p:cNvSpPr/>
            <p:nvPr/>
          </p:nvSpPr>
          <p:spPr>
            <a:xfrm>
              <a:off x="22350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23"/>
            <p:cNvSpPr/>
            <p:nvPr/>
          </p:nvSpPr>
          <p:spPr>
            <a:xfrm>
              <a:off x="22350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23"/>
            <p:cNvSpPr/>
            <p:nvPr/>
          </p:nvSpPr>
          <p:spPr>
            <a:xfrm>
              <a:off x="223507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21" y="0"/>
                  </a:moveTo>
                  <a:cubicBezTo>
                    <a:pt x="58" y="121"/>
                    <a:pt x="0" y="242"/>
                    <a:pt x="0" y="362"/>
                  </a:cubicBezTo>
                  <a:cubicBezTo>
                    <a:pt x="0" y="483"/>
                    <a:pt x="58" y="604"/>
                    <a:pt x="121" y="662"/>
                  </a:cubicBezTo>
                  <a:cubicBezTo>
                    <a:pt x="209" y="750"/>
                    <a:pt x="297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4" y="782"/>
                    <a:pt x="966" y="604"/>
                    <a:pt x="966" y="300"/>
                  </a:cubicBezTo>
                  <a:cubicBezTo>
                    <a:pt x="966" y="179"/>
                    <a:pt x="845" y="58"/>
                    <a:pt x="78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23"/>
            <p:cNvSpPr/>
            <p:nvPr/>
          </p:nvSpPr>
          <p:spPr>
            <a:xfrm>
              <a:off x="2195850" y="1134050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0"/>
                    <a:pt x="59" y="121"/>
                    <a:pt x="1" y="242"/>
                  </a:cubicBezTo>
                  <a:cubicBezTo>
                    <a:pt x="179" y="425"/>
                    <a:pt x="421" y="666"/>
                    <a:pt x="604" y="908"/>
                  </a:cubicBezTo>
                  <a:cubicBezTo>
                    <a:pt x="725" y="845"/>
                    <a:pt x="845" y="666"/>
                    <a:pt x="845" y="483"/>
                  </a:cubicBezTo>
                  <a:cubicBezTo>
                    <a:pt x="845" y="242"/>
                    <a:pt x="604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23"/>
            <p:cNvSpPr/>
            <p:nvPr/>
          </p:nvSpPr>
          <p:spPr>
            <a:xfrm>
              <a:off x="21928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23"/>
            <p:cNvSpPr/>
            <p:nvPr/>
          </p:nvSpPr>
          <p:spPr>
            <a:xfrm>
              <a:off x="21928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23"/>
            <p:cNvSpPr/>
            <p:nvPr/>
          </p:nvSpPr>
          <p:spPr>
            <a:xfrm>
              <a:off x="21928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23"/>
            <p:cNvSpPr/>
            <p:nvPr/>
          </p:nvSpPr>
          <p:spPr>
            <a:xfrm>
              <a:off x="21928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23"/>
            <p:cNvSpPr/>
            <p:nvPr/>
          </p:nvSpPr>
          <p:spPr>
            <a:xfrm>
              <a:off x="21928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23"/>
            <p:cNvSpPr/>
            <p:nvPr/>
          </p:nvSpPr>
          <p:spPr>
            <a:xfrm>
              <a:off x="21928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23"/>
            <p:cNvSpPr/>
            <p:nvPr/>
          </p:nvSpPr>
          <p:spPr>
            <a:xfrm>
              <a:off x="21928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23"/>
            <p:cNvSpPr/>
            <p:nvPr/>
          </p:nvSpPr>
          <p:spPr>
            <a:xfrm>
              <a:off x="21928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23"/>
            <p:cNvSpPr/>
            <p:nvPr/>
          </p:nvSpPr>
          <p:spPr>
            <a:xfrm>
              <a:off x="21928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23"/>
            <p:cNvSpPr/>
            <p:nvPr/>
          </p:nvSpPr>
          <p:spPr>
            <a:xfrm>
              <a:off x="2192850" y="738875"/>
              <a:ext cx="24150" cy="18725"/>
            </a:xfrm>
            <a:custGeom>
              <a:avLst/>
              <a:gdLst/>
              <a:ahLst/>
              <a:cxnLst/>
              <a:rect l="l" t="t" r="r" b="b"/>
              <a:pathLst>
                <a:path w="966" h="749" extrusionOk="0">
                  <a:moveTo>
                    <a:pt x="121" y="0"/>
                  </a:moveTo>
                  <a:cubicBezTo>
                    <a:pt x="58" y="63"/>
                    <a:pt x="0" y="184"/>
                    <a:pt x="0" y="304"/>
                  </a:cubicBezTo>
                  <a:cubicBezTo>
                    <a:pt x="0" y="425"/>
                    <a:pt x="58" y="546"/>
                    <a:pt x="179" y="604"/>
                  </a:cubicBezTo>
                  <a:cubicBezTo>
                    <a:pt x="225" y="692"/>
                    <a:pt x="301" y="749"/>
                    <a:pt x="386" y="749"/>
                  </a:cubicBezTo>
                  <a:cubicBezTo>
                    <a:pt x="418" y="749"/>
                    <a:pt x="450" y="741"/>
                    <a:pt x="483" y="724"/>
                  </a:cubicBezTo>
                  <a:cubicBezTo>
                    <a:pt x="724" y="724"/>
                    <a:pt x="965" y="546"/>
                    <a:pt x="965" y="242"/>
                  </a:cubicBezTo>
                  <a:cubicBezTo>
                    <a:pt x="965" y="184"/>
                    <a:pt x="903" y="63"/>
                    <a:pt x="84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23"/>
            <p:cNvSpPr/>
            <p:nvPr/>
          </p:nvSpPr>
          <p:spPr>
            <a:xfrm>
              <a:off x="2152050" y="109482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546"/>
                    <a:pt x="483" y="725"/>
                    <a:pt x="667" y="845"/>
                  </a:cubicBezTo>
                  <a:cubicBezTo>
                    <a:pt x="845" y="787"/>
                    <a:pt x="908" y="604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23"/>
            <p:cNvSpPr/>
            <p:nvPr/>
          </p:nvSpPr>
          <p:spPr>
            <a:xfrm>
              <a:off x="2152050" y="105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23"/>
            <p:cNvSpPr/>
            <p:nvPr/>
          </p:nvSpPr>
          <p:spPr>
            <a:xfrm>
              <a:off x="2152050" y="101495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23"/>
            <p:cNvSpPr/>
            <p:nvPr/>
          </p:nvSpPr>
          <p:spPr>
            <a:xfrm>
              <a:off x="2152050" y="97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23"/>
            <p:cNvSpPr/>
            <p:nvPr/>
          </p:nvSpPr>
          <p:spPr>
            <a:xfrm>
              <a:off x="2152050" y="9349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23"/>
            <p:cNvSpPr/>
            <p:nvPr/>
          </p:nvSpPr>
          <p:spPr>
            <a:xfrm>
              <a:off x="2152050" y="89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23"/>
            <p:cNvSpPr/>
            <p:nvPr/>
          </p:nvSpPr>
          <p:spPr>
            <a:xfrm>
              <a:off x="2152050" y="8535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23"/>
            <p:cNvSpPr/>
            <p:nvPr/>
          </p:nvSpPr>
          <p:spPr>
            <a:xfrm>
              <a:off x="2152050" y="81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23"/>
            <p:cNvSpPr/>
            <p:nvPr/>
          </p:nvSpPr>
          <p:spPr>
            <a:xfrm>
              <a:off x="2152050" y="773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23"/>
            <p:cNvSpPr/>
            <p:nvPr/>
          </p:nvSpPr>
          <p:spPr>
            <a:xfrm>
              <a:off x="2152050" y="737425"/>
              <a:ext cx="22725" cy="20175"/>
            </a:xfrm>
            <a:custGeom>
              <a:avLst/>
              <a:gdLst/>
              <a:ahLst/>
              <a:cxnLst/>
              <a:rect l="l" t="t" r="r" b="b"/>
              <a:pathLst>
                <a:path w="909" h="807" extrusionOk="0">
                  <a:moveTo>
                    <a:pt x="121" y="0"/>
                  </a:moveTo>
                  <a:cubicBezTo>
                    <a:pt x="64" y="58"/>
                    <a:pt x="1" y="179"/>
                    <a:pt x="1" y="362"/>
                  </a:cubicBezTo>
                  <a:cubicBezTo>
                    <a:pt x="1" y="483"/>
                    <a:pt x="64" y="604"/>
                    <a:pt x="121" y="662"/>
                  </a:cubicBezTo>
                  <a:cubicBezTo>
                    <a:pt x="210" y="750"/>
                    <a:pt x="298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5" y="782"/>
                    <a:pt x="908" y="604"/>
                    <a:pt x="908" y="300"/>
                  </a:cubicBezTo>
                  <a:cubicBezTo>
                    <a:pt x="908" y="242"/>
                    <a:pt x="908" y="121"/>
                    <a:pt x="78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7" name="Google Shape;18297;p23"/>
            <p:cNvSpPr/>
            <p:nvPr/>
          </p:nvSpPr>
          <p:spPr>
            <a:xfrm>
              <a:off x="21098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8" name="Google Shape;18298;p23"/>
            <p:cNvSpPr/>
            <p:nvPr/>
          </p:nvSpPr>
          <p:spPr>
            <a:xfrm>
              <a:off x="21098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23"/>
            <p:cNvSpPr/>
            <p:nvPr/>
          </p:nvSpPr>
          <p:spPr>
            <a:xfrm>
              <a:off x="21098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23"/>
            <p:cNvSpPr/>
            <p:nvPr/>
          </p:nvSpPr>
          <p:spPr>
            <a:xfrm>
              <a:off x="21098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23"/>
            <p:cNvSpPr/>
            <p:nvPr/>
          </p:nvSpPr>
          <p:spPr>
            <a:xfrm>
              <a:off x="21098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23"/>
            <p:cNvSpPr/>
            <p:nvPr/>
          </p:nvSpPr>
          <p:spPr>
            <a:xfrm>
              <a:off x="21098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23"/>
            <p:cNvSpPr/>
            <p:nvPr/>
          </p:nvSpPr>
          <p:spPr>
            <a:xfrm>
              <a:off x="21098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23"/>
            <p:cNvSpPr/>
            <p:nvPr/>
          </p:nvSpPr>
          <p:spPr>
            <a:xfrm>
              <a:off x="21098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23"/>
            <p:cNvSpPr/>
            <p:nvPr/>
          </p:nvSpPr>
          <p:spPr>
            <a:xfrm>
              <a:off x="21098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2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300"/>
                    <a:pt x="845" y="121"/>
                    <a:pt x="667" y="59"/>
                  </a:cubicBezTo>
                  <a:cubicBezTo>
                    <a:pt x="546" y="59"/>
                    <a:pt x="483" y="1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23"/>
            <p:cNvSpPr/>
            <p:nvPr/>
          </p:nvSpPr>
          <p:spPr>
            <a:xfrm>
              <a:off x="2067600" y="1054175"/>
              <a:ext cx="24150" cy="19550"/>
            </a:xfrm>
            <a:custGeom>
              <a:avLst/>
              <a:gdLst/>
              <a:ahLst/>
              <a:cxnLst/>
              <a:rect l="l" t="t" r="r" b="b"/>
              <a:pathLst>
                <a:path w="966" h="782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304" y="603"/>
                    <a:pt x="604" y="661"/>
                    <a:pt x="845" y="782"/>
                  </a:cubicBezTo>
                  <a:cubicBezTo>
                    <a:pt x="966" y="661"/>
                    <a:pt x="966" y="603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23"/>
            <p:cNvSpPr/>
            <p:nvPr/>
          </p:nvSpPr>
          <p:spPr>
            <a:xfrm>
              <a:off x="20676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8" name="Google Shape;18308;p23"/>
            <p:cNvSpPr/>
            <p:nvPr/>
          </p:nvSpPr>
          <p:spPr>
            <a:xfrm>
              <a:off x="20676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9" name="Google Shape;18309;p23"/>
            <p:cNvSpPr/>
            <p:nvPr/>
          </p:nvSpPr>
          <p:spPr>
            <a:xfrm>
              <a:off x="20676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23"/>
            <p:cNvSpPr/>
            <p:nvPr/>
          </p:nvSpPr>
          <p:spPr>
            <a:xfrm>
              <a:off x="20676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23"/>
            <p:cNvSpPr/>
            <p:nvPr/>
          </p:nvSpPr>
          <p:spPr>
            <a:xfrm>
              <a:off x="20676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23"/>
            <p:cNvSpPr/>
            <p:nvPr/>
          </p:nvSpPr>
          <p:spPr>
            <a:xfrm>
              <a:off x="20676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23"/>
            <p:cNvSpPr/>
            <p:nvPr/>
          </p:nvSpPr>
          <p:spPr>
            <a:xfrm>
              <a:off x="20676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23"/>
            <p:cNvSpPr/>
            <p:nvPr/>
          </p:nvSpPr>
          <p:spPr>
            <a:xfrm>
              <a:off x="20676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23"/>
            <p:cNvSpPr/>
            <p:nvPr/>
          </p:nvSpPr>
          <p:spPr>
            <a:xfrm>
              <a:off x="2029950" y="1054175"/>
              <a:ext cx="19575" cy="7500"/>
            </a:xfrm>
            <a:custGeom>
              <a:avLst/>
              <a:gdLst/>
              <a:ahLst/>
              <a:cxnLst/>
              <a:rect l="l" t="t" r="r" b="b"/>
              <a:pathLst>
                <a:path w="783" h="300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300" y="179"/>
                    <a:pt x="541" y="241"/>
                    <a:pt x="782" y="299"/>
                  </a:cubicBezTo>
                  <a:cubicBezTo>
                    <a:pt x="724" y="121"/>
                    <a:pt x="541" y="0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23"/>
            <p:cNvSpPr/>
            <p:nvPr/>
          </p:nvSpPr>
          <p:spPr>
            <a:xfrm>
              <a:off x="20269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23"/>
            <p:cNvSpPr/>
            <p:nvPr/>
          </p:nvSpPr>
          <p:spPr>
            <a:xfrm>
              <a:off x="20269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8" name="Google Shape;18318;p23"/>
            <p:cNvSpPr/>
            <p:nvPr/>
          </p:nvSpPr>
          <p:spPr>
            <a:xfrm>
              <a:off x="20269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9" name="Google Shape;18319;p23"/>
            <p:cNvSpPr/>
            <p:nvPr/>
          </p:nvSpPr>
          <p:spPr>
            <a:xfrm>
              <a:off x="20269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23"/>
            <p:cNvSpPr/>
            <p:nvPr/>
          </p:nvSpPr>
          <p:spPr>
            <a:xfrm>
              <a:off x="20269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23"/>
            <p:cNvSpPr/>
            <p:nvPr/>
          </p:nvSpPr>
          <p:spPr>
            <a:xfrm>
              <a:off x="20269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2" name="Google Shape;18322;p23"/>
            <p:cNvSpPr/>
            <p:nvPr/>
          </p:nvSpPr>
          <p:spPr>
            <a:xfrm>
              <a:off x="20269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3" name="Google Shape;18323;p23"/>
            <p:cNvSpPr/>
            <p:nvPr/>
          </p:nvSpPr>
          <p:spPr>
            <a:xfrm>
              <a:off x="20269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23"/>
            <p:cNvSpPr/>
            <p:nvPr/>
          </p:nvSpPr>
          <p:spPr>
            <a:xfrm>
              <a:off x="19847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23"/>
            <p:cNvSpPr/>
            <p:nvPr/>
          </p:nvSpPr>
          <p:spPr>
            <a:xfrm>
              <a:off x="19847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6" name="Google Shape;18326;p23"/>
            <p:cNvSpPr/>
            <p:nvPr/>
          </p:nvSpPr>
          <p:spPr>
            <a:xfrm>
              <a:off x="19847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7" name="Google Shape;18327;p23"/>
            <p:cNvSpPr/>
            <p:nvPr/>
          </p:nvSpPr>
          <p:spPr>
            <a:xfrm>
              <a:off x="19847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23"/>
            <p:cNvSpPr/>
            <p:nvPr/>
          </p:nvSpPr>
          <p:spPr>
            <a:xfrm>
              <a:off x="19847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23"/>
            <p:cNvSpPr/>
            <p:nvPr/>
          </p:nvSpPr>
          <p:spPr>
            <a:xfrm>
              <a:off x="19847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23"/>
            <p:cNvSpPr/>
            <p:nvPr/>
          </p:nvSpPr>
          <p:spPr>
            <a:xfrm>
              <a:off x="19847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23"/>
            <p:cNvSpPr/>
            <p:nvPr/>
          </p:nvSpPr>
          <p:spPr>
            <a:xfrm>
              <a:off x="19847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23"/>
            <p:cNvSpPr/>
            <p:nvPr/>
          </p:nvSpPr>
          <p:spPr>
            <a:xfrm>
              <a:off x="1984700" y="702675"/>
              <a:ext cx="22575" cy="15100"/>
            </a:xfrm>
            <a:custGeom>
              <a:avLst/>
              <a:gdLst/>
              <a:ahLst/>
              <a:cxnLst/>
              <a:rect l="l" t="t" r="r" b="b"/>
              <a:pathLst>
                <a:path w="903" h="604" extrusionOk="0">
                  <a:moveTo>
                    <a:pt x="58" y="0"/>
                  </a:moveTo>
                  <a:cubicBezTo>
                    <a:pt x="0" y="0"/>
                    <a:pt x="0" y="63"/>
                    <a:pt x="0" y="121"/>
                  </a:cubicBezTo>
                  <a:cubicBezTo>
                    <a:pt x="0" y="242"/>
                    <a:pt x="58" y="362"/>
                    <a:pt x="179" y="483"/>
                  </a:cubicBezTo>
                  <a:cubicBezTo>
                    <a:pt x="242" y="546"/>
                    <a:pt x="362" y="604"/>
                    <a:pt x="483" y="604"/>
                  </a:cubicBezTo>
                  <a:cubicBezTo>
                    <a:pt x="662" y="604"/>
                    <a:pt x="845" y="483"/>
                    <a:pt x="903" y="304"/>
                  </a:cubicBezTo>
                  <a:cubicBezTo>
                    <a:pt x="604" y="184"/>
                    <a:pt x="362" y="121"/>
                    <a:pt x="5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23"/>
            <p:cNvSpPr/>
            <p:nvPr/>
          </p:nvSpPr>
          <p:spPr>
            <a:xfrm>
              <a:off x="1943925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23"/>
            <p:cNvSpPr/>
            <p:nvPr/>
          </p:nvSpPr>
          <p:spPr>
            <a:xfrm>
              <a:off x="1943925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5" name="Google Shape;18335;p23"/>
            <p:cNvSpPr/>
            <p:nvPr/>
          </p:nvSpPr>
          <p:spPr>
            <a:xfrm>
              <a:off x="1943925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6" name="Google Shape;18336;p23"/>
            <p:cNvSpPr/>
            <p:nvPr/>
          </p:nvSpPr>
          <p:spPr>
            <a:xfrm>
              <a:off x="1943925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7" name="Google Shape;18337;p23"/>
            <p:cNvSpPr/>
            <p:nvPr/>
          </p:nvSpPr>
          <p:spPr>
            <a:xfrm>
              <a:off x="1943925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8" name="Google Shape;18338;p23"/>
            <p:cNvSpPr/>
            <p:nvPr/>
          </p:nvSpPr>
          <p:spPr>
            <a:xfrm>
              <a:off x="1943925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5"/>
                    <a:pt x="907" y="483"/>
                  </a:cubicBezTo>
                  <a:cubicBezTo>
                    <a:pt x="907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23"/>
            <p:cNvSpPr/>
            <p:nvPr/>
          </p:nvSpPr>
          <p:spPr>
            <a:xfrm>
              <a:off x="1943925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23"/>
            <p:cNvSpPr/>
            <p:nvPr/>
          </p:nvSpPr>
          <p:spPr>
            <a:xfrm>
              <a:off x="1943925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3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5"/>
                    <a:pt x="907" y="421"/>
                  </a:cubicBezTo>
                  <a:cubicBezTo>
                    <a:pt x="907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23"/>
            <p:cNvSpPr/>
            <p:nvPr/>
          </p:nvSpPr>
          <p:spPr>
            <a:xfrm>
              <a:off x="1943925" y="69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23"/>
            <p:cNvSpPr/>
            <p:nvPr/>
          </p:nvSpPr>
          <p:spPr>
            <a:xfrm>
              <a:off x="19016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23"/>
            <p:cNvSpPr/>
            <p:nvPr/>
          </p:nvSpPr>
          <p:spPr>
            <a:xfrm>
              <a:off x="19016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23"/>
            <p:cNvSpPr/>
            <p:nvPr/>
          </p:nvSpPr>
          <p:spPr>
            <a:xfrm>
              <a:off x="19016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23"/>
            <p:cNvSpPr/>
            <p:nvPr/>
          </p:nvSpPr>
          <p:spPr>
            <a:xfrm>
              <a:off x="19016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23"/>
            <p:cNvSpPr/>
            <p:nvPr/>
          </p:nvSpPr>
          <p:spPr>
            <a:xfrm>
              <a:off x="19016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23"/>
            <p:cNvSpPr/>
            <p:nvPr/>
          </p:nvSpPr>
          <p:spPr>
            <a:xfrm>
              <a:off x="19016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23"/>
            <p:cNvSpPr/>
            <p:nvPr/>
          </p:nvSpPr>
          <p:spPr>
            <a:xfrm>
              <a:off x="19016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23"/>
            <p:cNvSpPr/>
            <p:nvPr/>
          </p:nvSpPr>
          <p:spPr>
            <a:xfrm>
              <a:off x="19016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23"/>
            <p:cNvSpPr/>
            <p:nvPr/>
          </p:nvSpPr>
          <p:spPr>
            <a:xfrm>
              <a:off x="19016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1" name="Google Shape;18351;p23"/>
            <p:cNvSpPr/>
            <p:nvPr/>
          </p:nvSpPr>
          <p:spPr>
            <a:xfrm>
              <a:off x="1901675" y="65597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184" y="0"/>
                  </a:moveTo>
                  <a:cubicBezTo>
                    <a:pt x="63" y="121"/>
                    <a:pt x="1" y="242"/>
                    <a:pt x="1" y="420"/>
                  </a:cubicBezTo>
                  <a:cubicBezTo>
                    <a:pt x="1" y="541"/>
                    <a:pt x="63" y="662"/>
                    <a:pt x="184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667" y="845"/>
                    <a:pt x="845" y="724"/>
                    <a:pt x="908" y="541"/>
                  </a:cubicBezTo>
                  <a:lnTo>
                    <a:pt x="184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2" name="Google Shape;18352;p23"/>
            <p:cNvSpPr/>
            <p:nvPr/>
          </p:nvSpPr>
          <p:spPr>
            <a:xfrm>
              <a:off x="18594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3" name="Google Shape;18353;p23"/>
            <p:cNvSpPr/>
            <p:nvPr/>
          </p:nvSpPr>
          <p:spPr>
            <a:xfrm>
              <a:off x="18594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4" name="Google Shape;18354;p23"/>
            <p:cNvSpPr/>
            <p:nvPr/>
          </p:nvSpPr>
          <p:spPr>
            <a:xfrm>
              <a:off x="18594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5" name="Google Shape;18355;p23"/>
            <p:cNvSpPr/>
            <p:nvPr/>
          </p:nvSpPr>
          <p:spPr>
            <a:xfrm>
              <a:off x="18594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6" name="Google Shape;18356;p23"/>
            <p:cNvSpPr/>
            <p:nvPr/>
          </p:nvSpPr>
          <p:spPr>
            <a:xfrm>
              <a:off x="18594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7" name="Google Shape;18357;p23"/>
            <p:cNvSpPr/>
            <p:nvPr/>
          </p:nvSpPr>
          <p:spPr>
            <a:xfrm>
              <a:off x="18594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23"/>
            <p:cNvSpPr/>
            <p:nvPr/>
          </p:nvSpPr>
          <p:spPr>
            <a:xfrm>
              <a:off x="18594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23"/>
            <p:cNvSpPr/>
            <p:nvPr/>
          </p:nvSpPr>
          <p:spPr>
            <a:xfrm>
              <a:off x="18594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23"/>
            <p:cNvSpPr/>
            <p:nvPr/>
          </p:nvSpPr>
          <p:spPr>
            <a:xfrm>
              <a:off x="18594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23"/>
            <p:cNvSpPr/>
            <p:nvPr/>
          </p:nvSpPr>
          <p:spPr>
            <a:xfrm>
              <a:off x="18594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23"/>
            <p:cNvSpPr/>
            <p:nvPr/>
          </p:nvSpPr>
          <p:spPr>
            <a:xfrm>
              <a:off x="1859450" y="616750"/>
              <a:ext cx="21150" cy="21150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242" y="1"/>
                  </a:moveTo>
                  <a:cubicBezTo>
                    <a:pt x="121" y="59"/>
                    <a:pt x="0" y="179"/>
                    <a:pt x="0" y="363"/>
                  </a:cubicBezTo>
                  <a:cubicBezTo>
                    <a:pt x="0" y="483"/>
                    <a:pt x="63" y="604"/>
                    <a:pt x="184" y="725"/>
                  </a:cubicBezTo>
                  <a:cubicBezTo>
                    <a:pt x="242" y="783"/>
                    <a:pt x="425" y="845"/>
                    <a:pt x="546" y="845"/>
                  </a:cubicBezTo>
                  <a:cubicBezTo>
                    <a:pt x="666" y="845"/>
                    <a:pt x="787" y="783"/>
                    <a:pt x="845" y="662"/>
                  </a:cubicBezTo>
                  <a:cubicBezTo>
                    <a:pt x="724" y="541"/>
                    <a:pt x="604" y="421"/>
                    <a:pt x="546" y="300"/>
                  </a:cubicBezTo>
                  <a:cubicBezTo>
                    <a:pt x="425" y="179"/>
                    <a:pt x="304" y="121"/>
                    <a:pt x="24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23"/>
            <p:cNvSpPr/>
            <p:nvPr/>
          </p:nvSpPr>
          <p:spPr>
            <a:xfrm>
              <a:off x="1821800" y="1054175"/>
              <a:ext cx="16550" cy="4475"/>
            </a:xfrm>
            <a:custGeom>
              <a:avLst/>
              <a:gdLst/>
              <a:ahLst/>
              <a:cxnLst/>
              <a:rect l="l" t="t" r="r" b="b"/>
              <a:pathLst>
                <a:path w="662" h="179" extrusionOk="0">
                  <a:moveTo>
                    <a:pt x="363" y="0"/>
                  </a:moveTo>
                  <a:cubicBezTo>
                    <a:pt x="179" y="0"/>
                    <a:pt x="58" y="58"/>
                    <a:pt x="1" y="179"/>
                  </a:cubicBezTo>
                  <a:cubicBezTo>
                    <a:pt x="179" y="179"/>
                    <a:pt x="420" y="121"/>
                    <a:pt x="662" y="121"/>
                  </a:cubicBezTo>
                  <a:cubicBezTo>
                    <a:pt x="541" y="58"/>
                    <a:pt x="483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23"/>
            <p:cNvSpPr/>
            <p:nvPr/>
          </p:nvSpPr>
          <p:spPr>
            <a:xfrm>
              <a:off x="18187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23"/>
            <p:cNvSpPr/>
            <p:nvPr/>
          </p:nvSpPr>
          <p:spPr>
            <a:xfrm>
              <a:off x="18187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23"/>
            <p:cNvSpPr/>
            <p:nvPr/>
          </p:nvSpPr>
          <p:spPr>
            <a:xfrm>
              <a:off x="18187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23"/>
            <p:cNvSpPr/>
            <p:nvPr/>
          </p:nvSpPr>
          <p:spPr>
            <a:xfrm>
              <a:off x="18187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23"/>
            <p:cNvSpPr/>
            <p:nvPr/>
          </p:nvSpPr>
          <p:spPr>
            <a:xfrm>
              <a:off x="18187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23"/>
            <p:cNvSpPr/>
            <p:nvPr/>
          </p:nvSpPr>
          <p:spPr>
            <a:xfrm>
              <a:off x="18187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23"/>
            <p:cNvSpPr/>
            <p:nvPr/>
          </p:nvSpPr>
          <p:spPr>
            <a:xfrm>
              <a:off x="18187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1" name="Google Shape;18371;p23"/>
            <p:cNvSpPr/>
            <p:nvPr/>
          </p:nvSpPr>
          <p:spPr>
            <a:xfrm>
              <a:off x="18187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2" name="Google Shape;18372;p23"/>
            <p:cNvSpPr/>
            <p:nvPr/>
          </p:nvSpPr>
          <p:spPr>
            <a:xfrm>
              <a:off x="18187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3" name="Google Shape;18373;p23"/>
            <p:cNvSpPr/>
            <p:nvPr/>
          </p:nvSpPr>
          <p:spPr>
            <a:xfrm>
              <a:off x="181877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4" name="Google Shape;18374;p23"/>
            <p:cNvSpPr/>
            <p:nvPr/>
          </p:nvSpPr>
          <p:spPr>
            <a:xfrm>
              <a:off x="181877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5" name="Google Shape;18375;p23"/>
            <p:cNvSpPr/>
            <p:nvPr/>
          </p:nvSpPr>
          <p:spPr>
            <a:xfrm>
              <a:off x="181877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03" y="724"/>
                    <a:pt x="966" y="483"/>
                  </a:cubicBezTo>
                  <a:cubicBezTo>
                    <a:pt x="846" y="300"/>
                    <a:pt x="725" y="179"/>
                    <a:pt x="6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6" name="Google Shape;18376;p23"/>
            <p:cNvSpPr/>
            <p:nvPr/>
          </p:nvSpPr>
          <p:spPr>
            <a:xfrm>
              <a:off x="1820225" y="55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7" name="Google Shape;18377;p23"/>
            <p:cNvSpPr/>
            <p:nvPr/>
          </p:nvSpPr>
          <p:spPr>
            <a:xfrm>
              <a:off x="1778000" y="1054175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425" y="0"/>
                  </a:moveTo>
                  <a:cubicBezTo>
                    <a:pt x="242" y="0"/>
                    <a:pt x="63" y="179"/>
                    <a:pt x="1" y="362"/>
                  </a:cubicBezTo>
                  <a:cubicBezTo>
                    <a:pt x="305" y="299"/>
                    <a:pt x="546" y="299"/>
                    <a:pt x="845" y="299"/>
                  </a:cubicBezTo>
                  <a:cubicBezTo>
                    <a:pt x="787" y="121"/>
                    <a:pt x="60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23"/>
            <p:cNvSpPr/>
            <p:nvPr/>
          </p:nvSpPr>
          <p:spPr>
            <a:xfrm>
              <a:off x="1776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23"/>
            <p:cNvSpPr/>
            <p:nvPr/>
          </p:nvSpPr>
          <p:spPr>
            <a:xfrm>
              <a:off x="1776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23"/>
            <p:cNvSpPr/>
            <p:nvPr/>
          </p:nvSpPr>
          <p:spPr>
            <a:xfrm>
              <a:off x="17765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23"/>
            <p:cNvSpPr/>
            <p:nvPr/>
          </p:nvSpPr>
          <p:spPr>
            <a:xfrm>
              <a:off x="17765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23"/>
            <p:cNvSpPr/>
            <p:nvPr/>
          </p:nvSpPr>
          <p:spPr>
            <a:xfrm>
              <a:off x="17765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23"/>
            <p:cNvSpPr/>
            <p:nvPr/>
          </p:nvSpPr>
          <p:spPr>
            <a:xfrm>
              <a:off x="17765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23"/>
            <p:cNvSpPr/>
            <p:nvPr/>
          </p:nvSpPr>
          <p:spPr>
            <a:xfrm>
              <a:off x="17765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5" name="Google Shape;18385;p23"/>
            <p:cNvSpPr/>
            <p:nvPr/>
          </p:nvSpPr>
          <p:spPr>
            <a:xfrm>
              <a:off x="17765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6" name="Google Shape;18386;p23"/>
            <p:cNvSpPr/>
            <p:nvPr/>
          </p:nvSpPr>
          <p:spPr>
            <a:xfrm>
              <a:off x="17765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23"/>
            <p:cNvSpPr/>
            <p:nvPr/>
          </p:nvSpPr>
          <p:spPr>
            <a:xfrm>
              <a:off x="17765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23"/>
            <p:cNvSpPr/>
            <p:nvPr/>
          </p:nvSpPr>
          <p:spPr>
            <a:xfrm>
              <a:off x="17765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23"/>
            <p:cNvSpPr/>
            <p:nvPr/>
          </p:nvSpPr>
          <p:spPr>
            <a:xfrm>
              <a:off x="17765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23"/>
            <p:cNvSpPr/>
            <p:nvPr/>
          </p:nvSpPr>
          <p:spPr>
            <a:xfrm>
              <a:off x="17765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23"/>
            <p:cNvSpPr/>
            <p:nvPr/>
          </p:nvSpPr>
          <p:spPr>
            <a:xfrm>
              <a:off x="1776550" y="494525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63"/>
                    <a:pt x="1" y="242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662" y="908"/>
                    <a:pt x="782" y="845"/>
                    <a:pt x="845" y="724"/>
                  </a:cubicBezTo>
                  <a:cubicBezTo>
                    <a:pt x="662" y="483"/>
                    <a:pt x="541" y="242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23"/>
            <p:cNvSpPr/>
            <p:nvPr/>
          </p:nvSpPr>
          <p:spPr>
            <a:xfrm>
              <a:off x="1735775" y="1054175"/>
              <a:ext cx="22700" cy="10500"/>
            </a:xfrm>
            <a:custGeom>
              <a:avLst/>
              <a:gdLst/>
              <a:ahLst/>
              <a:cxnLst/>
              <a:rect l="l" t="t" r="r" b="b"/>
              <a:pathLst>
                <a:path w="908" h="420" extrusionOk="0">
                  <a:moveTo>
                    <a:pt x="425" y="0"/>
                  </a:moveTo>
                  <a:cubicBezTo>
                    <a:pt x="242" y="0"/>
                    <a:pt x="63" y="179"/>
                    <a:pt x="0" y="420"/>
                  </a:cubicBezTo>
                  <a:cubicBezTo>
                    <a:pt x="304" y="420"/>
                    <a:pt x="604" y="420"/>
                    <a:pt x="908" y="362"/>
                  </a:cubicBezTo>
                  <a:cubicBezTo>
                    <a:pt x="845" y="179"/>
                    <a:pt x="666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23"/>
            <p:cNvSpPr/>
            <p:nvPr/>
          </p:nvSpPr>
          <p:spPr>
            <a:xfrm>
              <a:off x="17357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23"/>
            <p:cNvSpPr/>
            <p:nvPr/>
          </p:nvSpPr>
          <p:spPr>
            <a:xfrm>
              <a:off x="17357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23"/>
            <p:cNvSpPr/>
            <p:nvPr/>
          </p:nvSpPr>
          <p:spPr>
            <a:xfrm>
              <a:off x="17357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23"/>
            <p:cNvSpPr/>
            <p:nvPr/>
          </p:nvSpPr>
          <p:spPr>
            <a:xfrm>
              <a:off x="17357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23"/>
            <p:cNvSpPr/>
            <p:nvPr/>
          </p:nvSpPr>
          <p:spPr>
            <a:xfrm>
              <a:off x="17357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23"/>
            <p:cNvSpPr/>
            <p:nvPr/>
          </p:nvSpPr>
          <p:spPr>
            <a:xfrm>
              <a:off x="17357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23"/>
            <p:cNvSpPr/>
            <p:nvPr/>
          </p:nvSpPr>
          <p:spPr>
            <a:xfrm>
              <a:off x="17357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23"/>
            <p:cNvSpPr/>
            <p:nvPr/>
          </p:nvSpPr>
          <p:spPr>
            <a:xfrm>
              <a:off x="17357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23"/>
            <p:cNvSpPr/>
            <p:nvPr/>
          </p:nvSpPr>
          <p:spPr>
            <a:xfrm>
              <a:off x="173577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23"/>
            <p:cNvSpPr/>
            <p:nvPr/>
          </p:nvSpPr>
          <p:spPr>
            <a:xfrm>
              <a:off x="17357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23"/>
            <p:cNvSpPr/>
            <p:nvPr/>
          </p:nvSpPr>
          <p:spPr>
            <a:xfrm>
              <a:off x="17357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23"/>
            <p:cNvSpPr/>
            <p:nvPr/>
          </p:nvSpPr>
          <p:spPr>
            <a:xfrm>
              <a:off x="17357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23"/>
            <p:cNvSpPr/>
            <p:nvPr/>
          </p:nvSpPr>
          <p:spPr>
            <a:xfrm>
              <a:off x="17357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23"/>
            <p:cNvSpPr/>
            <p:nvPr/>
          </p:nvSpPr>
          <p:spPr>
            <a:xfrm>
              <a:off x="17357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23"/>
            <p:cNvSpPr/>
            <p:nvPr/>
          </p:nvSpPr>
          <p:spPr>
            <a:xfrm>
              <a:off x="17357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23"/>
            <p:cNvSpPr/>
            <p:nvPr/>
          </p:nvSpPr>
          <p:spPr>
            <a:xfrm>
              <a:off x="1735775" y="426700"/>
              <a:ext cx="9075" cy="10525"/>
            </a:xfrm>
            <a:custGeom>
              <a:avLst/>
              <a:gdLst/>
              <a:ahLst/>
              <a:cxnLst/>
              <a:rect l="l" t="t" r="r" b="b"/>
              <a:pathLst>
                <a:path w="363" h="421" extrusionOk="0">
                  <a:moveTo>
                    <a:pt x="0" y="1"/>
                  </a:moveTo>
                  <a:cubicBezTo>
                    <a:pt x="0" y="122"/>
                    <a:pt x="63" y="179"/>
                    <a:pt x="121" y="300"/>
                  </a:cubicBezTo>
                  <a:cubicBezTo>
                    <a:pt x="184" y="363"/>
                    <a:pt x="242" y="363"/>
                    <a:pt x="362" y="421"/>
                  </a:cubicBezTo>
                  <a:cubicBezTo>
                    <a:pt x="242" y="242"/>
                    <a:pt x="121" y="122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9" name="Google Shape;18409;p23"/>
            <p:cNvSpPr/>
            <p:nvPr/>
          </p:nvSpPr>
          <p:spPr>
            <a:xfrm>
              <a:off x="1695100" y="1054175"/>
              <a:ext cx="22600" cy="10500"/>
            </a:xfrm>
            <a:custGeom>
              <a:avLst/>
              <a:gdLst/>
              <a:ahLst/>
              <a:cxnLst/>
              <a:rect l="l" t="t" r="r" b="b"/>
              <a:pathLst>
                <a:path w="904" h="420" extrusionOk="0">
                  <a:moveTo>
                    <a:pt x="421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362"/>
                    <a:pt x="604" y="362"/>
                    <a:pt x="903" y="420"/>
                  </a:cubicBezTo>
                  <a:cubicBezTo>
                    <a:pt x="845" y="179"/>
                    <a:pt x="662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0" name="Google Shape;18410;p23"/>
            <p:cNvSpPr/>
            <p:nvPr/>
          </p:nvSpPr>
          <p:spPr>
            <a:xfrm>
              <a:off x="16935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23"/>
            <p:cNvSpPr/>
            <p:nvPr/>
          </p:nvSpPr>
          <p:spPr>
            <a:xfrm>
              <a:off x="16935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23"/>
            <p:cNvSpPr/>
            <p:nvPr/>
          </p:nvSpPr>
          <p:spPr>
            <a:xfrm>
              <a:off x="16935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23"/>
            <p:cNvSpPr/>
            <p:nvPr/>
          </p:nvSpPr>
          <p:spPr>
            <a:xfrm>
              <a:off x="16935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23"/>
            <p:cNvSpPr/>
            <p:nvPr/>
          </p:nvSpPr>
          <p:spPr>
            <a:xfrm>
              <a:off x="16935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23"/>
            <p:cNvSpPr/>
            <p:nvPr/>
          </p:nvSpPr>
          <p:spPr>
            <a:xfrm>
              <a:off x="16935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23"/>
            <p:cNvSpPr/>
            <p:nvPr/>
          </p:nvSpPr>
          <p:spPr>
            <a:xfrm>
              <a:off x="16935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23"/>
            <p:cNvSpPr/>
            <p:nvPr/>
          </p:nvSpPr>
          <p:spPr>
            <a:xfrm>
              <a:off x="16935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23"/>
            <p:cNvSpPr/>
            <p:nvPr/>
          </p:nvSpPr>
          <p:spPr>
            <a:xfrm>
              <a:off x="169352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23"/>
            <p:cNvSpPr/>
            <p:nvPr/>
          </p:nvSpPr>
          <p:spPr>
            <a:xfrm>
              <a:off x="169352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23"/>
            <p:cNvSpPr/>
            <p:nvPr/>
          </p:nvSpPr>
          <p:spPr>
            <a:xfrm>
              <a:off x="16935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23"/>
            <p:cNvSpPr/>
            <p:nvPr/>
          </p:nvSpPr>
          <p:spPr>
            <a:xfrm>
              <a:off x="16935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2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23"/>
            <p:cNvSpPr/>
            <p:nvPr/>
          </p:nvSpPr>
          <p:spPr>
            <a:xfrm>
              <a:off x="16935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23"/>
            <p:cNvSpPr/>
            <p:nvPr/>
          </p:nvSpPr>
          <p:spPr>
            <a:xfrm>
              <a:off x="16935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4" name="Google Shape;18424;p23"/>
            <p:cNvSpPr/>
            <p:nvPr/>
          </p:nvSpPr>
          <p:spPr>
            <a:xfrm>
              <a:off x="16935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5" name="Google Shape;18425;p23"/>
            <p:cNvSpPr/>
            <p:nvPr/>
          </p:nvSpPr>
          <p:spPr>
            <a:xfrm>
              <a:off x="16935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23"/>
            <p:cNvSpPr/>
            <p:nvPr/>
          </p:nvSpPr>
          <p:spPr>
            <a:xfrm>
              <a:off x="1693525" y="385925"/>
              <a:ext cx="12100" cy="11200"/>
            </a:xfrm>
            <a:custGeom>
              <a:avLst/>
              <a:gdLst/>
              <a:ahLst/>
              <a:cxnLst/>
              <a:rect l="l" t="t" r="r" b="b"/>
              <a:pathLst>
                <a:path w="484" h="448" extrusionOk="0">
                  <a:moveTo>
                    <a:pt x="1" y="1"/>
                  </a:moveTo>
                  <a:cubicBezTo>
                    <a:pt x="1" y="121"/>
                    <a:pt x="64" y="242"/>
                    <a:pt x="184" y="305"/>
                  </a:cubicBezTo>
                  <a:cubicBezTo>
                    <a:pt x="227" y="393"/>
                    <a:pt x="303" y="448"/>
                    <a:pt x="388" y="448"/>
                  </a:cubicBezTo>
                  <a:cubicBezTo>
                    <a:pt x="419" y="448"/>
                    <a:pt x="451" y="441"/>
                    <a:pt x="484" y="425"/>
                  </a:cubicBezTo>
                  <a:cubicBezTo>
                    <a:pt x="363" y="305"/>
                    <a:pt x="184" y="121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23"/>
            <p:cNvSpPr/>
            <p:nvPr/>
          </p:nvSpPr>
          <p:spPr>
            <a:xfrm>
              <a:off x="1655900" y="1054175"/>
              <a:ext cx="18125" cy="6050"/>
            </a:xfrm>
            <a:custGeom>
              <a:avLst/>
              <a:gdLst/>
              <a:ahLst/>
              <a:cxnLst/>
              <a:rect l="l" t="t" r="r" b="b"/>
              <a:pathLst>
                <a:path w="725" h="242" extrusionOk="0">
                  <a:moveTo>
                    <a:pt x="299" y="0"/>
                  </a:moveTo>
                  <a:cubicBezTo>
                    <a:pt x="179" y="0"/>
                    <a:pt x="121" y="58"/>
                    <a:pt x="0" y="121"/>
                  </a:cubicBezTo>
                  <a:cubicBezTo>
                    <a:pt x="241" y="179"/>
                    <a:pt x="483" y="241"/>
                    <a:pt x="724" y="241"/>
                  </a:cubicBezTo>
                  <a:cubicBezTo>
                    <a:pt x="661" y="121"/>
                    <a:pt x="483" y="0"/>
                    <a:pt x="29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23"/>
            <p:cNvSpPr/>
            <p:nvPr/>
          </p:nvSpPr>
          <p:spPr>
            <a:xfrm>
              <a:off x="16513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72" y="870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23"/>
            <p:cNvSpPr/>
            <p:nvPr/>
          </p:nvSpPr>
          <p:spPr>
            <a:xfrm>
              <a:off x="16513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23"/>
            <p:cNvSpPr/>
            <p:nvPr/>
          </p:nvSpPr>
          <p:spPr>
            <a:xfrm>
              <a:off x="16513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23"/>
            <p:cNvSpPr/>
            <p:nvPr/>
          </p:nvSpPr>
          <p:spPr>
            <a:xfrm>
              <a:off x="16513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2" name="Google Shape;18432;p23"/>
            <p:cNvSpPr/>
            <p:nvPr/>
          </p:nvSpPr>
          <p:spPr>
            <a:xfrm>
              <a:off x="16513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3" name="Google Shape;18433;p23"/>
            <p:cNvSpPr/>
            <p:nvPr/>
          </p:nvSpPr>
          <p:spPr>
            <a:xfrm>
              <a:off x="16513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23"/>
            <p:cNvSpPr/>
            <p:nvPr/>
          </p:nvSpPr>
          <p:spPr>
            <a:xfrm>
              <a:off x="16513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23"/>
            <p:cNvSpPr/>
            <p:nvPr/>
          </p:nvSpPr>
          <p:spPr>
            <a:xfrm>
              <a:off x="16513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72" y="871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23"/>
            <p:cNvSpPr/>
            <p:nvPr/>
          </p:nvSpPr>
          <p:spPr>
            <a:xfrm>
              <a:off x="16513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23"/>
            <p:cNvSpPr/>
            <p:nvPr/>
          </p:nvSpPr>
          <p:spPr>
            <a:xfrm>
              <a:off x="16513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23"/>
            <p:cNvSpPr/>
            <p:nvPr/>
          </p:nvSpPr>
          <p:spPr>
            <a:xfrm>
              <a:off x="16513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23"/>
            <p:cNvSpPr/>
            <p:nvPr/>
          </p:nvSpPr>
          <p:spPr>
            <a:xfrm>
              <a:off x="16513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305" y="845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23"/>
            <p:cNvSpPr/>
            <p:nvPr/>
          </p:nvSpPr>
          <p:spPr>
            <a:xfrm>
              <a:off x="16513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23"/>
            <p:cNvSpPr/>
            <p:nvPr/>
          </p:nvSpPr>
          <p:spPr>
            <a:xfrm>
              <a:off x="16513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23"/>
            <p:cNvSpPr/>
            <p:nvPr/>
          </p:nvSpPr>
          <p:spPr>
            <a:xfrm>
              <a:off x="16513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23"/>
            <p:cNvSpPr/>
            <p:nvPr/>
          </p:nvSpPr>
          <p:spPr>
            <a:xfrm>
              <a:off x="16513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23"/>
            <p:cNvSpPr/>
            <p:nvPr/>
          </p:nvSpPr>
          <p:spPr>
            <a:xfrm>
              <a:off x="16513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4"/>
                    <a:pt x="546" y="908"/>
                  </a:cubicBezTo>
                  <a:cubicBezTo>
                    <a:pt x="787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23"/>
            <p:cNvSpPr/>
            <p:nvPr/>
          </p:nvSpPr>
          <p:spPr>
            <a:xfrm>
              <a:off x="16106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23"/>
            <p:cNvSpPr/>
            <p:nvPr/>
          </p:nvSpPr>
          <p:spPr>
            <a:xfrm>
              <a:off x="16106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23"/>
            <p:cNvSpPr/>
            <p:nvPr/>
          </p:nvSpPr>
          <p:spPr>
            <a:xfrm>
              <a:off x="16106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23"/>
            <p:cNvSpPr/>
            <p:nvPr/>
          </p:nvSpPr>
          <p:spPr>
            <a:xfrm>
              <a:off x="16106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23"/>
            <p:cNvSpPr/>
            <p:nvPr/>
          </p:nvSpPr>
          <p:spPr>
            <a:xfrm>
              <a:off x="16106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23"/>
            <p:cNvSpPr/>
            <p:nvPr/>
          </p:nvSpPr>
          <p:spPr>
            <a:xfrm>
              <a:off x="16106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23"/>
            <p:cNvSpPr/>
            <p:nvPr/>
          </p:nvSpPr>
          <p:spPr>
            <a:xfrm>
              <a:off x="16106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23"/>
            <p:cNvSpPr/>
            <p:nvPr/>
          </p:nvSpPr>
          <p:spPr>
            <a:xfrm>
              <a:off x="16106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23"/>
            <p:cNvSpPr/>
            <p:nvPr/>
          </p:nvSpPr>
          <p:spPr>
            <a:xfrm>
              <a:off x="16106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23"/>
            <p:cNvSpPr/>
            <p:nvPr/>
          </p:nvSpPr>
          <p:spPr>
            <a:xfrm>
              <a:off x="16106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23"/>
            <p:cNvSpPr/>
            <p:nvPr/>
          </p:nvSpPr>
          <p:spPr>
            <a:xfrm>
              <a:off x="16106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23"/>
            <p:cNvSpPr/>
            <p:nvPr/>
          </p:nvSpPr>
          <p:spPr>
            <a:xfrm>
              <a:off x="16106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23"/>
            <p:cNvSpPr/>
            <p:nvPr/>
          </p:nvSpPr>
          <p:spPr>
            <a:xfrm>
              <a:off x="16106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23"/>
            <p:cNvSpPr/>
            <p:nvPr/>
          </p:nvSpPr>
          <p:spPr>
            <a:xfrm>
              <a:off x="16106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9" name="Google Shape;18459;p23"/>
            <p:cNvSpPr/>
            <p:nvPr/>
          </p:nvSpPr>
          <p:spPr>
            <a:xfrm>
              <a:off x="16106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0" name="Google Shape;18460;p23"/>
            <p:cNvSpPr/>
            <p:nvPr/>
          </p:nvSpPr>
          <p:spPr>
            <a:xfrm>
              <a:off x="16106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23"/>
            <p:cNvSpPr/>
            <p:nvPr/>
          </p:nvSpPr>
          <p:spPr>
            <a:xfrm>
              <a:off x="16106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23"/>
            <p:cNvSpPr/>
            <p:nvPr/>
          </p:nvSpPr>
          <p:spPr>
            <a:xfrm>
              <a:off x="16106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420"/>
                    <a:pt x="903" y="362"/>
                    <a:pt x="903" y="300"/>
                  </a:cubicBezTo>
                  <a:cubicBezTo>
                    <a:pt x="724" y="242"/>
                    <a:pt x="603" y="121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23"/>
            <p:cNvSpPr/>
            <p:nvPr/>
          </p:nvSpPr>
          <p:spPr>
            <a:xfrm>
              <a:off x="1568400" y="1014950"/>
              <a:ext cx="24175" cy="19575"/>
            </a:xfrm>
            <a:custGeom>
              <a:avLst/>
              <a:gdLst/>
              <a:ahLst/>
              <a:cxnLst/>
              <a:rect l="l" t="t" r="r" b="b"/>
              <a:pathLst>
                <a:path w="967" h="783" extrusionOk="0">
                  <a:moveTo>
                    <a:pt x="483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541"/>
                    <a:pt x="541" y="662"/>
                    <a:pt x="783" y="782"/>
                  </a:cubicBezTo>
                  <a:cubicBezTo>
                    <a:pt x="903" y="724"/>
                    <a:pt x="966" y="60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23"/>
            <p:cNvSpPr/>
            <p:nvPr/>
          </p:nvSpPr>
          <p:spPr>
            <a:xfrm>
              <a:off x="15684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23"/>
            <p:cNvSpPr/>
            <p:nvPr/>
          </p:nvSpPr>
          <p:spPr>
            <a:xfrm>
              <a:off x="15684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23"/>
            <p:cNvSpPr/>
            <p:nvPr/>
          </p:nvSpPr>
          <p:spPr>
            <a:xfrm>
              <a:off x="15684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23"/>
            <p:cNvSpPr/>
            <p:nvPr/>
          </p:nvSpPr>
          <p:spPr>
            <a:xfrm>
              <a:off x="15684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23"/>
            <p:cNvSpPr/>
            <p:nvPr/>
          </p:nvSpPr>
          <p:spPr>
            <a:xfrm>
              <a:off x="15684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23"/>
            <p:cNvSpPr/>
            <p:nvPr/>
          </p:nvSpPr>
          <p:spPr>
            <a:xfrm>
              <a:off x="156840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23"/>
            <p:cNvSpPr/>
            <p:nvPr/>
          </p:nvSpPr>
          <p:spPr>
            <a:xfrm>
              <a:off x="1568400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1" name="Google Shape;18471;p23"/>
            <p:cNvSpPr/>
            <p:nvPr/>
          </p:nvSpPr>
          <p:spPr>
            <a:xfrm>
              <a:off x="1568400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23"/>
            <p:cNvSpPr/>
            <p:nvPr/>
          </p:nvSpPr>
          <p:spPr>
            <a:xfrm>
              <a:off x="15684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23"/>
            <p:cNvSpPr/>
            <p:nvPr/>
          </p:nvSpPr>
          <p:spPr>
            <a:xfrm>
              <a:off x="15684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23"/>
            <p:cNvSpPr/>
            <p:nvPr/>
          </p:nvSpPr>
          <p:spPr>
            <a:xfrm>
              <a:off x="15684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5" name="Google Shape;18475;p23"/>
            <p:cNvSpPr/>
            <p:nvPr/>
          </p:nvSpPr>
          <p:spPr>
            <a:xfrm>
              <a:off x="15684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6" name="Google Shape;18476;p23"/>
            <p:cNvSpPr/>
            <p:nvPr/>
          </p:nvSpPr>
          <p:spPr>
            <a:xfrm>
              <a:off x="15684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23"/>
            <p:cNvSpPr/>
            <p:nvPr/>
          </p:nvSpPr>
          <p:spPr>
            <a:xfrm>
              <a:off x="15684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23"/>
            <p:cNvSpPr/>
            <p:nvPr/>
          </p:nvSpPr>
          <p:spPr>
            <a:xfrm>
              <a:off x="15684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23"/>
            <p:cNvSpPr/>
            <p:nvPr/>
          </p:nvSpPr>
          <p:spPr>
            <a:xfrm>
              <a:off x="15684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3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23"/>
            <p:cNvSpPr/>
            <p:nvPr/>
          </p:nvSpPr>
          <p:spPr>
            <a:xfrm>
              <a:off x="15684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23"/>
            <p:cNvSpPr/>
            <p:nvPr/>
          </p:nvSpPr>
          <p:spPr>
            <a:xfrm>
              <a:off x="1568400" y="306050"/>
              <a:ext cx="19575" cy="10525"/>
            </a:xfrm>
            <a:custGeom>
              <a:avLst/>
              <a:gdLst/>
              <a:ahLst/>
              <a:cxnLst/>
              <a:rect l="l" t="t" r="r" b="b"/>
              <a:pathLst>
                <a:path w="783" h="421" extrusionOk="0">
                  <a:moveTo>
                    <a:pt x="1" y="0"/>
                  </a:moveTo>
                  <a:cubicBezTo>
                    <a:pt x="1" y="121"/>
                    <a:pt x="59" y="242"/>
                    <a:pt x="179" y="300"/>
                  </a:cubicBezTo>
                  <a:cubicBezTo>
                    <a:pt x="242" y="420"/>
                    <a:pt x="363" y="420"/>
                    <a:pt x="483" y="420"/>
                  </a:cubicBezTo>
                  <a:cubicBezTo>
                    <a:pt x="604" y="420"/>
                    <a:pt x="662" y="420"/>
                    <a:pt x="783" y="362"/>
                  </a:cubicBezTo>
                  <a:cubicBezTo>
                    <a:pt x="541" y="242"/>
                    <a:pt x="242" y="121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23"/>
            <p:cNvSpPr/>
            <p:nvPr/>
          </p:nvSpPr>
          <p:spPr>
            <a:xfrm>
              <a:off x="15276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lnTo>
                    <a:pt x="0" y="603"/>
                  </a:lnTo>
                  <a:cubicBezTo>
                    <a:pt x="121" y="724"/>
                    <a:pt x="184" y="845"/>
                    <a:pt x="304" y="907"/>
                  </a:cubicBezTo>
                  <a:cubicBezTo>
                    <a:pt x="362" y="965"/>
                    <a:pt x="425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23"/>
            <p:cNvSpPr/>
            <p:nvPr/>
          </p:nvSpPr>
          <p:spPr>
            <a:xfrm>
              <a:off x="15276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23"/>
            <p:cNvSpPr/>
            <p:nvPr/>
          </p:nvSpPr>
          <p:spPr>
            <a:xfrm>
              <a:off x="15276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23"/>
            <p:cNvSpPr/>
            <p:nvPr/>
          </p:nvSpPr>
          <p:spPr>
            <a:xfrm>
              <a:off x="15276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23"/>
            <p:cNvSpPr/>
            <p:nvPr/>
          </p:nvSpPr>
          <p:spPr>
            <a:xfrm>
              <a:off x="15276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23"/>
            <p:cNvSpPr/>
            <p:nvPr/>
          </p:nvSpPr>
          <p:spPr>
            <a:xfrm>
              <a:off x="15276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23"/>
            <p:cNvSpPr/>
            <p:nvPr/>
          </p:nvSpPr>
          <p:spPr>
            <a:xfrm>
              <a:off x="15276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23"/>
            <p:cNvSpPr/>
            <p:nvPr/>
          </p:nvSpPr>
          <p:spPr>
            <a:xfrm>
              <a:off x="152762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23"/>
            <p:cNvSpPr/>
            <p:nvPr/>
          </p:nvSpPr>
          <p:spPr>
            <a:xfrm>
              <a:off x="152762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23"/>
            <p:cNvSpPr/>
            <p:nvPr/>
          </p:nvSpPr>
          <p:spPr>
            <a:xfrm>
              <a:off x="15276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2" name="Google Shape;18492;p23"/>
            <p:cNvSpPr/>
            <p:nvPr/>
          </p:nvSpPr>
          <p:spPr>
            <a:xfrm>
              <a:off x="15276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3" name="Google Shape;18493;p23"/>
            <p:cNvSpPr/>
            <p:nvPr/>
          </p:nvSpPr>
          <p:spPr>
            <a:xfrm>
              <a:off x="15276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23"/>
            <p:cNvSpPr/>
            <p:nvPr/>
          </p:nvSpPr>
          <p:spPr>
            <a:xfrm>
              <a:off x="15276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23"/>
            <p:cNvSpPr/>
            <p:nvPr/>
          </p:nvSpPr>
          <p:spPr>
            <a:xfrm>
              <a:off x="15276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23"/>
            <p:cNvSpPr/>
            <p:nvPr/>
          </p:nvSpPr>
          <p:spPr>
            <a:xfrm>
              <a:off x="15276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23"/>
            <p:cNvSpPr/>
            <p:nvPr/>
          </p:nvSpPr>
          <p:spPr>
            <a:xfrm>
              <a:off x="15276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23"/>
            <p:cNvSpPr/>
            <p:nvPr/>
          </p:nvSpPr>
          <p:spPr>
            <a:xfrm>
              <a:off x="15276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23"/>
            <p:cNvSpPr/>
            <p:nvPr/>
          </p:nvSpPr>
          <p:spPr>
            <a:xfrm>
              <a:off x="15276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1"/>
                  </a:moveTo>
                  <a:cubicBezTo>
                    <a:pt x="184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1"/>
                  </a:cubicBezTo>
                  <a:cubicBezTo>
                    <a:pt x="908" y="300"/>
                    <a:pt x="845" y="121"/>
                    <a:pt x="724" y="59"/>
                  </a:cubicBezTo>
                  <a:cubicBezTo>
                    <a:pt x="666" y="59"/>
                    <a:pt x="604" y="1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23"/>
            <p:cNvSpPr/>
            <p:nvPr/>
          </p:nvSpPr>
          <p:spPr>
            <a:xfrm>
              <a:off x="1493000" y="934950"/>
              <a:ext cx="16550" cy="21150"/>
            </a:xfrm>
            <a:custGeom>
              <a:avLst/>
              <a:gdLst/>
              <a:ahLst/>
              <a:cxnLst/>
              <a:rect l="l" t="t" r="r" b="b"/>
              <a:pathLst>
                <a:path w="662" h="846" extrusionOk="0">
                  <a:moveTo>
                    <a:pt x="0" y="0"/>
                  </a:moveTo>
                  <a:cubicBezTo>
                    <a:pt x="121" y="304"/>
                    <a:pt x="242" y="604"/>
                    <a:pt x="420" y="845"/>
                  </a:cubicBezTo>
                  <a:cubicBezTo>
                    <a:pt x="541" y="787"/>
                    <a:pt x="661" y="604"/>
                    <a:pt x="661" y="425"/>
                  </a:cubicBezTo>
                  <a:cubicBezTo>
                    <a:pt x="661" y="184"/>
                    <a:pt x="420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1" name="Google Shape;18501;p23"/>
            <p:cNvSpPr/>
            <p:nvPr/>
          </p:nvSpPr>
          <p:spPr>
            <a:xfrm>
              <a:off x="1485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2" name="Google Shape;18502;p23"/>
            <p:cNvSpPr/>
            <p:nvPr/>
          </p:nvSpPr>
          <p:spPr>
            <a:xfrm>
              <a:off x="1485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23"/>
            <p:cNvSpPr/>
            <p:nvPr/>
          </p:nvSpPr>
          <p:spPr>
            <a:xfrm>
              <a:off x="1485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23"/>
            <p:cNvSpPr/>
            <p:nvPr/>
          </p:nvSpPr>
          <p:spPr>
            <a:xfrm>
              <a:off x="14854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23"/>
            <p:cNvSpPr/>
            <p:nvPr/>
          </p:nvSpPr>
          <p:spPr>
            <a:xfrm>
              <a:off x="14854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23"/>
            <p:cNvSpPr/>
            <p:nvPr/>
          </p:nvSpPr>
          <p:spPr>
            <a:xfrm>
              <a:off x="14854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23"/>
            <p:cNvSpPr/>
            <p:nvPr/>
          </p:nvSpPr>
          <p:spPr>
            <a:xfrm>
              <a:off x="14854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8" name="Google Shape;18508;p23"/>
            <p:cNvSpPr/>
            <p:nvPr/>
          </p:nvSpPr>
          <p:spPr>
            <a:xfrm>
              <a:off x="14854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9" name="Google Shape;18509;p23"/>
            <p:cNvSpPr/>
            <p:nvPr/>
          </p:nvSpPr>
          <p:spPr>
            <a:xfrm>
              <a:off x="14854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0" name="Google Shape;18510;p23"/>
            <p:cNvSpPr/>
            <p:nvPr/>
          </p:nvSpPr>
          <p:spPr>
            <a:xfrm>
              <a:off x="14854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1" name="Google Shape;18511;p23"/>
            <p:cNvSpPr/>
            <p:nvPr/>
          </p:nvSpPr>
          <p:spPr>
            <a:xfrm>
              <a:off x="14854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23"/>
            <p:cNvSpPr/>
            <p:nvPr/>
          </p:nvSpPr>
          <p:spPr>
            <a:xfrm>
              <a:off x="14854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23"/>
            <p:cNvSpPr/>
            <p:nvPr/>
          </p:nvSpPr>
          <p:spPr>
            <a:xfrm>
              <a:off x="14854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23"/>
            <p:cNvSpPr/>
            <p:nvPr/>
          </p:nvSpPr>
          <p:spPr>
            <a:xfrm>
              <a:off x="14854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23"/>
            <p:cNvSpPr/>
            <p:nvPr/>
          </p:nvSpPr>
          <p:spPr>
            <a:xfrm>
              <a:off x="14854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23"/>
            <p:cNvSpPr/>
            <p:nvPr/>
          </p:nvSpPr>
          <p:spPr>
            <a:xfrm>
              <a:off x="14854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23"/>
            <p:cNvSpPr/>
            <p:nvPr/>
          </p:nvSpPr>
          <p:spPr>
            <a:xfrm>
              <a:off x="1491425" y="275875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0" y="1"/>
                  </a:moveTo>
                  <a:cubicBezTo>
                    <a:pt x="63" y="1"/>
                    <a:pt x="121" y="59"/>
                    <a:pt x="184" y="59"/>
                  </a:cubicBezTo>
                  <a:cubicBezTo>
                    <a:pt x="121" y="1"/>
                    <a:pt x="63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23"/>
            <p:cNvSpPr/>
            <p:nvPr/>
          </p:nvSpPr>
          <p:spPr>
            <a:xfrm>
              <a:off x="1459800" y="855075"/>
              <a:ext cx="7525" cy="18125"/>
            </a:xfrm>
            <a:custGeom>
              <a:avLst/>
              <a:gdLst/>
              <a:ahLst/>
              <a:cxnLst/>
              <a:rect l="l" t="t" r="r" b="b"/>
              <a:pathLst>
                <a:path w="301" h="725" extrusionOk="0">
                  <a:moveTo>
                    <a:pt x="1" y="0"/>
                  </a:moveTo>
                  <a:lnTo>
                    <a:pt x="1" y="0"/>
                  </a:lnTo>
                  <a:cubicBezTo>
                    <a:pt x="59" y="242"/>
                    <a:pt x="179" y="483"/>
                    <a:pt x="242" y="724"/>
                  </a:cubicBezTo>
                  <a:cubicBezTo>
                    <a:pt x="300" y="604"/>
                    <a:pt x="300" y="541"/>
                    <a:pt x="300" y="420"/>
                  </a:cubicBezTo>
                  <a:cubicBezTo>
                    <a:pt x="300" y="242"/>
                    <a:pt x="179" y="58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23"/>
            <p:cNvSpPr/>
            <p:nvPr/>
          </p:nvSpPr>
          <p:spPr>
            <a:xfrm>
              <a:off x="1446175" y="814275"/>
              <a:ext cx="21150" cy="24175"/>
            </a:xfrm>
            <a:custGeom>
              <a:avLst/>
              <a:gdLst/>
              <a:ahLst/>
              <a:cxnLst/>
              <a:rect l="l" t="t" r="r" b="b"/>
              <a:pathLst>
                <a:path w="846" h="967" extrusionOk="0">
                  <a:moveTo>
                    <a:pt x="362" y="1"/>
                  </a:moveTo>
                  <a:cubicBezTo>
                    <a:pt x="242" y="1"/>
                    <a:pt x="63" y="64"/>
                    <a:pt x="1" y="184"/>
                  </a:cubicBezTo>
                  <a:cubicBezTo>
                    <a:pt x="121" y="426"/>
                    <a:pt x="184" y="667"/>
                    <a:pt x="305" y="908"/>
                  </a:cubicBezTo>
                  <a:cubicBezTo>
                    <a:pt x="305" y="966"/>
                    <a:pt x="362" y="966"/>
                    <a:pt x="425" y="966"/>
                  </a:cubicBezTo>
                  <a:cubicBezTo>
                    <a:pt x="667" y="908"/>
                    <a:pt x="845" y="725"/>
                    <a:pt x="845" y="483"/>
                  </a:cubicBezTo>
                  <a:cubicBezTo>
                    <a:pt x="845" y="184"/>
                    <a:pt x="667" y="1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23"/>
            <p:cNvSpPr/>
            <p:nvPr/>
          </p:nvSpPr>
          <p:spPr>
            <a:xfrm>
              <a:off x="1444725" y="77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23"/>
            <p:cNvSpPr/>
            <p:nvPr/>
          </p:nvSpPr>
          <p:spPr>
            <a:xfrm>
              <a:off x="1444725" y="7344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0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23"/>
            <p:cNvSpPr/>
            <p:nvPr/>
          </p:nvSpPr>
          <p:spPr>
            <a:xfrm>
              <a:off x="1444725" y="69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23"/>
            <p:cNvSpPr/>
            <p:nvPr/>
          </p:nvSpPr>
          <p:spPr>
            <a:xfrm>
              <a:off x="1444725" y="654400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23"/>
            <p:cNvSpPr/>
            <p:nvPr/>
          </p:nvSpPr>
          <p:spPr>
            <a:xfrm>
              <a:off x="144472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23"/>
            <p:cNvSpPr/>
            <p:nvPr/>
          </p:nvSpPr>
          <p:spPr>
            <a:xfrm>
              <a:off x="144472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23"/>
            <p:cNvSpPr/>
            <p:nvPr/>
          </p:nvSpPr>
          <p:spPr>
            <a:xfrm>
              <a:off x="144472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23"/>
            <p:cNvSpPr/>
            <p:nvPr/>
          </p:nvSpPr>
          <p:spPr>
            <a:xfrm>
              <a:off x="144472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23"/>
            <p:cNvSpPr/>
            <p:nvPr/>
          </p:nvSpPr>
          <p:spPr>
            <a:xfrm>
              <a:off x="144472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23"/>
            <p:cNvSpPr/>
            <p:nvPr/>
          </p:nvSpPr>
          <p:spPr>
            <a:xfrm>
              <a:off x="144472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23"/>
            <p:cNvSpPr/>
            <p:nvPr/>
          </p:nvSpPr>
          <p:spPr>
            <a:xfrm>
              <a:off x="144472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23"/>
            <p:cNvSpPr/>
            <p:nvPr/>
          </p:nvSpPr>
          <p:spPr>
            <a:xfrm>
              <a:off x="144472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23"/>
            <p:cNvSpPr/>
            <p:nvPr/>
          </p:nvSpPr>
          <p:spPr>
            <a:xfrm>
              <a:off x="144472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3" name="Google Shape;18533;p23"/>
            <p:cNvSpPr/>
            <p:nvPr/>
          </p:nvSpPr>
          <p:spPr>
            <a:xfrm>
              <a:off x="1444725" y="26225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1" y="0"/>
                  </a:moveTo>
                  <a:lnTo>
                    <a:pt x="1" y="121"/>
                  </a:lnTo>
                  <a:cubicBezTo>
                    <a:pt x="1" y="242"/>
                    <a:pt x="1" y="362"/>
                    <a:pt x="121" y="425"/>
                  </a:cubicBezTo>
                  <a:cubicBezTo>
                    <a:pt x="242" y="546"/>
                    <a:pt x="363" y="604"/>
                    <a:pt x="483" y="604"/>
                  </a:cubicBezTo>
                  <a:cubicBezTo>
                    <a:pt x="662" y="604"/>
                    <a:pt x="845" y="425"/>
                    <a:pt x="903" y="242"/>
                  </a:cubicBezTo>
                  <a:cubicBezTo>
                    <a:pt x="604" y="121"/>
                    <a:pt x="300" y="63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4" name="Google Shape;18534;p23"/>
            <p:cNvSpPr/>
            <p:nvPr/>
          </p:nvSpPr>
          <p:spPr>
            <a:xfrm>
              <a:off x="1405500" y="734400"/>
              <a:ext cx="21150" cy="22600"/>
            </a:xfrm>
            <a:custGeom>
              <a:avLst/>
              <a:gdLst/>
              <a:ahLst/>
              <a:cxnLst/>
              <a:rect l="l" t="t" r="r" b="b"/>
              <a:pathLst>
                <a:path w="846" h="904" extrusionOk="0">
                  <a:moveTo>
                    <a:pt x="363" y="1"/>
                  </a:moveTo>
                  <a:cubicBezTo>
                    <a:pt x="242" y="1"/>
                    <a:pt x="122" y="59"/>
                    <a:pt x="1" y="121"/>
                  </a:cubicBezTo>
                  <a:cubicBezTo>
                    <a:pt x="180" y="363"/>
                    <a:pt x="363" y="662"/>
                    <a:pt x="484" y="903"/>
                  </a:cubicBezTo>
                  <a:cubicBezTo>
                    <a:pt x="662" y="845"/>
                    <a:pt x="846" y="662"/>
                    <a:pt x="846" y="421"/>
                  </a:cubicBezTo>
                  <a:cubicBezTo>
                    <a:pt x="846" y="179"/>
                    <a:pt x="604" y="1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5" name="Google Shape;18535;p23"/>
            <p:cNvSpPr/>
            <p:nvPr/>
          </p:nvSpPr>
          <p:spPr>
            <a:xfrm>
              <a:off x="14025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6" name="Google Shape;18536;p23"/>
            <p:cNvSpPr/>
            <p:nvPr/>
          </p:nvSpPr>
          <p:spPr>
            <a:xfrm>
              <a:off x="14025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7" name="Google Shape;18537;p23"/>
            <p:cNvSpPr/>
            <p:nvPr/>
          </p:nvSpPr>
          <p:spPr>
            <a:xfrm>
              <a:off x="14025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8" name="Google Shape;18538;p23"/>
            <p:cNvSpPr/>
            <p:nvPr/>
          </p:nvSpPr>
          <p:spPr>
            <a:xfrm>
              <a:off x="14025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9" name="Google Shape;18539;p23"/>
            <p:cNvSpPr/>
            <p:nvPr/>
          </p:nvSpPr>
          <p:spPr>
            <a:xfrm>
              <a:off x="14025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0" name="Google Shape;18540;p23"/>
            <p:cNvSpPr/>
            <p:nvPr/>
          </p:nvSpPr>
          <p:spPr>
            <a:xfrm>
              <a:off x="14025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1" name="Google Shape;18541;p23"/>
            <p:cNvSpPr/>
            <p:nvPr/>
          </p:nvSpPr>
          <p:spPr>
            <a:xfrm>
              <a:off x="14025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2" name="Google Shape;18542;p23"/>
            <p:cNvSpPr/>
            <p:nvPr/>
          </p:nvSpPr>
          <p:spPr>
            <a:xfrm>
              <a:off x="14025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3" name="Google Shape;18543;p23"/>
            <p:cNvSpPr/>
            <p:nvPr/>
          </p:nvSpPr>
          <p:spPr>
            <a:xfrm>
              <a:off x="14025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4" name="Google Shape;18544;p23"/>
            <p:cNvSpPr/>
            <p:nvPr/>
          </p:nvSpPr>
          <p:spPr>
            <a:xfrm>
              <a:off x="14025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5" name="Google Shape;18545;p23"/>
            <p:cNvSpPr/>
            <p:nvPr/>
          </p:nvSpPr>
          <p:spPr>
            <a:xfrm>
              <a:off x="14025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6" name="Google Shape;18546;p23"/>
            <p:cNvSpPr/>
            <p:nvPr/>
          </p:nvSpPr>
          <p:spPr>
            <a:xfrm>
              <a:off x="1402500" y="2547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300" y="0"/>
                  </a:moveTo>
                  <a:cubicBezTo>
                    <a:pt x="121" y="58"/>
                    <a:pt x="0" y="241"/>
                    <a:pt x="0" y="420"/>
                  </a:cubicBezTo>
                  <a:cubicBezTo>
                    <a:pt x="0" y="541"/>
                    <a:pt x="58" y="661"/>
                    <a:pt x="121" y="724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299"/>
                    <a:pt x="903" y="179"/>
                    <a:pt x="782" y="58"/>
                  </a:cubicBezTo>
                  <a:cubicBezTo>
                    <a:pt x="662" y="58"/>
                    <a:pt x="483" y="0"/>
                    <a:pt x="30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7" name="Google Shape;18547;p23"/>
            <p:cNvSpPr/>
            <p:nvPr/>
          </p:nvSpPr>
          <p:spPr>
            <a:xfrm>
              <a:off x="1367750" y="693625"/>
              <a:ext cx="16675" cy="16675"/>
            </a:xfrm>
            <a:custGeom>
              <a:avLst/>
              <a:gdLst/>
              <a:ahLst/>
              <a:cxnLst/>
              <a:rect l="l" t="t" r="r" b="b"/>
              <a:pathLst>
                <a:path w="667" h="667" extrusionOk="0">
                  <a:moveTo>
                    <a:pt x="184" y="0"/>
                  </a:moveTo>
                  <a:cubicBezTo>
                    <a:pt x="121" y="0"/>
                    <a:pt x="63" y="63"/>
                    <a:pt x="0" y="63"/>
                  </a:cubicBezTo>
                  <a:lnTo>
                    <a:pt x="425" y="483"/>
                  </a:lnTo>
                  <a:lnTo>
                    <a:pt x="604" y="666"/>
                  </a:lnTo>
                  <a:cubicBezTo>
                    <a:pt x="666" y="604"/>
                    <a:pt x="666" y="546"/>
                    <a:pt x="666" y="483"/>
                  </a:cubicBezTo>
                  <a:cubicBezTo>
                    <a:pt x="666" y="242"/>
                    <a:pt x="425" y="0"/>
                    <a:pt x="1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8" name="Google Shape;18548;p23"/>
            <p:cNvSpPr/>
            <p:nvPr/>
          </p:nvSpPr>
          <p:spPr>
            <a:xfrm>
              <a:off x="13602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9" name="Google Shape;18549;p23"/>
            <p:cNvSpPr/>
            <p:nvPr/>
          </p:nvSpPr>
          <p:spPr>
            <a:xfrm>
              <a:off x="13602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0" name="Google Shape;18550;p23"/>
            <p:cNvSpPr/>
            <p:nvPr/>
          </p:nvSpPr>
          <p:spPr>
            <a:xfrm>
              <a:off x="13602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1" name="Google Shape;18551;p23"/>
            <p:cNvSpPr/>
            <p:nvPr/>
          </p:nvSpPr>
          <p:spPr>
            <a:xfrm>
              <a:off x="13602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2" name="Google Shape;18552;p23"/>
            <p:cNvSpPr/>
            <p:nvPr/>
          </p:nvSpPr>
          <p:spPr>
            <a:xfrm>
              <a:off x="13602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3" name="Google Shape;18553;p23"/>
            <p:cNvSpPr/>
            <p:nvPr/>
          </p:nvSpPr>
          <p:spPr>
            <a:xfrm>
              <a:off x="13602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4" name="Google Shape;18554;p23"/>
            <p:cNvSpPr/>
            <p:nvPr/>
          </p:nvSpPr>
          <p:spPr>
            <a:xfrm>
              <a:off x="13602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5" name="Google Shape;18555;p23"/>
            <p:cNvSpPr/>
            <p:nvPr/>
          </p:nvSpPr>
          <p:spPr>
            <a:xfrm>
              <a:off x="13602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82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6" name="Google Shape;18556;p23"/>
            <p:cNvSpPr/>
            <p:nvPr/>
          </p:nvSpPr>
          <p:spPr>
            <a:xfrm>
              <a:off x="13602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7" name="Google Shape;18557;p23"/>
            <p:cNvSpPr/>
            <p:nvPr/>
          </p:nvSpPr>
          <p:spPr>
            <a:xfrm>
              <a:off x="13602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8" name="Google Shape;18558;p23"/>
            <p:cNvSpPr/>
            <p:nvPr/>
          </p:nvSpPr>
          <p:spPr>
            <a:xfrm>
              <a:off x="13602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9" name="Google Shape;18559;p23"/>
            <p:cNvSpPr/>
            <p:nvPr/>
          </p:nvSpPr>
          <p:spPr>
            <a:xfrm>
              <a:off x="1319475" y="6544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lnTo>
                    <a:pt x="725" y="845"/>
                  </a:lnTo>
                  <a:cubicBezTo>
                    <a:pt x="845" y="787"/>
                    <a:pt x="966" y="604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0" name="Google Shape;18560;p23"/>
            <p:cNvSpPr/>
            <p:nvPr/>
          </p:nvSpPr>
          <p:spPr>
            <a:xfrm>
              <a:off x="13194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1" name="Google Shape;18561;p23"/>
            <p:cNvSpPr/>
            <p:nvPr/>
          </p:nvSpPr>
          <p:spPr>
            <a:xfrm>
              <a:off x="13194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2" name="Google Shape;18562;p23"/>
            <p:cNvSpPr/>
            <p:nvPr/>
          </p:nvSpPr>
          <p:spPr>
            <a:xfrm>
              <a:off x="13194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3" name="Google Shape;18563;p23"/>
            <p:cNvSpPr/>
            <p:nvPr/>
          </p:nvSpPr>
          <p:spPr>
            <a:xfrm>
              <a:off x="13194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4" name="Google Shape;18564;p23"/>
            <p:cNvSpPr/>
            <p:nvPr/>
          </p:nvSpPr>
          <p:spPr>
            <a:xfrm>
              <a:off x="13194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4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5" name="Google Shape;18565;p23"/>
            <p:cNvSpPr/>
            <p:nvPr/>
          </p:nvSpPr>
          <p:spPr>
            <a:xfrm>
              <a:off x="13194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6" name="Google Shape;18566;p23"/>
            <p:cNvSpPr/>
            <p:nvPr/>
          </p:nvSpPr>
          <p:spPr>
            <a:xfrm>
              <a:off x="13194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08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7" name="Google Shape;18567;p23"/>
            <p:cNvSpPr/>
            <p:nvPr/>
          </p:nvSpPr>
          <p:spPr>
            <a:xfrm>
              <a:off x="13194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8" name="Google Shape;18568;p23"/>
            <p:cNvSpPr/>
            <p:nvPr/>
          </p:nvSpPr>
          <p:spPr>
            <a:xfrm>
              <a:off x="13194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1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9" name="Google Shape;18569;p23"/>
            <p:cNvSpPr/>
            <p:nvPr/>
          </p:nvSpPr>
          <p:spPr>
            <a:xfrm>
              <a:off x="13194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0" name="Google Shape;18570;p23"/>
            <p:cNvSpPr/>
            <p:nvPr/>
          </p:nvSpPr>
          <p:spPr>
            <a:xfrm>
              <a:off x="1284850" y="654400"/>
              <a:ext cx="15100" cy="4625"/>
            </a:xfrm>
            <a:custGeom>
              <a:avLst/>
              <a:gdLst/>
              <a:ahLst/>
              <a:cxnLst/>
              <a:rect l="l" t="t" r="r" b="b"/>
              <a:pathLst>
                <a:path w="604" h="185" extrusionOk="0">
                  <a:moveTo>
                    <a:pt x="179" y="1"/>
                  </a:moveTo>
                  <a:cubicBezTo>
                    <a:pt x="121" y="1"/>
                    <a:pt x="58" y="1"/>
                    <a:pt x="0" y="63"/>
                  </a:cubicBezTo>
                  <a:cubicBezTo>
                    <a:pt x="179" y="63"/>
                    <a:pt x="362" y="121"/>
                    <a:pt x="604" y="184"/>
                  </a:cubicBezTo>
                  <a:cubicBezTo>
                    <a:pt x="483" y="63"/>
                    <a:pt x="362" y="1"/>
                    <a:pt x="17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1" name="Google Shape;18571;p23"/>
            <p:cNvSpPr/>
            <p:nvPr/>
          </p:nvSpPr>
          <p:spPr>
            <a:xfrm>
              <a:off x="12772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2" name="Google Shape;18572;p23"/>
            <p:cNvSpPr/>
            <p:nvPr/>
          </p:nvSpPr>
          <p:spPr>
            <a:xfrm>
              <a:off x="12772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3" name="Google Shape;18573;p23"/>
            <p:cNvSpPr/>
            <p:nvPr/>
          </p:nvSpPr>
          <p:spPr>
            <a:xfrm>
              <a:off x="12772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4" name="Google Shape;18574;p23"/>
            <p:cNvSpPr/>
            <p:nvPr/>
          </p:nvSpPr>
          <p:spPr>
            <a:xfrm>
              <a:off x="12772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5" name="Google Shape;18575;p23"/>
            <p:cNvSpPr/>
            <p:nvPr/>
          </p:nvSpPr>
          <p:spPr>
            <a:xfrm>
              <a:off x="12772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6" name="Google Shape;18576;p23"/>
            <p:cNvSpPr/>
            <p:nvPr/>
          </p:nvSpPr>
          <p:spPr>
            <a:xfrm>
              <a:off x="12772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7" name="Google Shape;18577;p23"/>
            <p:cNvSpPr/>
            <p:nvPr/>
          </p:nvSpPr>
          <p:spPr>
            <a:xfrm>
              <a:off x="12772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8" name="Google Shape;18578;p23"/>
            <p:cNvSpPr/>
            <p:nvPr/>
          </p:nvSpPr>
          <p:spPr>
            <a:xfrm>
              <a:off x="12772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9" name="Google Shape;18579;p23"/>
            <p:cNvSpPr/>
            <p:nvPr/>
          </p:nvSpPr>
          <p:spPr>
            <a:xfrm>
              <a:off x="12772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0" name="Google Shape;18580;p23"/>
            <p:cNvSpPr/>
            <p:nvPr/>
          </p:nvSpPr>
          <p:spPr>
            <a:xfrm>
              <a:off x="12772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1" name="Google Shape;18581;p23"/>
            <p:cNvSpPr/>
            <p:nvPr/>
          </p:nvSpPr>
          <p:spPr>
            <a:xfrm>
              <a:off x="123657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2" name="Google Shape;18582;p23"/>
            <p:cNvSpPr/>
            <p:nvPr/>
          </p:nvSpPr>
          <p:spPr>
            <a:xfrm>
              <a:off x="123657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3" name="Google Shape;18583;p23"/>
            <p:cNvSpPr/>
            <p:nvPr/>
          </p:nvSpPr>
          <p:spPr>
            <a:xfrm>
              <a:off x="123657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4" name="Google Shape;18584;p23"/>
            <p:cNvSpPr/>
            <p:nvPr/>
          </p:nvSpPr>
          <p:spPr>
            <a:xfrm>
              <a:off x="123657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5" name="Google Shape;18585;p23"/>
            <p:cNvSpPr/>
            <p:nvPr/>
          </p:nvSpPr>
          <p:spPr>
            <a:xfrm>
              <a:off x="123657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6" name="Google Shape;18586;p23"/>
            <p:cNvSpPr/>
            <p:nvPr/>
          </p:nvSpPr>
          <p:spPr>
            <a:xfrm>
              <a:off x="123657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7" name="Google Shape;18587;p23"/>
            <p:cNvSpPr/>
            <p:nvPr/>
          </p:nvSpPr>
          <p:spPr>
            <a:xfrm>
              <a:off x="123657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8" name="Google Shape;18588;p23"/>
            <p:cNvSpPr/>
            <p:nvPr/>
          </p:nvSpPr>
          <p:spPr>
            <a:xfrm>
              <a:off x="123657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9" name="Google Shape;18589;p23"/>
            <p:cNvSpPr/>
            <p:nvPr/>
          </p:nvSpPr>
          <p:spPr>
            <a:xfrm>
              <a:off x="123657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0" name="Google Shape;18590;p23"/>
            <p:cNvSpPr/>
            <p:nvPr/>
          </p:nvSpPr>
          <p:spPr>
            <a:xfrm>
              <a:off x="1236575" y="25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1" name="Google Shape;18591;p23"/>
            <p:cNvSpPr/>
            <p:nvPr/>
          </p:nvSpPr>
          <p:spPr>
            <a:xfrm>
              <a:off x="11943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2" name="Google Shape;18592;p23"/>
            <p:cNvSpPr/>
            <p:nvPr/>
          </p:nvSpPr>
          <p:spPr>
            <a:xfrm>
              <a:off x="11943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3" name="Google Shape;18593;p23"/>
            <p:cNvSpPr/>
            <p:nvPr/>
          </p:nvSpPr>
          <p:spPr>
            <a:xfrm>
              <a:off x="11943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4" name="Google Shape;18594;p23"/>
            <p:cNvSpPr/>
            <p:nvPr/>
          </p:nvSpPr>
          <p:spPr>
            <a:xfrm>
              <a:off x="11943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5" name="Google Shape;18595;p23"/>
            <p:cNvSpPr/>
            <p:nvPr/>
          </p:nvSpPr>
          <p:spPr>
            <a:xfrm>
              <a:off x="11943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6" name="Google Shape;18596;p23"/>
            <p:cNvSpPr/>
            <p:nvPr/>
          </p:nvSpPr>
          <p:spPr>
            <a:xfrm>
              <a:off x="11943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7" name="Google Shape;18597;p23"/>
            <p:cNvSpPr/>
            <p:nvPr/>
          </p:nvSpPr>
          <p:spPr>
            <a:xfrm>
              <a:off x="11943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8" name="Google Shape;18598;p23"/>
            <p:cNvSpPr/>
            <p:nvPr/>
          </p:nvSpPr>
          <p:spPr>
            <a:xfrm>
              <a:off x="11943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9" name="Google Shape;18599;p23"/>
            <p:cNvSpPr/>
            <p:nvPr/>
          </p:nvSpPr>
          <p:spPr>
            <a:xfrm>
              <a:off x="11943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0" name="Google Shape;18600;p23"/>
            <p:cNvSpPr/>
            <p:nvPr/>
          </p:nvSpPr>
          <p:spPr>
            <a:xfrm>
              <a:off x="11943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1" name="Google Shape;18601;p23"/>
            <p:cNvSpPr/>
            <p:nvPr/>
          </p:nvSpPr>
          <p:spPr>
            <a:xfrm>
              <a:off x="11521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2" name="Google Shape;18602;p23"/>
            <p:cNvSpPr/>
            <p:nvPr/>
          </p:nvSpPr>
          <p:spPr>
            <a:xfrm>
              <a:off x="11521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3" name="Google Shape;18603;p23"/>
            <p:cNvSpPr/>
            <p:nvPr/>
          </p:nvSpPr>
          <p:spPr>
            <a:xfrm>
              <a:off x="11521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4" name="Google Shape;18604;p23"/>
            <p:cNvSpPr/>
            <p:nvPr/>
          </p:nvSpPr>
          <p:spPr>
            <a:xfrm>
              <a:off x="11521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5" name="Google Shape;18605;p23"/>
            <p:cNvSpPr/>
            <p:nvPr/>
          </p:nvSpPr>
          <p:spPr>
            <a:xfrm>
              <a:off x="11521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6" name="Google Shape;18606;p23"/>
            <p:cNvSpPr/>
            <p:nvPr/>
          </p:nvSpPr>
          <p:spPr>
            <a:xfrm>
              <a:off x="11521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7" name="Google Shape;18607;p23"/>
            <p:cNvSpPr/>
            <p:nvPr/>
          </p:nvSpPr>
          <p:spPr>
            <a:xfrm>
              <a:off x="11521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8" name="Google Shape;18608;p23"/>
            <p:cNvSpPr/>
            <p:nvPr/>
          </p:nvSpPr>
          <p:spPr>
            <a:xfrm>
              <a:off x="11521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9" name="Google Shape;18609;p23"/>
            <p:cNvSpPr/>
            <p:nvPr/>
          </p:nvSpPr>
          <p:spPr>
            <a:xfrm>
              <a:off x="11521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0" name="Google Shape;18610;p23"/>
            <p:cNvSpPr/>
            <p:nvPr/>
          </p:nvSpPr>
          <p:spPr>
            <a:xfrm>
              <a:off x="115212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1" name="Google Shape;18611;p23"/>
            <p:cNvSpPr/>
            <p:nvPr/>
          </p:nvSpPr>
          <p:spPr>
            <a:xfrm>
              <a:off x="1115925" y="65440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300" y="1"/>
                  </a:moveTo>
                  <a:cubicBezTo>
                    <a:pt x="179" y="1"/>
                    <a:pt x="58" y="1"/>
                    <a:pt x="0" y="63"/>
                  </a:cubicBezTo>
                  <a:cubicBezTo>
                    <a:pt x="121" y="63"/>
                    <a:pt x="242" y="63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2" name="Google Shape;18612;p23"/>
            <p:cNvSpPr/>
            <p:nvPr/>
          </p:nvSpPr>
          <p:spPr>
            <a:xfrm>
              <a:off x="11113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3" name="Google Shape;18613;p23"/>
            <p:cNvSpPr/>
            <p:nvPr/>
          </p:nvSpPr>
          <p:spPr>
            <a:xfrm>
              <a:off x="11113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4" name="Google Shape;18614;p23"/>
            <p:cNvSpPr/>
            <p:nvPr/>
          </p:nvSpPr>
          <p:spPr>
            <a:xfrm>
              <a:off x="11113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5" name="Google Shape;18615;p23"/>
            <p:cNvSpPr/>
            <p:nvPr/>
          </p:nvSpPr>
          <p:spPr>
            <a:xfrm>
              <a:off x="11113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6" name="Google Shape;18616;p23"/>
            <p:cNvSpPr/>
            <p:nvPr/>
          </p:nvSpPr>
          <p:spPr>
            <a:xfrm>
              <a:off x="11113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7" name="Google Shape;18617;p23"/>
            <p:cNvSpPr/>
            <p:nvPr/>
          </p:nvSpPr>
          <p:spPr>
            <a:xfrm>
              <a:off x="11113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8" name="Google Shape;18618;p23"/>
            <p:cNvSpPr/>
            <p:nvPr/>
          </p:nvSpPr>
          <p:spPr>
            <a:xfrm>
              <a:off x="1111325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4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08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9" name="Google Shape;18619;p23"/>
            <p:cNvSpPr/>
            <p:nvPr/>
          </p:nvSpPr>
          <p:spPr>
            <a:xfrm>
              <a:off x="1111325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0" name="Google Shape;18620;p23"/>
            <p:cNvSpPr/>
            <p:nvPr/>
          </p:nvSpPr>
          <p:spPr>
            <a:xfrm>
              <a:off x="1111325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1" name="Google Shape;18621;p23"/>
            <p:cNvSpPr/>
            <p:nvPr/>
          </p:nvSpPr>
          <p:spPr>
            <a:xfrm>
              <a:off x="1111325" y="25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2" name="Google Shape;18622;p23"/>
            <p:cNvSpPr/>
            <p:nvPr/>
          </p:nvSpPr>
          <p:spPr>
            <a:xfrm>
              <a:off x="1069100" y="654400"/>
              <a:ext cx="22700" cy="13675"/>
            </a:xfrm>
            <a:custGeom>
              <a:avLst/>
              <a:gdLst/>
              <a:ahLst/>
              <a:cxnLst/>
              <a:rect l="l" t="t" r="r" b="b"/>
              <a:pathLst>
                <a:path w="908" h="547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lnTo>
                    <a:pt x="1" y="546"/>
                  </a:lnTo>
                  <a:cubicBezTo>
                    <a:pt x="305" y="425"/>
                    <a:pt x="604" y="363"/>
                    <a:pt x="908" y="305"/>
                  </a:cubicBezTo>
                  <a:cubicBezTo>
                    <a:pt x="845" y="121"/>
                    <a:pt x="667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3" name="Google Shape;18623;p23"/>
            <p:cNvSpPr/>
            <p:nvPr/>
          </p:nvSpPr>
          <p:spPr>
            <a:xfrm>
              <a:off x="10691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4" name="Google Shape;18624;p23"/>
            <p:cNvSpPr/>
            <p:nvPr/>
          </p:nvSpPr>
          <p:spPr>
            <a:xfrm>
              <a:off x="10691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5" name="Google Shape;18625;p23"/>
            <p:cNvSpPr/>
            <p:nvPr/>
          </p:nvSpPr>
          <p:spPr>
            <a:xfrm>
              <a:off x="10691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6" name="Google Shape;18626;p23"/>
            <p:cNvSpPr/>
            <p:nvPr/>
          </p:nvSpPr>
          <p:spPr>
            <a:xfrm>
              <a:off x="10691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7" name="Google Shape;18627;p23"/>
            <p:cNvSpPr/>
            <p:nvPr/>
          </p:nvSpPr>
          <p:spPr>
            <a:xfrm>
              <a:off x="10691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8" name="Google Shape;18628;p23"/>
            <p:cNvSpPr/>
            <p:nvPr/>
          </p:nvSpPr>
          <p:spPr>
            <a:xfrm>
              <a:off x="10691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9" name="Google Shape;18629;p23"/>
            <p:cNvSpPr/>
            <p:nvPr/>
          </p:nvSpPr>
          <p:spPr>
            <a:xfrm>
              <a:off x="10691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0" name="Google Shape;18630;p23"/>
            <p:cNvSpPr/>
            <p:nvPr/>
          </p:nvSpPr>
          <p:spPr>
            <a:xfrm>
              <a:off x="10691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1" name="Google Shape;18631;p23"/>
            <p:cNvSpPr/>
            <p:nvPr/>
          </p:nvSpPr>
          <p:spPr>
            <a:xfrm>
              <a:off x="10691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2" name="Google Shape;18632;p23"/>
            <p:cNvSpPr/>
            <p:nvPr/>
          </p:nvSpPr>
          <p:spPr>
            <a:xfrm>
              <a:off x="106910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3" name="Google Shape;18633;p23"/>
            <p:cNvSpPr/>
            <p:nvPr/>
          </p:nvSpPr>
          <p:spPr>
            <a:xfrm>
              <a:off x="1028450" y="654400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179" y="845"/>
                    <a:pt x="241" y="908"/>
                    <a:pt x="299" y="908"/>
                  </a:cubicBezTo>
                  <a:cubicBezTo>
                    <a:pt x="483" y="845"/>
                    <a:pt x="661" y="787"/>
                    <a:pt x="782" y="787"/>
                  </a:cubicBezTo>
                  <a:cubicBezTo>
                    <a:pt x="903" y="667"/>
                    <a:pt x="903" y="546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4" name="Google Shape;18634;p23"/>
            <p:cNvSpPr/>
            <p:nvPr/>
          </p:nvSpPr>
          <p:spPr>
            <a:xfrm>
              <a:off x="1028450" y="61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5" name="Google Shape;18635;p23"/>
            <p:cNvSpPr/>
            <p:nvPr/>
          </p:nvSpPr>
          <p:spPr>
            <a:xfrm>
              <a:off x="1028450" y="57452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6" name="Google Shape;18636;p23"/>
            <p:cNvSpPr/>
            <p:nvPr/>
          </p:nvSpPr>
          <p:spPr>
            <a:xfrm>
              <a:off x="1028450" y="53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7" name="Google Shape;18637;p23"/>
            <p:cNvSpPr/>
            <p:nvPr/>
          </p:nvSpPr>
          <p:spPr>
            <a:xfrm>
              <a:off x="1028450" y="49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8" name="Google Shape;18638;p23"/>
            <p:cNvSpPr/>
            <p:nvPr/>
          </p:nvSpPr>
          <p:spPr>
            <a:xfrm>
              <a:off x="1028450" y="4538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3" y="725"/>
                    <a:pt x="903" y="484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9" name="Google Shape;18639;p23"/>
            <p:cNvSpPr/>
            <p:nvPr/>
          </p:nvSpPr>
          <p:spPr>
            <a:xfrm>
              <a:off x="1028450" y="41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0" name="Google Shape;18640;p23"/>
            <p:cNvSpPr/>
            <p:nvPr/>
          </p:nvSpPr>
          <p:spPr>
            <a:xfrm>
              <a:off x="1028450" y="3738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03" y="725"/>
                    <a:pt x="903" y="426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1" name="Google Shape;18641;p23"/>
            <p:cNvSpPr/>
            <p:nvPr/>
          </p:nvSpPr>
          <p:spPr>
            <a:xfrm>
              <a:off x="1028450" y="333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2" name="Google Shape;18642;p23"/>
            <p:cNvSpPr/>
            <p:nvPr/>
          </p:nvSpPr>
          <p:spPr>
            <a:xfrm>
              <a:off x="1028450" y="29397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1"/>
                  </a:moveTo>
                  <a:cubicBezTo>
                    <a:pt x="179" y="1"/>
                    <a:pt x="0" y="179"/>
                    <a:pt x="0" y="421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1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3" name="Google Shape;18643;p23"/>
            <p:cNvSpPr/>
            <p:nvPr/>
          </p:nvSpPr>
          <p:spPr>
            <a:xfrm>
              <a:off x="1028450" y="2547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603" y="0"/>
                  </a:moveTo>
                  <a:cubicBezTo>
                    <a:pt x="483" y="0"/>
                    <a:pt x="299" y="0"/>
                    <a:pt x="179" y="58"/>
                  </a:cubicBezTo>
                  <a:cubicBezTo>
                    <a:pt x="58" y="121"/>
                    <a:pt x="0" y="241"/>
                    <a:pt x="0" y="420"/>
                  </a:cubicBezTo>
                  <a:cubicBezTo>
                    <a:pt x="0" y="541"/>
                    <a:pt x="0" y="661"/>
                    <a:pt x="121" y="724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241"/>
                    <a:pt x="782" y="58"/>
                    <a:pt x="6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4" name="Google Shape;18644;p23"/>
            <p:cNvSpPr/>
            <p:nvPr/>
          </p:nvSpPr>
          <p:spPr>
            <a:xfrm>
              <a:off x="9862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5" name="Google Shape;18645;p23"/>
            <p:cNvSpPr/>
            <p:nvPr/>
          </p:nvSpPr>
          <p:spPr>
            <a:xfrm>
              <a:off x="9862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6" name="Google Shape;18646;p23"/>
            <p:cNvSpPr/>
            <p:nvPr/>
          </p:nvSpPr>
          <p:spPr>
            <a:xfrm>
              <a:off x="9862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7" name="Google Shape;18647;p23"/>
            <p:cNvSpPr/>
            <p:nvPr/>
          </p:nvSpPr>
          <p:spPr>
            <a:xfrm>
              <a:off x="9862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8" name="Google Shape;18648;p23"/>
            <p:cNvSpPr/>
            <p:nvPr/>
          </p:nvSpPr>
          <p:spPr>
            <a:xfrm>
              <a:off x="9862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9" name="Google Shape;18649;p23"/>
            <p:cNvSpPr/>
            <p:nvPr/>
          </p:nvSpPr>
          <p:spPr>
            <a:xfrm>
              <a:off x="9862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0" name="Google Shape;18650;p23"/>
            <p:cNvSpPr/>
            <p:nvPr/>
          </p:nvSpPr>
          <p:spPr>
            <a:xfrm>
              <a:off x="9862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1" name="Google Shape;18651;p23"/>
            <p:cNvSpPr/>
            <p:nvPr/>
          </p:nvSpPr>
          <p:spPr>
            <a:xfrm>
              <a:off x="9862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2" name="Google Shape;18652;p23"/>
            <p:cNvSpPr/>
            <p:nvPr/>
          </p:nvSpPr>
          <p:spPr>
            <a:xfrm>
              <a:off x="9862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3" name="Google Shape;18653;p23"/>
            <p:cNvSpPr/>
            <p:nvPr/>
          </p:nvSpPr>
          <p:spPr>
            <a:xfrm>
              <a:off x="986200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4" name="Google Shape;18654;p23"/>
            <p:cNvSpPr/>
            <p:nvPr/>
          </p:nvSpPr>
          <p:spPr>
            <a:xfrm>
              <a:off x="986200" y="259225"/>
              <a:ext cx="24175" cy="18125"/>
            </a:xfrm>
            <a:custGeom>
              <a:avLst/>
              <a:gdLst/>
              <a:ahLst/>
              <a:cxnLst/>
              <a:rect l="l" t="t" r="r" b="b"/>
              <a:pathLst>
                <a:path w="967" h="725" extrusionOk="0">
                  <a:moveTo>
                    <a:pt x="903" y="1"/>
                  </a:moveTo>
                  <a:lnTo>
                    <a:pt x="1" y="184"/>
                  </a:lnTo>
                  <a:lnTo>
                    <a:pt x="1" y="242"/>
                  </a:lnTo>
                  <a:cubicBezTo>
                    <a:pt x="1" y="363"/>
                    <a:pt x="59" y="483"/>
                    <a:pt x="121" y="546"/>
                  </a:cubicBezTo>
                  <a:cubicBezTo>
                    <a:pt x="242" y="667"/>
                    <a:pt x="363" y="725"/>
                    <a:pt x="483" y="725"/>
                  </a:cubicBezTo>
                  <a:cubicBezTo>
                    <a:pt x="725" y="725"/>
                    <a:pt x="966" y="483"/>
                    <a:pt x="966" y="242"/>
                  </a:cubicBezTo>
                  <a:cubicBezTo>
                    <a:pt x="966" y="121"/>
                    <a:pt x="903" y="63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5" name="Google Shape;18655;p23"/>
            <p:cNvSpPr/>
            <p:nvPr/>
          </p:nvSpPr>
          <p:spPr>
            <a:xfrm>
              <a:off x="945425" y="693625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5" y="0"/>
                  </a:moveTo>
                  <a:cubicBezTo>
                    <a:pt x="242" y="0"/>
                    <a:pt x="63" y="184"/>
                    <a:pt x="0" y="304"/>
                  </a:cubicBezTo>
                  <a:lnTo>
                    <a:pt x="724" y="121"/>
                  </a:lnTo>
                  <a:cubicBezTo>
                    <a:pt x="666" y="63"/>
                    <a:pt x="54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6" name="Google Shape;18656;p23"/>
            <p:cNvSpPr/>
            <p:nvPr/>
          </p:nvSpPr>
          <p:spPr>
            <a:xfrm>
              <a:off x="9439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7" name="Google Shape;18657;p23"/>
            <p:cNvSpPr/>
            <p:nvPr/>
          </p:nvSpPr>
          <p:spPr>
            <a:xfrm>
              <a:off x="9439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8" name="Google Shape;18658;p23"/>
            <p:cNvSpPr/>
            <p:nvPr/>
          </p:nvSpPr>
          <p:spPr>
            <a:xfrm>
              <a:off x="9439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9" name="Google Shape;18659;p23"/>
            <p:cNvSpPr/>
            <p:nvPr/>
          </p:nvSpPr>
          <p:spPr>
            <a:xfrm>
              <a:off x="9439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0" name="Google Shape;18660;p23"/>
            <p:cNvSpPr/>
            <p:nvPr/>
          </p:nvSpPr>
          <p:spPr>
            <a:xfrm>
              <a:off x="9439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1" name="Google Shape;18661;p23"/>
            <p:cNvSpPr/>
            <p:nvPr/>
          </p:nvSpPr>
          <p:spPr>
            <a:xfrm>
              <a:off x="9439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2" name="Google Shape;18662;p23"/>
            <p:cNvSpPr/>
            <p:nvPr/>
          </p:nvSpPr>
          <p:spPr>
            <a:xfrm>
              <a:off x="9439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3" name="Google Shape;18663;p23"/>
            <p:cNvSpPr/>
            <p:nvPr/>
          </p:nvSpPr>
          <p:spPr>
            <a:xfrm>
              <a:off x="9439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411" y="931"/>
                  </a:cubicBezTo>
                  <a:cubicBezTo>
                    <a:pt x="450" y="931"/>
                    <a:pt x="493" y="924"/>
                    <a:pt x="541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4" name="Google Shape;18664;p23"/>
            <p:cNvSpPr/>
            <p:nvPr/>
          </p:nvSpPr>
          <p:spPr>
            <a:xfrm>
              <a:off x="9439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5" name="Google Shape;18665;p23"/>
            <p:cNvSpPr/>
            <p:nvPr/>
          </p:nvSpPr>
          <p:spPr>
            <a:xfrm>
              <a:off x="9439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6" name="Google Shape;18666;p23"/>
            <p:cNvSpPr/>
            <p:nvPr/>
          </p:nvSpPr>
          <p:spPr>
            <a:xfrm>
              <a:off x="945425" y="266825"/>
              <a:ext cx="22700" cy="10525"/>
            </a:xfrm>
            <a:custGeom>
              <a:avLst/>
              <a:gdLst/>
              <a:ahLst/>
              <a:cxnLst/>
              <a:rect l="l" t="t" r="r" b="b"/>
              <a:pathLst>
                <a:path w="908" h="421" extrusionOk="0">
                  <a:moveTo>
                    <a:pt x="908" y="1"/>
                  </a:moveTo>
                  <a:cubicBezTo>
                    <a:pt x="604" y="59"/>
                    <a:pt x="304" y="59"/>
                    <a:pt x="0" y="121"/>
                  </a:cubicBezTo>
                  <a:cubicBezTo>
                    <a:pt x="63" y="179"/>
                    <a:pt x="63" y="242"/>
                    <a:pt x="121" y="242"/>
                  </a:cubicBezTo>
                  <a:cubicBezTo>
                    <a:pt x="184" y="363"/>
                    <a:pt x="304" y="421"/>
                    <a:pt x="483" y="421"/>
                  </a:cubicBezTo>
                  <a:cubicBezTo>
                    <a:pt x="666" y="421"/>
                    <a:pt x="908" y="179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7" name="Google Shape;18667;p23"/>
            <p:cNvSpPr/>
            <p:nvPr/>
          </p:nvSpPr>
          <p:spPr>
            <a:xfrm>
              <a:off x="903200" y="693625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546"/>
                    <a:pt x="0" y="604"/>
                    <a:pt x="63" y="666"/>
                  </a:cubicBezTo>
                  <a:lnTo>
                    <a:pt x="965" y="483"/>
                  </a:ln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8" name="Google Shape;18668;p23"/>
            <p:cNvSpPr/>
            <p:nvPr/>
          </p:nvSpPr>
          <p:spPr>
            <a:xfrm>
              <a:off x="9032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3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9" name="Google Shape;18669;p23"/>
            <p:cNvSpPr/>
            <p:nvPr/>
          </p:nvSpPr>
          <p:spPr>
            <a:xfrm>
              <a:off x="9032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0" name="Google Shape;18670;p23"/>
            <p:cNvSpPr/>
            <p:nvPr/>
          </p:nvSpPr>
          <p:spPr>
            <a:xfrm>
              <a:off x="9032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1" name="Google Shape;18671;p23"/>
            <p:cNvSpPr/>
            <p:nvPr/>
          </p:nvSpPr>
          <p:spPr>
            <a:xfrm>
              <a:off x="9032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2" name="Google Shape;18672;p23"/>
            <p:cNvSpPr/>
            <p:nvPr/>
          </p:nvSpPr>
          <p:spPr>
            <a:xfrm>
              <a:off x="9032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3" name="Google Shape;18673;p23"/>
            <p:cNvSpPr/>
            <p:nvPr/>
          </p:nvSpPr>
          <p:spPr>
            <a:xfrm>
              <a:off x="9032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4" name="Google Shape;18674;p23"/>
            <p:cNvSpPr/>
            <p:nvPr/>
          </p:nvSpPr>
          <p:spPr>
            <a:xfrm>
              <a:off x="9032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5" name="Google Shape;18675;p23"/>
            <p:cNvSpPr/>
            <p:nvPr/>
          </p:nvSpPr>
          <p:spPr>
            <a:xfrm>
              <a:off x="9032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3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6" name="Google Shape;18676;p23"/>
            <p:cNvSpPr/>
            <p:nvPr/>
          </p:nvSpPr>
          <p:spPr>
            <a:xfrm>
              <a:off x="9032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7" name="Google Shape;18677;p23"/>
            <p:cNvSpPr/>
            <p:nvPr/>
          </p:nvSpPr>
          <p:spPr>
            <a:xfrm>
              <a:off x="9032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3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8" name="Google Shape;18678;p23"/>
            <p:cNvSpPr/>
            <p:nvPr/>
          </p:nvSpPr>
          <p:spPr>
            <a:xfrm>
              <a:off x="912250" y="274300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64"/>
                    <a:pt x="121" y="64"/>
                    <a:pt x="0" y="64"/>
                  </a:cubicBezTo>
                  <a:cubicBezTo>
                    <a:pt x="63" y="122"/>
                    <a:pt x="63" y="122"/>
                    <a:pt x="121" y="122"/>
                  </a:cubicBezTo>
                  <a:cubicBezTo>
                    <a:pt x="183" y="122"/>
                    <a:pt x="304" y="64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9" name="Google Shape;18679;p23"/>
            <p:cNvSpPr/>
            <p:nvPr/>
          </p:nvSpPr>
          <p:spPr>
            <a:xfrm>
              <a:off x="873025" y="69362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0" y="0"/>
                  </a:moveTo>
                  <a:lnTo>
                    <a:pt x="0" y="908"/>
                  </a:lnTo>
                  <a:cubicBezTo>
                    <a:pt x="121" y="845"/>
                    <a:pt x="242" y="845"/>
                    <a:pt x="304" y="845"/>
                  </a:cubicBezTo>
                  <a:cubicBezTo>
                    <a:pt x="425" y="724"/>
                    <a:pt x="483" y="60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0" name="Google Shape;18680;p23"/>
            <p:cNvSpPr/>
            <p:nvPr/>
          </p:nvSpPr>
          <p:spPr>
            <a:xfrm>
              <a:off x="873025" y="65440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667"/>
                    <a:pt x="483" y="425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1" name="Google Shape;18681;p23"/>
            <p:cNvSpPr/>
            <p:nvPr/>
          </p:nvSpPr>
          <p:spPr>
            <a:xfrm>
              <a:off x="873025" y="61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2" name="Google Shape;18682;p23"/>
            <p:cNvSpPr/>
            <p:nvPr/>
          </p:nvSpPr>
          <p:spPr>
            <a:xfrm>
              <a:off x="873025" y="57452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0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0"/>
                  </a:cubicBezTo>
                  <a:cubicBezTo>
                    <a:pt x="483" y="179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3" name="Google Shape;18683;p23"/>
            <p:cNvSpPr/>
            <p:nvPr/>
          </p:nvSpPr>
          <p:spPr>
            <a:xfrm>
              <a:off x="873025" y="53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4" name="Google Shape;18684;p23"/>
            <p:cNvSpPr/>
            <p:nvPr/>
          </p:nvSpPr>
          <p:spPr>
            <a:xfrm>
              <a:off x="873025" y="49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5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5" name="Google Shape;18685;p23"/>
            <p:cNvSpPr/>
            <p:nvPr/>
          </p:nvSpPr>
          <p:spPr>
            <a:xfrm>
              <a:off x="873025" y="45385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03"/>
                    <a:pt x="483" y="725"/>
                    <a:pt x="483" y="484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6" name="Google Shape;18686;p23"/>
            <p:cNvSpPr/>
            <p:nvPr/>
          </p:nvSpPr>
          <p:spPr>
            <a:xfrm>
              <a:off x="873025" y="41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7" name="Google Shape;18687;p23"/>
            <p:cNvSpPr/>
            <p:nvPr/>
          </p:nvSpPr>
          <p:spPr>
            <a:xfrm>
              <a:off x="873025" y="37385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725"/>
                    <a:pt x="483" y="426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8" name="Google Shape;18688;p23"/>
            <p:cNvSpPr/>
            <p:nvPr/>
          </p:nvSpPr>
          <p:spPr>
            <a:xfrm>
              <a:off x="873025" y="3332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9" name="Google Shape;18689;p23"/>
            <p:cNvSpPr/>
            <p:nvPr/>
          </p:nvSpPr>
          <p:spPr>
            <a:xfrm>
              <a:off x="873025" y="29397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1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1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90" name="Google Shape;18690;p23"/>
          <p:cNvSpPr/>
          <p:nvPr/>
        </p:nvSpPr>
        <p:spPr>
          <a:xfrm>
            <a:off x="7362438" y="-559125"/>
            <a:ext cx="2983064" cy="2366717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91" name="Google Shape;18691;p23"/>
          <p:cNvSpPr/>
          <p:nvPr/>
        </p:nvSpPr>
        <p:spPr>
          <a:xfrm>
            <a:off x="-1160075" y="4129075"/>
            <a:ext cx="3343975" cy="1552750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92" name="Google Shape;18692;p23"/>
          <p:cNvSpPr/>
          <p:nvPr/>
        </p:nvSpPr>
        <p:spPr>
          <a:xfrm>
            <a:off x="8617777" y="494666"/>
            <a:ext cx="660464" cy="194790"/>
          </a:xfrm>
          <a:custGeom>
            <a:avLst/>
            <a:gdLst/>
            <a:ahLst/>
            <a:cxnLst/>
            <a:rect l="l" t="t" r="r" b="b"/>
            <a:pathLst>
              <a:path w="16170" h="4769" extrusionOk="0">
                <a:moveTo>
                  <a:pt x="5488" y="0"/>
                </a:moveTo>
                <a:lnTo>
                  <a:pt x="3017" y="3138"/>
                </a:lnTo>
                <a:lnTo>
                  <a:pt x="2954" y="3200"/>
                </a:lnTo>
                <a:lnTo>
                  <a:pt x="724" y="425"/>
                </a:lnTo>
                <a:lnTo>
                  <a:pt x="0" y="1028"/>
                </a:lnTo>
                <a:lnTo>
                  <a:pt x="420" y="1632"/>
                </a:lnTo>
                <a:lnTo>
                  <a:pt x="2954" y="4769"/>
                </a:lnTo>
                <a:lnTo>
                  <a:pt x="3017" y="4706"/>
                </a:lnTo>
                <a:lnTo>
                  <a:pt x="3017" y="4769"/>
                </a:lnTo>
                <a:lnTo>
                  <a:pt x="5551" y="1632"/>
                </a:lnTo>
                <a:lnTo>
                  <a:pt x="8022" y="4769"/>
                </a:lnTo>
                <a:lnTo>
                  <a:pt x="8085" y="4706"/>
                </a:lnTo>
                <a:lnTo>
                  <a:pt x="8085" y="4769"/>
                </a:lnTo>
                <a:lnTo>
                  <a:pt x="10619" y="1632"/>
                </a:lnTo>
                <a:lnTo>
                  <a:pt x="13153" y="4769"/>
                </a:lnTo>
                <a:lnTo>
                  <a:pt x="15687" y="1632"/>
                </a:lnTo>
                <a:lnTo>
                  <a:pt x="16169" y="1028"/>
                </a:lnTo>
                <a:lnTo>
                  <a:pt x="15382" y="425"/>
                </a:lnTo>
                <a:lnTo>
                  <a:pt x="13153" y="3200"/>
                </a:lnTo>
                <a:lnTo>
                  <a:pt x="13153" y="3138"/>
                </a:lnTo>
                <a:lnTo>
                  <a:pt x="10619" y="0"/>
                </a:lnTo>
                <a:lnTo>
                  <a:pt x="8085" y="3138"/>
                </a:lnTo>
                <a:lnTo>
                  <a:pt x="5551" y="0"/>
                </a:lnTo>
                <a:lnTo>
                  <a:pt x="5551" y="63"/>
                </a:lnTo>
                <a:lnTo>
                  <a:pt x="54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93" name="Google Shape;18693;p23"/>
          <p:cNvSpPr/>
          <p:nvPr/>
        </p:nvSpPr>
        <p:spPr>
          <a:xfrm>
            <a:off x="8405186" y="4420956"/>
            <a:ext cx="897572" cy="897536"/>
          </a:xfrm>
          <a:custGeom>
            <a:avLst/>
            <a:gdLst/>
            <a:ahLst/>
            <a:cxnLst/>
            <a:rect l="l" t="t" r="r" b="b"/>
            <a:pathLst>
              <a:path w="14360" h="14360" extrusionOk="0">
                <a:moveTo>
                  <a:pt x="3316" y="362"/>
                </a:moveTo>
                <a:lnTo>
                  <a:pt x="3316" y="3321"/>
                </a:lnTo>
                <a:lnTo>
                  <a:pt x="299" y="3321"/>
                </a:lnTo>
                <a:lnTo>
                  <a:pt x="299" y="362"/>
                </a:lnTo>
                <a:close/>
                <a:moveTo>
                  <a:pt x="6999" y="362"/>
                </a:moveTo>
                <a:lnTo>
                  <a:pt x="6999" y="3321"/>
                </a:lnTo>
                <a:lnTo>
                  <a:pt x="3620" y="3321"/>
                </a:lnTo>
                <a:lnTo>
                  <a:pt x="3620" y="362"/>
                </a:lnTo>
                <a:close/>
                <a:moveTo>
                  <a:pt x="10676" y="362"/>
                </a:moveTo>
                <a:lnTo>
                  <a:pt x="10676" y="3321"/>
                </a:lnTo>
                <a:lnTo>
                  <a:pt x="7298" y="3321"/>
                </a:lnTo>
                <a:lnTo>
                  <a:pt x="7298" y="362"/>
                </a:lnTo>
                <a:close/>
                <a:moveTo>
                  <a:pt x="13997" y="362"/>
                </a:moveTo>
                <a:lnTo>
                  <a:pt x="13997" y="3321"/>
                </a:lnTo>
                <a:lnTo>
                  <a:pt x="11038" y="3321"/>
                </a:lnTo>
                <a:lnTo>
                  <a:pt x="11038" y="362"/>
                </a:lnTo>
                <a:close/>
                <a:moveTo>
                  <a:pt x="3316" y="3683"/>
                </a:moveTo>
                <a:lnTo>
                  <a:pt x="3316" y="7061"/>
                </a:lnTo>
                <a:lnTo>
                  <a:pt x="299" y="7061"/>
                </a:lnTo>
                <a:lnTo>
                  <a:pt x="299" y="3683"/>
                </a:lnTo>
                <a:close/>
                <a:moveTo>
                  <a:pt x="6999" y="3683"/>
                </a:moveTo>
                <a:lnTo>
                  <a:pt x="6999" y="7061"/>
                </a:lnTo>
                <a:lnTo>
                  <a:pt x="3620" y="7061"/>
                </a:lnTo>
                <a:lnTo>
                  <a:pt x="3620" y="3683"/>
                </a:lnTo>
                <a:close/>
                <a:moveTo>
                  <a:pt x="10676" y="3683"/>
                </a:moveTo>
                <a:lnTo>
                  <a:pt x="10676" y="7061"/>
                </a:lnTo>
                <a:lnTo>
                  <a:pt x="7298" y="7061"/>
                </a:lnTo>
                <a:lnTo>
                  <a:pt x="7298" y="3683"/>
                </a:lnTo>
                <a:close/>
                <a:moveTo>
                  <a:pt x="13997" y="3683"/>
                </a:moveTo>
                <a:lnTo>
                  <a:pt x="13997" y="7061"/>
                </a:lnTo>
                <a:lnTo>
                  <a:pt x="11038" y="7061"/>
                </a:lnTo>
                <a:lnTo>
                  <a:pt x="11038" y="3683"/>
                </a:lnTo>
                <a:close/>
                <a:moveTo>
                  <a:pt x="3316" y="7361"/>
                </a:moveTo>
                <a:lnTo>
                  <a:pt x="3316" y="10739"/>
                </a:lnTo>
                <a:lnTo>
                  <a:pt x="299" y="10739"/>
                </a:lnTo>
                <a:lnTo>
                  <a:pt x="299" y="7361"/>
                </a:lnTo>
                <a:close/>
                <a:moveTo>
                  <a:pt x="6999" y="7361"/>
                </a:moveTo>
                <a:lnTo>
                  <a:pt x="6999" y="10739"/>
                </a:lnTo>
                <a:lnTo>
                  <a:pt x="3620" y="10739"/>
                </a:lnTo>
                <a:lnTo>
                  <a:pt x="3620" y="7361"/>
                </a:lnTo>
                <a:close/>
                <a:moveTo>
                  <a:pt x="10676" y="7361"/>
                </a:moveTo>
                <a:lnTo>
                  <a:pt x="10676" y="10739"/>
                </a:lnTo>
                <a:lnTo>
                  <a:pt x="7298" y="10739"/>
                </a:lnTo>
                <a:lnTo>
                  <a:pt x="7298" y="7361"/>
                </a:lnTo>
                <a:close/>
                <a:moveTo>
                  <a:pt x="13997" y="7361"/>
                </a:moveTo>
                <a:lnTo>
                  <a:pt x="13997" y="10739"/>
                </a:lnTo>
                <a:lnTo>
                  <a:pt x="11038" y="10739"/>
                </a:lnTo>
                <a:lnTo>
                  <a:pt x="11038" y="7361"/>
                </a:lnTo>
                <a:close/>
                <a:moveTo>
                  <a:pt x="3316" y="11043"/>
                </a:moveTo>
                <a:lnTo>
                  <a:pt x="3316" y="14060"/>
                </a:lnTo>
                <a:lnTo>
                  <a:pt x="299" y="14060"/>
                </a:lnTo>
                <a:lnTo>
                  <a:pt x="299" y="11043"/>
                </a:lnTo>
                <a:close/>
                <a:moveTo>
                  <a:pt x="6999" y="11043"/>
                </a:moveTo>
                <a:lnTo>
                  <a:pt x="6999" y="14060"/>
                </a:lnTo>
                <a:lnTo>
                  <a:pt x="3620" y="14060"/>
                </a:lnTo>
                <a:lnTo>
                  <a:pt x="3620" y="11043"/>
                </a:lnTo>
                <a:close/>
                <a:moveTo>
                  <a:pt x="10676" y="11043"/>
                </a:moveTo>
                <a:lnTo>
                  <a:pt x="10676" y="14060"/>
                </a:lnTo>
                <a:lnTo>
                  <a:pt x="7298" y="14060"/>
                </a:lnTo>
                <a:lnTo>
                  <a:pt x="7298" y="11043"/>
                </a:lnTo>
                <a:close/>
                <a:moveTo>
                  <a:pt x="13997" y="11043"/>
                </a:moveTo>
                <a:lnTo>
                  <a:pt x="13997" y="14060"/>
                </a:lnTo>
                <a:lnTo>
                  <a:pt x="11038" y="14060"/>
                </a:lnTo>
                <a:lnTo>
                  <a:pt x="11038" y="11043"/>
                </a:lnTo>
                <a:close/>
                <a:moveTo>
                  <a:pt x="0" y="0"/>
                </a:moveTo>
                <a:lnTo>
                  <a:pt x="0" y="14359"/>
                </a:lnTo>
                <a:lnTo>
                  <a:pt x="14359" y="14359"/>
                </a:lnTo>
                <a:lnTo>
                  <a:pt x="143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94" name="Google Shape;18694;p23"/>
          <p:cNvSpPr/>
          <p:nvPr/>
        </p:nvSpPr>
        <p:spPr>
          <a:xfrm>
            <a:off x="165784" y="3958652"/>
            <a:ext cx="315487" cy="318019"/>
          </a:xfrm>
          <a:custGeom>
            <a:avLst/>
            <a:gdLst/>
            <a:ahLst/>
            <a:cxnLst/>
            <a:rect l="l" t="t" r="r" b="b"/>
            <a:pathLst>
              <a:path w="7724" h="7786" extrusionOk="0">
                <a:moveTo>
                  <a:pt x="2959" y="0"/>
                </a:moveTo>
                <a:lnTo>
                  <a:pt x="2959" y="2959"/>
                </a:lnTo>
                <a:lnTo>
                  <a:pt x="1" y="2959"/>
                </a:lnTo>
                <a:lnTo>
                  <a:pt x="1" y="4827"/>
                </a:lnTo>
                <a:lnTo>
                  <a:pt x="2959" y="4827"/>
                </a:lnTo>
                <a:lnTo>
                  <a:pt x="2959" y="7786"/>
                </a:lnTo>
                <a:lnTo>
                  <a:pt x="4827" y="7786"/>
                </a:lnTo>
                <a:lnTo>
                  <a:pt x="4827" y="4827"/>
                </a:lnTo>
                <a:lnTo>
                  <a:pt x="7723" y="4827"/>
                </a:lnTo>
                <a:lnTo>
                  <a:pt x="7723" y="2959"/>
                </a:lnTo>
                <a:lnTo>
                  <a:pt x="4827" y="2959"/>
                </a:lnTo>
                <a:lnTo>
                  <a:pt x="482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">
    <p:spTree>
      <p:nvGrpSpPr>
        <p:cNvPr id="1" name="Shape 2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4" name="Google Shape;21714;p28"/>
          <p:cNvSpPr/>
          <p:nvPr/>
        </p:nvSpPr>
        <p:spPr>
          <a:xfrm flipH="1">
            <a:off x="6878950" y="-221842"/>
            <a:ext cx="2298650" cy="1446714"/>
          </a:xfrm>
          <a:custGeom>
            <a:avLst/>
            <a:gdLst/>
            <a:ahLst/>
            <a:cxnLst/>
            <a:rect l="l" t="t" r="r" b="b"/>
            <a:pathLst>
              <a:path w="91946" h="57857" extrusionOk="0">
                <a:moveTo>
                  <a:pt x="0" y="1"/>
                </a:moveTo>
                <a:lnTo>
                  <a:pt x="0" y="57857"/>
                </a:lnTo>
                <a:cubicBezTo>
                  <a:pt x="4523" y="57316"/>
                  <a:pt x="8987" y="55868"/>
                  <a:pt x="12670" y="52972"/>
                </a:cubicBezTo>
                <a:cubicBezTo>
                  <a:pt x="16830" y="49652"/>
                  <a:pt x="19847" y="44825"/>
                  <a:pt x="24254" y="41929"/>
                </a:cubicBezTo>
                <a:cubicBezTo>
                  <a:pt x="28740" y="38996"/>
                  <a:pt x="33997" y="38500"/>
                  <a:pt x="39275" y="38500"/>
                </a:cubicBezTo>
                <a:cubicBezTo>
                  <a:pt x="41378" y="38500"/>
                  <a:pt x="43485" y="38579"/>
                  <a:pt x="45548" y="38613"/>
                </a:cubicBezTo>
                <a:cubicBezTo>
                  <a:pt x="46512" y="38640"/>
                  <a:pt x="47480" y="38655"/>
                  <a:pt x="48450" y="38655"/>
                </a:cubicBezTo>
                <a:cubicBezTo>
                  <a:pt x="56279" y="38655"/>
                  <a:pt x="64219" y="37685"/>
                  <a:pt x="71250" y="34086"/>
                </a:cubicBezTo>
                <a:cubicBezTo>
                  <a:pt x="83137" y="28053"/>
                  <a:pt x="91946" y="14176"/>
                  <a:pt x="91584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15" name="Google Shape;21715;p28"/>
          <p:cNvGrpSpPr/>
          <p:nvPr/>
        </p:nvGrpSpPr>
        <p:grpSpPr>
          <a:xfrm rot="-5400000">
            <a:off x="8276887" y="2267245"/>
            <a:ext cx="1053275" cy="357280"/>
            <a:chOff x="2488475" y="2494525"/>
            <a:chExt cx="435850" cy="147850"/>
          </a:xfrm>
        </p:grpSpPr>
        <p:sp>
          <p:nvSpPr>
            <p:cNvPr id="21716" name="Google Shape;21716;p28"/>
            <p:cNvSpPr/>
            <p:nvPr/>
          </p:nvSpPr>
          <p:spPr>
            <a:xfrm>
              <a:off x="24884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7" name="Google Shape;21717;p28"/>
            <p:cNvSpPr/>
            <p:nvPr/>
          </p:nvSpPr>
          <p:spPr>
            <a:xfrm>
              <a:off x="25457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5" y="1449"/>
                    <a:pt x="1449" y="1149"/>
                    <a:pt x="1449" y="725"/>
                  </a:cubicBezTo>
                  <a:cubicBezTo>
                    <a:pt x="1449" y="305"/>
                    <a:pt x="1145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8" name="Google Shape;21718;p28"/>
            <p:cNvSpPr/>
            <p:nvPr/>
          </p:nvSpPr>
          <p:spPr>
            <a:xfrm>
              <a:off x="2603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00" y="1"/>
                    <a:pt x="0" y="305"/>
                    <a:pt x="0" y="725"/>
                  </a:cubicBezTo>
                  <a:cubicBezTo>
                    <a:pt x="0" y="1149"/>
                    <a:pt x="300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9" name="Google Shape;21719;p28"/>
            <p:cNvSpPr/>
            <p:nvPr/>
          </p:nvSpPr>
          <p:spPr>
            <a:xfrm>
              <a:off x="2660425" y="2494525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299" y="1"/>
                    <a:pt x="0" y="305"/>
                    <a:pt x="0" y="725"/>
                  </a:cubicBezTo>
                  <a:cubicBezTo>
                    <a:pt x="0" y="1149"/>
                    <a:pt x="299" y="1449"/>
                    <a:pt x="724" y="1449"/>
                  </a:cubicBezTo>
                  <a:cubicBezTo>
                    <a:pt x="1086" y="1449"/>
                    <a:pt x="1448" y="1149"/>
                    <a:pt x="1448" y="725"/>
                  </a:cubicBezTo>
                  <a:cubicBezTo>
                    <a:pt x="1448" y="305"/>
                    <a:pt x="1086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0" name="Google Shape;21720;p28"/>
            <p:cNvSpPr/>
            <p:nvPr/>
          </p:nvSpPr>
          <p:spPr>
            <a:xfrm>
              <a:off x="271772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00" y="1"/>
                    <a:pt x="1" y="305"/>
                    <a:pt x="1" y="725"/>
                  </a:cubicBezTo>
                  <a:cubicBezTo>
                    <a:pt x="1" y="1149"/>
                    <a:pt x="300" y="1449"/>
                    <a:pt x="725" y="1449"/>
                  </a:cubicBezTo>
                  <a:cubicBezTo>
                    <a:pt x="1087" y="1449"/>
                    <a:pt x="1449" y="1149"/>
                    <a:pt x="1449" y="725"/>
                  </a:cubicBezTo>
                  <a:cubicBezTo>
                    <a:pt x="1449" y="305"/>
                    <a:pt x="1087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1" name="Google Shape;21721;p28"/>
            <p:cNvSpPr/>
            <p:nvPr/>
          </p:nvSpPr>
          <p:spPr>
            <a:xfrm>
              <a:off x="2773475" y="2494525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4" y="1270"/>
                  </a:cubicBezTo>
                  <a:cubicBezTo>
                    <a:pt x="483" y="1270"/>
                    <a:pt x="242" y="1029"/>
                    <a:pt x="242" y="725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511" y="1149"/>
                    <a:pt x="1511" y="725"/>
                  </a:cubicBezTo>
                  <a:cubicBezTo>
                    <a:pt x="1511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2" name="Google Shape;21722;p28"/>
            <p:cNvSpPr/>
            <p:nvPr/>
          </p:nvSpPr>
          <p:spPr>
            <a:xfrm>
              <a:off x="28308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5"/>
                  </a:cubicBezTo>
                  <a:cubicBezTo>
                    <a:pt x="1269" y="1029"/>
                    <a:pt x="1028" y="1270"/>
                    <a:pt x="724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448" y="1149"/>
                    <a:pt x="1448" y="725"/>
                  </a:cubicBezTo>
                  <a:cubicBezTo>
                    <a:pt x="1448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3" name="Google Shape;21723;p28"/>
            <p:cNvSpPr/>
            <p:nvPr/>
          </p:nvSpPr>
          <p:spPr>
            <a:xfrm>
              <a:off x="2888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5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9" y="1449"/>
                    <a:pt x="1449" y="1149"/>
                    <a:pt x="1449" y="725"/>
                  </a:cubicBezTo>
                  <a:cubicBezTo>
                    <a:pt x="1449" y="305"/>
                    <a:pt x="1149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4" name="Google Shape;21724;p28"/>
            <p:cNvSpPr/>
            <p:nvPr/>
          </p:nvSpPr>
          <p:spPr>
            <a:xfrm>
              <a:off x="24884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5" name="Google Shape;21725;p28"/>
            <p:cNvSpPr/>
            <p:nvPr/>
          </p:nvSpPr>
          <p:spPr>
            <a:xfrm>
              <a:off x="25457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5" y="1448"/>
                    <a:pt x="1449" y="1144"/>
                    <a:pt x="1449" y="724"/>
                  </a:cubicBezTo>
                  <a:cubicBezTo>
                    <a:pt x="1449" y="300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6" name="Google Shape;21726;p28"/>
            <p:cNvSpPr/>
            <p:nvPr/>
          </p:nvSpPr>
          <p:spPr>
            <a:xfrm>
              <a:off x="2603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0"/>
                    <a:pt x="0" y="724"/>
                  </a:cubicBezTo>
                  <a:cubicBezTo>
                    <a:pt x="0" y="1144"/>
                    <a:pt x="300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7" name="Google Shape;21727;p28"/>
            <p:cNvSpPr/>
            <p:nvPr/>
          </p:nvSpPr>
          <p:spPr>
            <a:xfrm>
              <a:off x="2660425" y="255040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0"/>
                    <a:pt x="0" y="724"/>
                  </a:cubicBezTo>
                  <a:cubicBezTo>
                    <a:pt x="0" y="1144"/>
                    <a:pt x="299" y="1448"/>
                    <a:pt x="724" y="1448"/>
                  </a:cubicBezTo>
                  <a:cubicBezTo>
                    <a:pt x="1086" y="1448"/>
                    <a:pt x="1448" y="1144"/>
                    <a:pt x="1448" y="724"/>
                  </a:cubicBezTo>
                  <a:cubicBezTo>
                    <a:pt x="1448" y="300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8" name="Google Shape;21728;p28"/>
            <p:cNvSpPr/>
            <p:nvPr/>
          </p:nvSpPr>
          <p:spPr>
            <a:xfrm>
              <a:off x="271772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0"/>
                    <a:pt x="1" y="724"/>
                  </a:cubicBezTo>
                  <a:cubicBezTo>
                    <a:pt x="1" y="1144"/>
                    <a:pt x="300" y="1448"/>
                    <a:pt x="725" y="1448"/>
                  </a:cubicBezTo>
                  <a:cubicBezTo>
                    <a:pt x="1087" y="1448"/>
                    <a:pt x="1449" y="1144"/>
                    <a:pt x="1449" y="724"/>
                  </a:cubicBezTo>
                  <a:cubicBezTo>
                    <a:pt x="1449" y="300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9" name="Google Shape;21729;p28"/>
            <p:cNvSpPr/>
            <p:nvPr/>
          </p:nvSpPr>
          <p:spPr>
            <a:xfrm>
              <a:off x="2773475" y="255040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4" y="1265"/>
                  </a:cubicBezTo>
                  <a:cubicBezTo>
                    <a:pt x="483" y="1265"/>
                    <a:pt x="242" y="1024"/>
                    <a:pt x="242" y="724"/>
                  </a:cubicBezTo>
                  <a:cubicBezTo>
                    <a:pt x="242" y="420"/>
                    <a:pt x="483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511" y="1144"/>
                    <a:pt x="1511" y="724"/>
                  </a:cubicBezTo>
                  <a:cubicBezTo>
                    <a:pt x="1511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0" name="Google Shape;21730;p28"/>
            <p:cNvSpPr/>
            <p:nvPr/>
          </p:nvSpPr>
          <p:spPr>
            <a:xfrm>
              <a:off x="28308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8" y="179"/>
                    <a:pt x="1269" y="420"/>
                    <a:pt x="1269" y="724"/>
                  </a:cubicBezTo>
                  <a:cubicBezTo>
                    <a:pt x="1269" y="1024"/>
                    <a:pt x="1028" y="1265"/>
                    <a:pt x="724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448" y="1144"/>
                    <a:pt x="1448" y="724"/>
                  </a:cubicBezTo>
                  <a:cubicBezTo>
                    <a:pt x="1448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1" name="Google Shape;21731;p28"/>
            <p:cNvSpPr/>
            <p:nvPr/>
          </p:nvSpPr>
          <p:spPr>
            <a:xfrm>
              <a:off x="2888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5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9" y="1448"/>
                    <a:pt x="1449" y="1144"/>
                    <a:pt x="1449" y="724"/>
                  </a:cubicBezTo>
                  <a:cubicBezTo>
                    <a:pt x="1449" y="300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2" name="Google Shape;21732;p28"/>
            <p:cNvSpPr/>
            <p:nvPr/>
          </p:nvSpPr>
          <p:spPr>
            <a:xfrm>
              <a:off x="24884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3" name="Google Shape;21733;p28"/>
            <p:cNvSpPr/>
            <p:nvPr/>
          </p:nvSpPr>
          <p:spPr>
            <a:xfrm>
              <a:off x="25457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5" y="1448"/>
                    <a:pt x="1449" y="1149"/>
                    <a:pt x="1449" y="724"/>
                  </a:cubicBezTo>
                  <a:cubicBezTo>
                    <a:pt x="1449" y="304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4" name="Google Shape;21734;p28"/>
            <p:cNvSpPr/>
            <p:nvPr/>
          </p:nvSpPr>
          <p:spPr>
            <a:xfrm>
              <a:off x="2603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4"/>
                    <a:pt x="0" y="724"/>
                  </a:cubicBezTo>
                  <a:cubicBezTo>
                    <a:pt x="0" y="1149"/>
                    <a:pt x="300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5" name="Google Shape;21735;p28"/>
            <p:cNvSpPr/>
            <p:nvPr/>
          </p:nvSpPr>
          <p:spPr>
            <a:xfrm>
              <a:off x="2660425" y="260615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4"/>
                    <a:pt x="0" y="724"/>
                  </a:cubicBezTo>
                  <a:cubicBezTo>
                    <a:pt x="0" y="1149"/>
                    <a:pt x="299" y="1448"/>
                    <a:pt x="724" y="1448"/>
                  </a:cubicBezTo>
                  <a:cubicBezTo>
                    <a:pt x="1086" y="1448"/>
                    <a:pt x="1448" y="1149"/>
                    <a:pt x="1448" y="724"/>
                  </a:cubicBezTo>
                  <a:cubicBezTo>
                    <a:pt x="1448" y="304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6" name="Google Shape;21736;p28"/>
            <p:cNvSpPr/>
            <p:nvPr/>
          </p:nvSpPr>
          <p:spPr>
            <a:xfrm>
              <a:off x="271772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4"/>
                    <a:pt x="1" y="724"/>
                  </a:cubicBezTo>
                  <a:cubicBezTo>
                    <a:pt x="1" y="1149"/>
                    <a:pt x="300" y="1448"/>
                    <a:pt x="725" y="1448"/>
                  </a:cubicBezTo>
                  <a:cubicBezTo>
                    <a:pt x="1087" y="1448"/>
                    <a:pt x="1449" y="1149"/>
                    <a:pt x="1449" y="724"/>
                  </a:cubicBezTo>
                  <a:cubicBezTo>
                    <a:pt x="1449" y="304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7" name="Google Shape;21737;p28"/>
            <p:cNvSpPr/>
            <p:nvPr/>
          </p:nvSpPr>
          <p:spPr>
            <a:xfrm>
              <a:off x="2773475" y="260615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4" y="1270"/>
                  </a:cubicBezTo>
                  <a:cubicBezTo>
                    <a:pt x="483" y="1270"/>
                    <a:pt x="242" y="1028"/>
                    <a:pt x="242" y="724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511" y="1149"/>
                    <a:pt x="1511" y="724"/>
                  </a:cubicBezTo>
                  <a:cubicBezTo>
                    <a:pt x="1511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8" name="Google Shape;21738;p28"/>
            <p:cNvSpPr/>
            <p:nvPr/>
          </p:nvSpPr>
          <p:spPr>
            <a:xfrm>
              <a:off x="28308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4"/>
                  </a:cubicBezTo>
                  <a:cubicBezTo>
                    <a:pt x="1269" y="1028"/>
                    <a:pt x="1028" y="1270"/>
                    <a:pt x="724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448" y="1149"/>
                    <a:pt x="1448" y="724"/>
                  </a:cubicBezTo>
                  <a:cubicBezTo>
                    <a:pt x="1448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9" name="Google Shape;21739;p28"/>
            <p:cNvSpPr/>
            <p:nvPr/>
          </p:nvSpPr>
          <p:spPr>
            <a:xfrm>
              <a:off x="2888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5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9" y="1448"/>
                    <a:pt x="1449" y="1149"/>
                    <a:pt x="1449" y="724"/>
                  </a:cubicBezTo>
                  <a:cubicBezTo>
                    <a:pt x="1449" y="304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40" name="Google Shape;21740;p28"/>
          <p:cNvSpPr/>
          <p:nvPr/>
        </p:nvSpPr>
        <p:spPr>
          <a:xfrm rot="10800000">
            <a:off x="8759337" y="4325799"/>
            <a:ext cx="817676" cy="817704"/>
          </a:xfrm>
          <a:custGeom>
            <a:avLst/>
            <a:gdLst/>
            <a:ahLst/>
            <a:cxnLst/>
            <a:rect l="l" t="t" r="r" b="b"/>
            <a:pathLst>
              <a:path w="5551" h="5551" extrusionOk="0">
                <a:moveTo>
                  <a:pt x="2775" y="0"/>
                </a:moveTo>
                <a:cubicBezTo>
                  <a:pt x="1265" y="0"/>
                  <a:pt x="0" y="1207"/>
                  <a:pt x="0" y="2775"/>
                </a:cubicBezTo>
                <a:cubicBezTo>
                  <a:pt x="0" y="4286"/>
                  <a:pt x="1265" y="5551"/>
                  <a:pt x="2775" y="5551"/>
                </a:cubicBezTo>
                <a:cubicBezTo>
                  <a:pt x="4344" y="5551"/>
                  <a:pt x="5551" y="4286"/>
                  <a:pt x="5551" y="2775"/>
                </a:cubicBezTo>
                <a:cubicBezTo>
                  <a:pt x="5551" y="1207"/>
                  <a:pt x="4344" y="0"/>
                  <a:pt x="2775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41" name="Google Shape;21741;p28"/>
          <p:cNvSpPr/>
          <p:nvPr/>
        </p:nvSpPr>
        <p:spPr>
          <a:xfrm rot="10800000">
            <a:off x="-616936" y="2140725"/>
            <a:ext cx="897572" cy="897536"/>
          </a:xfrm>
          <a:custGeom>
            <a:avLst/>
            <a:gdLst/>
            <a:ahLst/>
            <a:cxnLst/>
            <a:rect l="l" t="t" r="r" b="b"/>
            <a:pathLst>
              <a:path w="14360" h="14360" extrusionOk="0">
                <a:moveTo>
                  <a:pt x="3316" y="362"/>
                </a:moveTo>
                <a:lnTo>
                  <a:pt x="3316" y="3321"/>
                </a:lnTo>
                <a:lnTo>
                  <a:pt x="299" y="3321"/>
                </a:lnTo>
                <a:lnTo>
                  <a:pt x="299" y="362"/>
                </a:lnTo>
                <a:close/>
                <a:moveTo>
                  <a:pt x="6999" y="362"/>
                </a:moveTo>
                <a:lnTo>
                  <a:pt x="6999" y="3321"/>
                </a:lnTo>
                <a:lnTo>
                  <a:pt x="3620" y="3321"/>
                </a:lnTo>
                <a:lnTo>
                  <a:pt x="3620" y="362"/>
                </a:lnTo>
                <a:close/>
                <a:moveTo>
                  <a:pt x="10676" y="362"/>
                </a:moveTo>
                <a:lnTo>
                  <a:pt x="10676" y="3321"/>
                </a:lnTo>
                <a:lnTo>
                  <a:pt x="7298" y="3321"/>
                </a:lnTo>
                <a:lnTo>
                  <a:pt x="7298" y="362"/>
                </a:lnTo>
                <a:close/>
                <a:moveTo>
                  <a:pt x="13997" y="362"/>
                </a:moveTo>
                <a:lnTo>
                  <a:pt x="13997" y="3321"/>
                </a:lnTo>
                <a:lnTo>
                  <a:pt x="11038" y="3321"/>
                </a:lnTo>
                <a:lnTo>
                  <a:pt x="11038" y="362"/>
                </a:lnTo>
                <a:close/>
                <a:moveTo>
                  <a:pt x="3316" y="3683"/>
                </a:moveTo>
                <a:lnTo>
                  <a:pt x="3316" y="7061"/>
                </a:lnTo>
                <a:lnTo>
                  <a:pt x="299" y="7061"/>
                </a:lnTo>
                <a:lnTo>
                  <a:pt x="299" y="3683"/>
                </a:lnTo>
                <a:close/>
                <a:moveTo>
                  <a:pt x="6999" y="3683"/>
                </a:moveTo>
                <a:lnTo>
                  <a:pt x="6999" y="7061"/>
                </a:lnTo>
                <a:lnTo>
                  <a:pt x="3620" y="7061"/>
                </a:lnTo>
                <a:lnTo>
                  <a:pt x="3620" y="3683"/>
                </a:lnTo>
                <a:close/>
                <a:moveTo>
                  <a:pt x="10676" y="3683"/>
                </a:moveTo>
                <a:lnTo>
                  <a:pt x="10676" y="7061"/>
                </a:lnTo>
                <a:lnTo>
                  <a:pt x="7298" y="7061"/>
                </a:lnTo>
                <a:lnTo>
                  <a:pt x="7298" y="3683"/>
                </a:lnTo>
                <a:close/>
                <a:moveTo>
                  <a:pt x="13997" y="3683"/>
                </a:moveTo>
                <a:lnTo>
                  <a:pt x="13997" y="7061"/>
                </a:lnTo>
                <a:lnTo>
                  <a:pt x="11038" y="7061"/>
                </a:lnTo>
                <a:lnTo>
                  <a:pt x="11038" y="3683"/>
                </a:lnTo>
                <a:close/>
                <a:moveTo>
                  <a:pt x="3316" y="7361"/>
                </a:moveTo>
                <a:lnTo>
                  <a:pt x="3316" y="10739"/>
                </a:lnTo>
                <a:lnTo>
                  <a:pt x="299" y="10739"/>
                </a:lnTo>
                <a:lnTo>
                  <a:pt x="299" y="7361"/>
                </a:lnTo>
                <a:close/>
                <a:moveTo>
                  <a:pt x="6999" y="7361"/>
                </a:moveTo>
                <a:lnTo>
                  <a:pt x="6999" y="10739"/>
                </a:lnTo>
                <a:lnTo>
                  <a:pt x="3620" y="10739"/>
                </a:lnTo>
                <a:lnTo>
                  <a:pt x="3620" y="7361"/>
                </a:lnTo>
                <a:close/>
                <a:moveTo>
                  <a:pt x="10676" y="7361"/>
                </a:moveTo>
                <a:lnTo>
                  <a:pt x="10676" y="10739"/>
                </a:lnTo>
                <a:lnTo>
                  <a:pt x="7298" y="10739"/>
                </a:lnTo>
                <a:lnTo>
                  <a:pt x="7298" y="7361"/>
                </a:lnTo>
                <a:close/>
                <a:moveTo>
                  <a:pt x="13997" y="7361"/>
                </a:moveTo>
                <a:lnTo>
                  <a:pt x="13997" y="10739"/>
                </a:lnTo>
                <a:lnTo>
                  <a:pt x="11038" y="10739"/>
                </a:lnTo>
                <a:lnTo>
                  <a:pt x="11038" y="7361"/>
                </a:lnTo>
                <a:close/>
                <a:moveTo>
                  <a:pt x="3316" y="11043"/>
                </a:moveTo>
                <a:lnTo>
                  <a:pt x="3316" y="14060"/>
                </a:lnTo>
                <a:lnTo>
                  <a:pt x="299" y="14060"/>
                </a:lnTo>
                <a:lnTo>
                  <a:pt x="299" y="11043"/>
                </a:lnTo>
                <a:close/>
                <a:moveTo>
                  <a:pt x="6999" y="11043"/>
                </a:moveTo>
                <a:lnTo>
                  <a:pt x="6999" y="14060"/>
                </a:lnTo>
                <a:lnTo>
                  <a:pt x="3620" y="14060"/>
                </a:lnTo>
                <a:lnTo>
                  <a:pt x="3620" y="11043"/>
                </a:lnTo>
                <a:close/>
                <a:moveTo>
                  <a:pt x="10676" y="11043"/>
                </a:moveTo>
                <a:lnTo>
                  <a:pt x="10676" y="14060"/>
                </a:lnTo>
                <a:lnTo>
                  <a:pt x="7298" y="14060"/>
                </a:lnTo>
                <a:lnTo>
                  <a:pt x="7298" y="11043"/>
                </a:lnTo>
                <a:close/>
                <a:moveTo>
                  <a:pt x="13997" y="11043"/>
                </a:moveTo>
                <a:lnTo>
                  <a:pt x="13997" y="14060"/>
                </a:lnTo>
                <a:lnTo>
                  <a:pt x="11038" y="14060"/>
                </a:lnTo>
                <a:lnTo>
                  <a:pt x="11038" y="11043"/>
                </a:lnTo>
                <a:close/>
                <a:moveTo>
                  <a:pt x="0" y="0"/>
                </a:moveTo>
                <a:lnTo>
                  <a:pt x="0" y="14359"/>
                </a:lnTo>
                <a:lnTo>
                  <a:pt x="14359" y="14359"/>
                </a:lnTo>
                <a:lnTo>
                  <a:pt x="143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42" name="Google Shape;21742;p28"/>
          <p:cNvGrpSpPr/>
          <p:nvPr/>
        </p:nvGrpSpPr>
        <p:grpSpPr>
          <a:xfrm>
            <a:off x="-472965" y="-52793"/>
            <a:ext cx="2401336" cy="1510957"/>
            <a:chOff x="5019375" y="3913900"/>
            <a:chExt cx="1644075" cy="1024100"/>
          </a:xfrm>
        </p:grpSpPr>
        <p:sp>
          <p:nvSpPr>
            <p:cNvPr id="21743" name="Google Shape;21743;p28"/>
            <p:cNvSpPr/>
            <p:nvPr/>
          </p:nvSpPr>
          <p:spPr>
            <a:xfrm>
              <a:off x="6643750" y="4033000"/>
              <a:ext cx="9075" cy="22700"/>
            </a:xfrm>
            <a:custGeom>
              <a:avLst/>
              <a:gdLst/>
              <a:ahLst/>
              <a:cxnLst/>
              <a:rect l="l" t="t" r="r" b="b"/>
              <a:pathLst>
                <a:path w="363" h="908" extrusionOk="0">
                  <a:moveTo>
                    <a:pt x="363" y="0"/>
                  </a:moveTo>
                  <a:lnTo>
                    <a:pt x="363" y="0"/>
                  </a:lnTo>
                  <a:cubicBezTo>
                    <a:pt x="184" y="63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122" y="845"/>
                    <a:pt x="184" y="845"/>
                    <a:pt x="184" y="908"/>
                  </a:cubicBezTo>
                  <a:lnTo>
                    <a:pt x="36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4" name="Google Shape;21744;p28"/>
            <p:cNvSpPr/>
            <p:nvPr/>
          </p:nvSpPr>
          <p:spPr>
            <a:xfrm>
              <a:off x="6643750" y="3993775"/>
              <a:ext cx="15125" cy="22725"/>
            </a:xfrm>
            <a:custGeom>
              <a:avLst/>
              <a:gdLst/>
              <a:ahLst/>
              <a:cxnLst/>
              <a:rect l="l" t="t" r="r" b="b"/>
              <a:pathLst>
                <a:path w="605" h="909" extrusionOk="0">
                  <a:moveTo>
                    <a:pt x="426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546" y="604"/>
                    <a:pt x="604" y="305"/>
                    <a:pt x="6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5" name="Google Shape;21745;p28"/>
            <p:cNvSpPr/>
            <p:nvPr/>
          </p:nvSpPr>
          <p:spPr>
            <a:xfrm>
              <a:off x="6643750" y="3953125"/>
              <a:ext cx="18125" cy="24150"/>
            </a:xfrm>
            <a:custGeom>
              <a:avLst/>
              <a:gdLst/>
              <a:ahLst/>
              <a:cxnLst/>
              <a:rect l="l" t="t" r="r" b="b"/>
              <a:pathLst>
                <a:path w="725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546" y="965"/>
                    <a:pt x="604" y="903"/>
                    <a:pt x="725" y="903"/>
                  </a:cubicBezTo>
                  <a:lnTo>
                    <a:pt x="725" y="121"/>
                  </a:lnTo>
                  <a:cubicBezTo>
                    <a:pt x="667" y="58"/>
                    <a:pt x="546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6" name="Google Shape;21746;p28"/>
            <p:cNvSpPr/>
            <p:nvPr/>
          </p:nvSpPr>
          <p:spPr>
            <a:xfrm>
              <a:off x="6643750" y="3913900"/>
              <a:ext cx="19700" cy="22600"/>
            </a:xfrm>
            <a:custGeom>
              <a:avLst/>
              <a:gdLst/>
              <a:ahLst/>
              <a:cxnLst/>
              <a:rect l="l" t="t" r="r" b="b"/>
              <a:pathLst>
                <a:path w="788" h="904" extrusionOk="0">
                  <a:moveTo>
                    <a:pt x="426" y="1"/>
                  </a:moveTo>
                  <a:cubicBezTo>
                    <a:pt x="184" y="1"/>
                    <a:pt x="1" y="179"/>
                    <a:pt x="1" y="420"/>
                  </a:cubicBezTo>
                  <a:cubicBezTo>
                    <a:pt x="1" y="541"/>
                    <a:pt x="1" y="662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604" y="903"/>
                    <a:pt x="725" y="845"/>
                    <a:pt x="788" y="782"/>
                  </a:cubicBezTo>
                  <a:lnTo>
                    <a:pt x="788" y="121"/>
                  </a:lnTo>
                  <a:cubicBezTo>
                    <a:pt x="725" y="58"/>
                    <a:pt x="604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7" name="Google Shape;21747;p28"/>
            <p:cNvSpPr/>
            <p:nvPr/>
          </p:nvSpPr>
          <p:spPr>
            <a:xfrm>
              <a:off x="6601525" y="4153650"/>
              <a:ext cx="16675" cy="22725"/>
            </a:xfrm>
            <a:custGeom>
              <a:avLst/>
              <a:gdLst/>
              <a:ahLst/>
              <a:cxnLst/>
              <a:rect l="l" t="t" r="r" b="b"/>
              <a:pathLst>
                <a:path w="667" h="909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184" y="846"/>
                    <a:pt x="242" y="908"/>
                    <a:pt x="305" y="908"/>
                  </a:cubicBezTo>
                  <a:cubicBezTo>
                    <a:pt x="425" y="604"/>
                    <a:pt x="546" y="363"/>
                    <a:pt x="667" y="64"/>
                  </a:cubicBezTo>
                  <a:cubicBezTo>
                    <a:pt x="604" y="1"/>
                    <a:pt x="546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8" name="Google Shape;21748;p28"/>
            <p:cNvSpPr/>
            <p:nvPr/>
          </p:nvSpPr>
          <p:spPr>
            <a:xfrm>
              <a:off x="6601525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9" name="Google Shape;21749;p28"/>
            <p:cNvSpPr/>
            <p:nvPr/>
          </p:nvSpPr>
          <p:spPr>
            <a:xfrm>
              <a:off x="6601525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0" name="Google Shape;21750;p28"/>
            <p:cNvSpPr/>
            <p:nvPr/>
          </p:nvSpPr>
          <p:spPr>
            <a:xfrm>
              <a:off x="6601525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1" name="Google Shape;21751;p28"/>
            <p:cNvSpPr/>
            <p:nvPr/>
          </p:nvSpPr>
          <p:spPr>
            <a:xfrm>
              <a:off x="6601525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2" name="Google Shape;21752;p28"/>
            <p:cNvSpPr/>
            <p:nvPr/>
          </p:nvSpPr>
          <p:spPr>
            <a:xfrm>
              <a:off x="6601525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3" name="Google Shape;21753;p28"/>
            <p:cNvSpPr/>
            <p:nvPr/>
          </p:nvSpPr>
          <p:spPr>
            <a:xfrm>
              <a:off x="6601525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63" y="662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4" name="Google Shape;21754;p28"/>
            <p:cNvSpPr/>
            <p:nvPr/>
          </p:nvSpPr>
          <p:spPr>
            <a:xfrm>
              <a:off x="6559300" y="4233650"/>
              <a:ext cx="21125" cy="24175"/>
            </a:xfrm>
            <a:custGeom>
              <a:avLst/>
              <a:gdLst/>
              <a:ahLst/>
              <a:cxnLst/>
              <a:rect l="l" t="t" r="r" b="b"/>
              <a:pathLst>
                <a:path w="845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lnTo>
                    <a:pt x="362" y="966"/>
                  </a:lnTo>
                  <a:cubicBezTo>
                    <a:pt x="546" y="662"/>
                    <a:pt x="666" y="421"/>
                    <a:pt x="845" y="180"/>
                  </a:cubicBezTo>
                  <a:cubicBezTo>
                    <a:pt x="724" y="59"/>
                    <a:pt x="60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5" name="Google Shape;21755;p28"/>
            <p:cNvSpPr/>
            <p:nvPr/>
          </p:nvSpPr>
          <p:spPr>
            <a:xfrm>
              <a:off x="655930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6" name="Google Shape;21756;p28"/>
            <p:cNvSpPr/>
            <p:nvPr/>
          </p:nvSpPr>
          <p:spPr>
            <a:xfrm>
              <a:off x="655930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7" name="Google Shape;21757;p28"/>
            <p:cNvSpPr/>
            <p:nvPr/>
          </p:nvSpPr>
          <p:spPr>
            <a:xfrm>
              <a:off x="655930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8" name="Google Shape;21758;p28"/>
            <p:cNvSpPr/>
            <p:nvPr/>
          </p:nvSpPr>
          <p:spPr>
            <a:xfrm>
              <a:off x="655930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9" name="Google Shape;21759;p28"/>
            <p:cNvSpPr/>
            <p:nvPr/>
          </p:nvSpPr>
          <p:spPr>
            <a:xfrm>
              <a:off x="655930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0" name="Google Shape;21760;p28"/>
            <p:cNvSpPr/>
            <p:nvPr/>
          </p:nvSpPr>
          <p:spPr>
            <a:xfrm>
              <a:off x="655930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1" name="Google Shape;21761;p28"/>
            <p:cNvSpPr/>
            <p:nvPr/>
          </p:nvSpPr>
          <p:spPr>
            <a:xfrm>
              <a:off x="655930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2" name="Google Shape;21762;p28"/>
            <p:cNvSpPr/>
            <p:nvPr/>
          </p:nvSpPr>
          <p:spPr>
            <a:xfrm>
              <a:off x="655930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3" name="Google Shape;21763;p28"/>
            <p:cNvSpPr/>
            <p:nvPr/>
          </p:nvSpPr>
          <p:spPr>
            <a:xfrm>
              <a:off x="6518625" y="4313550"/>
              <a:ext cx="13550" cy="16675"/>
            </a:xfrm>
            <a:custGeom>
              <a:avLst/>
              <a:gdLst/>
              <a:ahLst/>
              <a:cxnLst/>
              <a:rect l="l" t="t" r="r" b="b"/>
              <a:pathLst>
                <a:path w="542" h="667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546"/>
                    <a:pt x="1" y="603"/>
                    <a:pt x="59" y="666"/>
                  </a:cubicBezTo>
                  <a:cubicBezTo>
                    <a:pt x="179" y="483"/>
                    <a:pt x="363" y="241"/>
                    <a:pt x="54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4" name="Google Shape;21764;p28"/>
            <p:cNvSpPr/>
            <p:nvPr/>
          </p:nvSpPr>
          <p:spPr>
            <a:xfrm>
              <a:off x="6518625" y="427432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5" name="Google Shape;21765;p28"/>
            <p:cNvSpPr/>
            <p:nvPr/>
          </p:nvSpPr>
          <p:spPr>
            <a:xfrm>
              <a:off x="6518625" y="423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6" name="Google Shape;21766;p28"/>
            <p:cNvSpPr/>
            <p:nvPr/>
          </p:nvSpPr>
          <p:spPr>
            <a:xfrm>
              <a:off x="6518625" y="41928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7" name="Google Shape;21767;p28"/>
            <p:cNvSpPr/>
            <p:nvPr/>
          </p:nvSpPr>
          <p:spPr>
            <a:xfrm>
              <a:off x="6518625" y="415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4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8" name="Google Shape;21768;p28"/>
            <p:cNvSpPr/>
            <p:nvPr/>
          </p:nvSpPr>
          <p:spPr>
            <a:xfrm>
              <a:off x="6518625" y="411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9" name="Google Shape;21769;p28"/>
            <p:cNvSpPr/>
            <p:nvPr/>
          </p:nvSpPr>
          <p:spPr>
            <a:xfrm>
              <a:off x="6518625" y="40737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3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0" name="Google Shape;21770;p28"/>
            <p:cNvSpPr/>
            <p:nvPr/>
          </p:nvSpPr>
          <p:spPr>
            <a:xfrm>
              <a:off x="6518625" y="403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1" name="Google Shape;21771;p28"/>
            <p:cNvSpPr/>
            <p:nvPr/>
          </p:nvSpPr>
          <p:spPr>
            <a:xfrm>
              <a:off x="6518625" y="399377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725"/>
                    <a:pt x="903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2" name="Google Shape;21772;p28"/>
            <p:cNvSpPr/>
            <p:nvPr/>
          </p:nvSpPr>
          <p:spPr>
            <a:xfrm>
              <a:off x="6518625" y="39531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3" name="Google Shape;21773;p28"/>
            <p:cNvSpPr/>
            <p:nvPr/>
          </p:nvSpPr>
          <p:spPr>
            <a:xfrm>
              <a:off x="6518625" y="391390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179" y="1"/>
                    <a:pt x="1" y="179"/>
                    <a:pt x="1" y="420"/>
                  </a:cubicBezTo>
                  <a:cubicBezTo>
                    <a:pt x="1" y="541"/>
                    <a:pt x="59" y="662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3" y="420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4" name="Google Shape;21774;p28"/>
            <p:cNvSpPr/>
            <p:nvPr/>
          </p:nvSpPr>
          <p:spPr>
            <a:xfrm>
              <a:off x="6476400" y="4354325"/>
              <a:ext cx="21150" cy="21150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179" y="845"/>
                    <a:pt x="179" y="845"/>
                    <a:pt x="242" y="845"/>
                  </a:cubicBezTo>
                  <a:cubicBezTo>
                    <a:pt x="420" y="604"/>
                    <a:pt x="662" y="362"/>
                    <a:pt x="845" y="179"/>
                  </a:cubicBezTo>
                  <a:cubicBezTo>
                    <a:pt x="724" y="58"/>
                    <a:pt x="60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5" name="Google Shape;21775;p28"/>
            <p:cNvSpPr/>
            <p:nvPr/>
          </p:nvSpPr>
          <p:spPr>
            <a:xfrm>
              <a:off x="647640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8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6" name="Google Shape;21776;p28"/>
            <p:cNvSpPr/>
            <p:nvPr/>
          </p:nvSpPr>
          <p:spPr>
            <a:xfrm>
              <a:off x="647640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7" name="Google Shape;21777;p28"/>
            <p:cNvSpPr/>
            <p:nvPr/>
          </p:nvSpPr>
          <p:spPr>
            <a:xfrm>
              <a:off x="647640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4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8" name="Google Shape;21778;p28"/>
            <p:cNvSpPr/>
            <p:nvPr/>
          </p:nvSpPr>
          <p:spPr>
            <a:xfrm>
              <a:off x="647640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9" name="Google Shape;21779;p28"/>
            <p:cNvSpPr/>
            <p:nvPr/>
          </p:nvSpPr>
          <p:spPr>
            <a:xfrm>
              <a:off x="647640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0" name="Google Shape;21780;p28"/>
            <p:cNvSpPr/>
            <p:nvPr/>
          </p:nvSpPr>
          <p:spPr>
            <a:xfrm>
              <a:off x="647640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1" name="Google Shape;21781;p28"/>
            <p:cNvSpPr/>
            <p:nvPr/>
          </p:nvSpPr>
          <p:spPr>
            <a:xfrm>
              <a:off x="647640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2" name="Google Shape;21782;p28"/>
            <p:cNvSpPr/>
            <p:nvPr/>
          </p:nvSpPr>
          <p:spPr>
            <a:xfrm>
              <a:off x="647640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3" name="Google Shape;21783;p28"/>
            <p:cNvSpPr/>
            <p:nvPr/>
          </p:nvSpPr>
          <p:spPr>
            <a:xfrm>
              <a:off x="647640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4" name="Google Shape;21784;p28"/>
            <p:cNvSpPr/>
            <p:nvPr/>
          </p:nvSpPr>
          <p:spPr>
            <a:xfrm>
              <a:off x="647640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5" name="Google Shape;21785;p28"/>
            <p:cNvSpPr/>
            <p:nvPr/>
          </p:nvSpPr>
          <p:spPr>
            <a:xfrm>
              <a:off x="647640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6" name="Google Shape;21786;p28"/>
            <p:cNvSpPr/>
            <p:nvPr/>
          </p:nvSpPr>
          <p:spPr>
            <a:xfrm>
              <a:off x="6435625" y="439355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184" y="845"/>
                    <a:pt x="184" y="903"/>
                    <a:pt x="241" y="903"/>
                  </a:cubicBezTo>
                  <a:cubicBezTo>
                    <a:pt x="483" y="724"/>
                    <a:pt x="666" y="483"/>
                    <a:pt x="907" y="299"/>
                  </a:cubicBezTo>
                  <a:cubicBezTo>
                    <a:pt x="787" y="121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7" name="Google Shape;21787;p28"/>
            <p:cNvSpPr/>
            <p:nvPr/>
          </p:nvSpPr>
          <p:spPr>
            <a:xfrm>
              <a:off x="6435625" y="4354325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8" name="Google Shape;21788;p28"/>
            <p:cNvSpPr/>
            <p:nvPr/>
          </p:nvSpPr>
          <p:spPr>
            <a:xfrm>
              <a:off x="6435625" y="43135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8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9" name="Google Shape;21789;p28"/>
            <p:cNvSpPr/>
            <p:nvPr/>
          </p:nvSpPr>
          <p:spPr>
            <a:xfrm>
              <a:off x="6435625" y="4274325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7"/>
                    <a:pt x="907" y="425"/>
                  </a:cubicBezTo>
                  <a:cubicBezTo>
                    <a:pt x="907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0" name="Google Shape;21790;p28"/>
            <p:cNvSpPr/>
            <p:nvPr/>
          </p:nvSpPr>
          <p:spPr>
            <a:xfrm>
              <a:off x="6435625" y="423365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4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1" name="Google Shape;21791;p28"/>
            <p:cNvSpPr/>
            <p:nvPr/>
          </p:nvSpPr>
          <p:spPr>
            <a:xfrm>
              <a:off x="6435625" y="41928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2" name="Google Shape;21792;p28"/>
            <p:cNvSpPr/>
            <p:nvPr/>
          </p:nvSpPr>
          <p:spPr>
            <a:xfrm>
              <a:off x="6435625" y="415365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5"/>
                    <a:pt x="907" y="484"/>
                  </a:cubicBezTo>
                  <a:cubicBezTo>
                    <a:pt x="907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3" name="Google Shape;21793;p28"/>
            <p:cNvSpPr/>
            <p:nvPr/>
          </p:nvSpPr>
          <p:spPr>
            <a:xfrm>
              <a:off x="6435625" y="41130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4" name="Google Shape;21794;p28"/>
            <p:cNvSpPr/>
            <p:nvPr/>
          </p:nvSpPr>
          <p:spPr>
            <a:xfrm>
              <a:off x="6435625" y="40737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7" y="725"/>
                    <a:pt x="907" y="421"/>
                  </a:cubicBezTo>
                  <a:cubicBezTo>
                    <a:pt x="907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5" name="Google Shape;21795;p28"/>
            <p:cNvSpPr/>
            <p:nvPr/>
          </p:nvSpPr>
          <p:spPr>
            <a:xfrm>
              <a:off x="6435625" y="40330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6" name="Google Shape;21796;p28"/>
            <p:cNvSpPr/>
            <p:nvPr/>
          </p:nvSpPr>
          <p:spPr>
            <a:xfrm>
              <a:off x="6435625" y="399377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725"/>
                    <a:pt x="907" y="425"/>
                  </a:cubicBezTo>
                  <a:cubicBezTo>
                    <a:pt x="907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7" name="Google Shape;21797;p28"/>
            <p:cNvSpPr/>
            <p:nvPr/>
          </p:nvSpPr>
          <p:spPr>
            <a:xfrm>
              <a:off x="6435625" y="39531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8" name="Google Shape;21798;p28"/>
            <p:cNvSpPr/>
            <p:nvPr/>
          </p:nvSpPr>
          <p:spPr>
            <a:xfrm>
              <a:off x="6435625" y="391390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1"/>
                  </a:moveTo>
                  <a:cubicBezTo>
                    <a:pt x="184" y="1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7" y="662"/>
                    <a:pt x="907" y="420"/>
                  </a:cubicBezTo>
                  <a:cubicBezTo>
                    <a:pt x="907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9" name="Google Shape;21799;p28"/>
            <p:cNvSpPr/>
            <p:nvPr/>
          </p:nvSpPr>
          <p:spPr>
            <a:xfrm>
              <a:off x="6393375" y="4434200"/>
              <a:ext cx="22725" cy="19700"/>
            </a:xfrm>
            <a:custGeom>
              <a:avLst/>
              <a:gdLst/>
              <a:ahLst/>
              <a:cxnLst/>
              <a:rect l="l" t="t" r="r" b="b"/>
              <a:pathLst>
                <a:path w="909" h="788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lnTo>
                    <a:pt x="184" y="787"/>
                  </a:lnTo>
                  <a:lnTo>
                    <a:pt x="908" y="242"/>
                  </a:lnTo>
                  <a:cubicBezTo>
                    <a:pt x="788" y="63"/>
                    <a:pt x="667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0" name="Google Shape;21800;p28"/>
            <p:cNvSpPr/>
            <p:nvPr/>
          </p:nvSpPr>
          <p:spPr>
            <a:xfrm>
              <a:off x="6393375" y="439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1" name="Google Shape;21801;p28"/>
            <p:cNvSpPr/>
            <p:nvPr/>
          </p:nvSpPr>
          <p:spPr>
            <a:xfrm>
              <a:off x="6393375" y="4354325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2" name="Google Shape;21802;p28"/>
            <p:cNvSpPr/>
            <p:nvPr/>
          </p:nvSpPr>
          <p:spPr>
            <a:xfrm>
              <a:off x="6393375" y="431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8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3" name="Google Shape;21803;p28"/>
            <p:cNvSpPr/>
            <p:nvPr/>
          </p:nvSpPr>
          <p:spPr>
            <a:xfrm>
              <a:off x="6393375" y="427432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4" name="Google Shape;21804;p28"/>
            <p:cNvSpPr/>
            <p:nvPr/>
          </p:nvSpPr>
          <p:spPr>
            <a:xfrm>
              <a:off x="6393375" y="423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5" name="Google Shape;21805;p28"/>
            <p:cNvSpPr/>
            <p:nvPr/>
          </p:nvSpPr>
          <p:spPr>
            <a:xfrm>
              <a:off x="6393375" y="41928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6" name="Google Shape;21806;p28"/>
            <p:cNvSpPr/>
            <p:nvPr/>
          </p:nvSpPr>
          <p:spPr>
            <a:xfrm>
              <a:off x="6393375" y="415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7" name="Google Shape;21807;p28"/>
            <p:cNvSpPr/>
            <p:nvPr/>
          </p:nvSpPr>
          <p:spPr>
            <a:xfrm>
              <a:off x="6393375" y="411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8" name="Google Shape;21808;p28"/>
            <p:cNvSpPr/>
            <p:nvPr/>
          </p:nvSpPr>
          <p:spPr>
            <a:xfrm>
              <a:off x="6393375" y="40737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9" name="Google Shape;21809;p28"/>
            <p:cNvSpPr/>
            <p:nvPr/>
          </p:nvSpPr>
          <p:spPr>
            <a:xfrm>
              <a:off x="6393375" y="403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0" name="Google Shape;21810;p28"/>
            <p:cNvSpPr/>
            <p:nvPr/>
          </p:nvSpPr>
          <p:spPr>
            <a:xfrm>
              <a:off x="6393375" y="399377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1" name="Google Shape;21811;p28"/>
            <p:cNvSpPr/>
            <p:nvPr/>
          </p:nvSpPr>
          <p:spPr>
            <a:xfrm>
              <a:off x="6393375" y="39531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2" name="Google Shape;21812;p28"/>
            <p:cNvSpPr/>
            <p:nvPr/>
          </p:nvSpPr>
          <p:spPr>
            <a:xfrm>
              <a:off x="6393375" y="391390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64" y="662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3" name="Google Shape;21813;p28"/>
            <p:cNvSpPr/>
            <p:nvPr/>
          </p:nvSpPr>
          <p:spPr>
            <a:xfrm>
              <a:off x="6351150" y="4473425"/>
              <a:ext cx="18125" cy="13650"/>
            </a:xfrm>
            <a:custGeom>
              <a:avLst/>
              <a:gdLst/>
              <a:ahLst/>
              <a:cxnLst/>
              <a:rect l="l" t="t" r="r" b="b"/>
              <a:pathLst>
                <a:path w="725" h="54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lnTo>
                    <a:pt x="1" y="546"/>
                  </a:lnTo>
                  <a:cubicBezTo>
                    <a:pt x="242" y="425"/>
                    <a:pt x="483" y="242"/>
                    <a:pt x="725" y="63"/>
                  </a:cubicBezTo>
                  <a:cubicBezTo>
                    <a:pt x="667" y="63"/>
                    <a:pt x="60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4" name="Google Shape;21814;p28"/>
            <p:cNvSpPr/>
            <p:nvPr/>
          </p:nvSpPr>
          <p:spPr>
            <a:xfrm>
              <a:off x="6351150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5" name="Google Shape;21815;p28"/>
            <p:cNvSpPr/>
            <p:nvPr/>
          </p:nvSpPr>
          <p:spPr>
            <a:xfrm>
              <a:off x="6351150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6" name="Google Shape;21816;p28"/>
            <p:cNvSpPr/>
            <p:nvPr/>
          </p:nvSpPr>
          <p:spPr>
            <a:xfrm>
              <a:off x="6351150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7" name="Google Shape;21817;p28"/>
            <p:cNvSpPr/>
            <p:nvPr/>
          </p:nvSpPr>
          <p:spPr>
            <a:xfrm>
              <a:off x="635115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8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8" name="Google Shape;21818;p28"/>
            <p:cNvSpPr/>
            <p:nvPr/>
          </p:nvSpPr>
          <p:spPr>
            <a:xfrm>
              <a:off x="635115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9" name="Google Shape;21819;p28"/>
            <p:cNvSpPr/>
            <p:nvPr/>
          </p:nvSpPr>
          <p:spPr>
            <a:xfrm>
              <a:off x="635115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0" name="Google Shape;21820;p28"/>
            <p:cNvSpPr/>
            <p:nvPr/>
          </p:nvSpPr>
          <p:spPr>
            <a:xfrm>
              <a:off x="635115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1" name="Google Shape;21821;p28"/>
            <p:cNvSpPr/>
            <p:nvPr/>
          </p:nvSpPr>
          <p:spPr>
            <a:xfrm>
              <a:off x="635115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2" name="Google Shape;21822;p28"/>
            <p:cNvSpPr/>
            <p:nvPr/>
          </p:nvSpPr>
          <p:spPr>
            <a:xfrm>
              <a:off x="635115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3" name="Google Shape;21823;p28"/>
            <p:cNvSpPr/>
            <p:nvPr/>
          </p:nvSpPr>
          <p:spPr>
            <a:xfrm>
              <a:off x="635115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4" name="Google Shape;21824;p28"/>
            <p:cNvSpPr/>
            <p:nvPr/>
          </p:nvSpPr>
          <p:spPr>
            <a:xfrm>
              <a:off x="635115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5" name="Google Shape;21825;p28"/>
            <p:cNvSpPr/>
            <p:nvPr/>
          </p:nvSpPr>
          <p:spPr>
            <a:xfrm>
              <a:off x="635115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6" name="Google Shape;21826;p28"/>
            <p:cNvSpPr/>
            <p:nvPr/>
          </p:nvSpPr>
          <p:spPr>
            <a:xfrm>
              <a:off x="635115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7" name="Google Shape;21827;p28"/>
            <p:cNvSpPr/>
            <p:nvPr/>
          </p:nvSpPr>
          <p:spPr>
            <a:xfrm>
              <a:off x="635115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8" name="Google Shape;21828;p28"/>
            <p:cNvSpPr/>
            <p:nvPr/>
          </p:nvSpPr>
          <p:spPr>
            <a:xfrm>
              <a:off x="6310475" y="447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9" name="Google Shape;21829;p28"/>
            <p:cNvSpPr/>
            <p:nvPr/>
          </p:nvSpPr>
          <p:spPr>
            <a:xfrm>
              <a:off x="6310475" y="443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0" name="Google Shape;21830;p28"/>
            <p:cNvSpPr/>
            <p:nvPr/>
          </p:nvSpPr>
          <p:spPr>
            <a:xfrm>
              <a:off x="6310475" y="439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1" name="Google Shape;21831;p28"/>
            <p:cNvSpPr/>
            <p:nvPr/>
          </p:nvSpPr>
          <p:spPr>
            <a:xfrm>
              <a:off x="6310475" y="4354325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2" name="Google Shape;21832;p28"/>
            <p:cNvSpPr/>
            <p:nvPr/>
          </p:nvSpPr>
          <p:spPr>
            <a:xfrm>
              <a:off x="6310475" y="431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8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3" name="Google Shape;21833;p28"/>
            <p:cNvSpPr/>
            <p:nvPr/>
          </p:nvSpPr>
          <p:spPr>
            <a:xfrm>
              <a:off x="6310475" y="427432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4" name="Google Shape;21834;p28"/>
            <p:cNvSpPr/>
            <p:nvPr/>
          </p:nvSpPr>
          <p:spPr>
            <a:xfrm>
              <a:off x="6310475" y="423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4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5" name="Google Shape;21835;p28"/>
            <p:cNvSpPr/>
            <p:nvPr/>
          </p:nvSpPr>
          <p:spPr>
            <a:xfrm>
              <a:off x="6310475" y="41928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6" name="Google Shape;21836;p28"/>
            <p:cNvSpPr/>
            <p:nvPr/>
          </p:nvSpPr>
          <p:spPr>
            <a:xfrm>
              <a:off x="6310475" y="415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7" name="Google Shape;21837;p28"/>
            <p:cNvSpPr/>
            <p:nvPr/>
          </p:nvSpPr>
          <p:spPr>
            <a:xfrm>
              <a:off x="6310475" y="411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8" name="Google Shape;21838;p28"/>
            <p:cNvSpPr/>
            <p:nvPr/>
          </p:nvSpPr>
          <p:spPr>
            <a:xfrm>
              <a:off x="6310475" y="40737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9" name="Google Shape;21839;p28"/>
            <p:cNvSpPr/>
            <p:nvPr/>
          </p:nvSpPr>
          <p:spPr>
            <a:xfrm>
              <a:off x="6310475" y="403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0" name="Google Shape;21840;p28"/>
            <p:cNvSpPr/>
            <p:nvPr/>
          </p:nvSpPr>
          <p:spPr>
            <a:xfrm>
              <a:off x="6310475" y="399377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1" name="Google Shape;21841;p28"/>
            <p:cNvSpPr/>
            <p:nvPr/>
          </p:nvSpPr>
          <p:spPr>
            <a:xfrm>
              <a:off x="6310475" y="39531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2" name="Google Shape;21842;p28"/>
            <p:cNvSpPr/>
            <p:nvPr/>
          </p:nvSpPr>
          <p:spPr>
            <a:xfrm>
              <a:off x="6310475" y="391390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180" y="1"/>
                    <a:pt x="1" y="179"/>
                    <a:pt x="1" y="420"/>
                  </a:cubicBezTo>
                  <a:cubicBezTo>
                    <a:pt x="1" y="541"/>
                    <a:pt x="59" y="662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3" name="Google Shape;21843;p28"/>
            <p:cNvSpPr/>
            <p:nvPr/>
          </p:nvSpPr>
          <p:spPr>
            <a:xfrm>
              <a:off x="6268250" y="4514200"/>
              <a:ext cx="22600" cy="18125"/>
            </a:xfrm>
            <a:custGeom>
              <a:avLst/>
              <a:gdLst/>
              <a:ahLst/>
              <a:cxnLst/>
              <a:rect l="l" t="t" r="r" b="b"/>
              <a:pathLst>
                <a:path w="904" h="725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541"/>
                    <a:pt x="59" y="604"/>
                    <a:pt x="59" y="725"/>
                  </a:cubicBezTo>
                  <a:cubicBezTo>
                    <a:pt x="363" y="541"/>
                    <a:pt x="662" y="421"/>
                    <a:pt x="903" y="300"/>
                  </a:cubicBezTo>
                  <a:cubicBezTo>
                    <a:pt x="845" y="121"/>
                    <a:pt x="662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4" name="Google Shape;21844;p28"/>
            <p:cNvSpPr/>
            <p:nvPr/>
          </p:nvSpPr>
          <p:spPr>
            <a:xfrm>
              <a:off x="6268250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5" name="Google Shape;21845;p28"/>
            <p:cNvSpPr/>
            <p:nvPr/>
          </p:nvSpPr>
          <p:spPr>
            <a:xfrm>
              <a:off x="6268250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6" name="Google Shape;21846;p28"/>
            <p:cNvSpPr/>
            <p:nvPr/>
          </p:nvSpPr>
          <p:spPr>
            <a:xfrm>
              <a:off x="6268250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7" name="Google Shape;21847;p28"/>
            <p:cNvSpPr/>
            <p:nvPr/>
          </p:nvSpPr>
          <p:spPr>
            <a:xfrm>
              <a:off x="6268250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8" name="Google Shape;21848;p28"/>
            <p:cNvSpPr/>
            <p:nvPr/>
          </p:nvSpPr>
          <p:spPr>
            <a:xfrm>
              <a:off x="626825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8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9" name="Google Shape;21849;p28"/>
            <p:cNvSpPr/>
            <p:nvPr/>
          </p:nvSpPr>
          <p:spPr>
            <a:xfrm>
              <a:off x="626825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0" name="Google Shape;21850;p28"/>
            <p:cNvSpPr/>
            <p:nvPr/>
          </p:nvSpPr>
          <p:spPr>
            <a:xfrm>
              <a:off x="626825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1" name="Google Shape;21851;p28"/>
            <p:cNvSpPr/>
            <p:nvPr/>
          </p:nvSpPr>
          <p:spPr>
            <a:xfrm>
              <a:off x="626825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2" name="Google Shape;21852;p28"/>
            <p:cNvSpPr/>
            <p:nvPr/>
          </p:nvSpPr>
          <p:spPr>
            <a:xfrm>
              <a:off x="626825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3" name="Google Shape;21853;p28"/>
            <p:cNvSpPr/>
            <p:nvPr/>
          </p:nvSpPr>
          <p:spPr>
            <a:xfrm>
              <a:off x="626825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4" name="Google Shape;21854;p28"/>
            <p:cNvSpPr/>
            <p:nvPr/>
          </p:nvSpPr>
          <p:spPr>
            <a:xfrm>
              <a:off x="626825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5" name="Google Shape;21855;p28"/>
            <p:cNvSpPr/>
            <p:nvPr/>
          </p:nvSpPr>
          <p:spPr>
            <a:xfrm>
              <a:off x="626825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6" name="Google Shape;21856;p28"/>
            <p:cNvSpPr/>
            <p:nvPr/>
          </p:nvSpPr>
          <p:spPr>
            <a:xfrm>
              <a:off x="626825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7" name="Google Shape;21857;p28"/>
            <p:cNvSpPr/>
            <p:nvPr/>
          </p:nvSpPr>
          <p:spPr>
            <a:xfrm>
              <a:off x="626825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8" name="Google Shape;21858;p28"/>
            <p:cNvSpPr/>
            <p:nvPr/>
          </p:nvSpPr>
          <p:spPr>
            <a:xfrm>
              <a:off x="626825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9" name="Google Shape;21859;p28"/>
            <p:cNvSpPr/>
            <p:nvPr/>
          </p:nvSpPr>
          <p:spPr>
            <a:xfrm>
              <a:off x="6227475" y="45142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0" name="Google Shape;21860;p28"/>
            <p:cNvSpPr/>
            <p:nvPr/>
          </p:nvSpPr>
          <p:spPr>
            <a:xfrm>
              <a:off x="6227475" y="4473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1" name="Google Shape;21861;p28"/>
            <p:cNvSpPr/>
            <p:nvPr/>
          </p:nvSpPr>
          <p:spPr>
            <a:xfrm>
              <a:off x="6227475" y="44342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2" name="Google Shape;21862;p28"/>
            <p:cNvSpPr/>
            <p:nvPr/>
          </p:nvSpPr>
          <p:spPr>
            <a:xfrm>
              <a:off x="6227475" y="43935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3" name="Google Shape;21863;p28"/>
            <p:cNvSpPr/>
            <p:nvPr/>
          </p:nvSpPr>
          <p:spPr>
            <a:xfrm>
              <a:off x="6227475" y="4354325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4" name="Google Shape;21864;p28"/>
            <p:cNvSpPr/>
            <p:nvPr/>
          </p:nvSpPr>
          <p:spPr>
            <a:xfrm>
              <a:off x="6227475" y="43135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8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5" name="Google Shape;21865;p28"/>
            <p:cNvSpPr/>
            <p:nvPr/>
          </p:nvSpPr>
          <p:spPr>
            <a:xfrm>
              <a:off x="6227475" y="4274325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6" name="Google Shape;21866;p28"/>
            <p:cNvSpPr/>
            <p:nvPr/>
          </p:nvSpPr>
          <p:spPr>
            <a:xfrm>
              <a:off x="6227475" y="423365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4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7" name="Google Shape;21867;p28"/>
            <p:cNvSpPr/>
            <p:nvPr/>
          </p:nvSpPr>
          <p:spPr>
            <a:xfrm>
              <a:off x="6227475" y="41928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8" name="Google Shape;21868;p28"/>
            <p:cNvSpPr/>
            <p:nvPr/>
          </p:nvSpPr>
          <p:spPr>
            <a:xfrm>
              <a:off x="6227475" y="415365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9" name="Google Shape;21869;p28"/>
            <p:cNvSpPr/>
            <p:nvPr/>
          </p:nvSpPr>
          <p:spPr>
            <a:xfrm>
              <a:off x="6227475" y="41130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0" name="Google Shape;21870;p28"/>
            <p:cNvSpPr/>
            <p:nvPr/>
          </p:nvSpPr>
          <p:spPr>
            <a:xfrm>
              <a:off x="6227475" y="40737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1" name="Google Shape;21871;p28"/>
            <p:cNvSpPr/>
            <p:nvPr/>
          </p:nvSpPr>
          <p:spPr>
            <a:xfrm>
              <a:off x="6227475" y="40330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2" name="Google Shape;21872;p28"/>
            <p:cNvSpPr/>
            <p:nvPr/>
          </p:nvSpPr>
          <p:spPr>
            <a:xfrm>
              <a:off x="6227475" y="399377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3" name="Google Shape;21873;p28"/>
            <p:cNvSpPr/>
            <p:nvPr/>
          </p:nvSpPr>
          <p:spPr>
            <a:xfrm>
              <a:off x="6227475" y="39531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4" name="Google Shape;21874;p28"/>
            <p:cNvSpPr/>
            <p:nvPr/>
          </p:nvSpPr>
          <p:spPr>
            <a:xfrm>
              <a:off x="6227475" y="391390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1"/>
                  </a:moveTo>
                  <a:cubicBezTo>
                    <a:pt x="184" y="1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5" name="Google Shape;21875;p28"/>
            <p:cNvSpPr/>
            <p:nvPr/>
          </p:nvSpPr>
          <p:spPr>
            <a:xfrm>
              <a:off x="6185250" y="4553425"/>
              <a:ext cx="19675" cy="9075"/>
            </a:xfrm>
            <a:custGeom>
              <a:avLst/>
              <a:gdLst/>
              <a:ahLst/>
              <a:cxnLst/>
              <a:rect l="l" t="t" r="r" b="b"/>
              <a:pathLst>
                <a:path w="787" h="363" extrusionOk="0">
                  <a:moveTo>
                    <a:pt x="483" y="0"/>
                  </a:moveTo>
                  <a:cubicBezTo>
                    <a:pt x="241" y="58"/>
                    <a:pt x="63" y="179"/>
                    <a:pt x="0" y="362"/>
                  </a:cubicBezTo>
                  <a:cubicBezTo>
                    <a:pt x="304" y="300"/>
                    <a:pt x="545" y="242"/>
                    <a:pt x="787" y="121"/>
                  </a:cubicBezTo>
                  <a:cubicBezTo>
                    <a:pt x="666" y="58"/>
                    <a:pt x="603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6" name="Google Shape;21876;p28"/>
            <p:cNvSpPr/>
            <p:nvPr/>
          </p:nvSpPr>
          <p:spPr>
            <a:xfrm>
              <a:off x="6185250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7" name="Google Shape;21877;p28"/>
            <p:cNvSpPr/>
            <p:nvPr/>
          </p:nvSpPr>
          <p:spPr>
            <a:xfrm>
              <a:off x="6185250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8" name="Google Shape;21878;p28"/>
            <p:cNvSpPr/>
            <p:nvPr/>
          </p:nvSpPr>
          <p:spPr>
            <a:xfrm>
              <a:off x="6185250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9" name="Google Shape;21879;p28"/>
            <p:cNvSpPr/>
            <p:nvPr/>
          </p:nvSpPr>
          <p:spPr>
            <a:xfrm>
              <a:off x="6185250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0" name="Google Shape;21880;p28"/>
            <p:cNvSpPr/>
            <p:nvPr/>
          </p:nvSpPr>
          <p:spPr>
            <a:xfrm>
              <a:off x="6185250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1" name="Google Shape;21881;p28"/>
            <p:cNvSpPr/>
            <p:nvPr/>
          </p:nvSpPr>
          <p:spPr>
            <a:xfrm>
              <a:off x="618525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8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2" name="Google Shape;21882;p28"/>
            <p:cNvSpPr/>
            <p:nvPr/>
          </p:nvSpPr>
          <p:spPr>
            <a:xfrm>
              <a:off x="618525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3" name="Google Shape;21883;p28"/>
            <p:cNvSpPr/>
            <p:nvPr/>
          </p:nvSpPr>
          <p:spPr>
            <a:xfrm>
              <a:off x="618525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4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4" name="Google Shape;21884;p28"/>
            <p:cNvSpPr/>
            <p:nvPr/>
          </p:nvSpPr>
          <p:spPr>
            <a:xfrm>
              <a:off x="618525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5" name="Google Shape;21885;p28"/>
            <p:cNvSpPr/>
            <p:nvPr/>
          </p:nvSpPr>
          <p:spPr>
            <a:xfrm>
              <a:off x="618525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6" name="Google Shape;21886;p28"/>
            <p:cNvSpPr/>
            <p:nvPr/>
          </p:nvSpPr>
          <p:spPr>
            <a:xfrm>
              <a:off x="618525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7" name="Google Shape;21887;p28"/>
            <p:cNvSpPr/>
            <p:nvPr/>
          </p:nvSpPr>
          <p:spPr>
            <a:xfrm>
              <a:off x="618525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8" name="Google Shape;21888;p28"/>
            <p:cNvSpPr/>
            <p:nvPr/>
          </p:nvSpPr>
          <p:spPr>
            <a:xfrm>
              <a:off x="618525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9" name="Google Shape;21889;p28"/>
            <p:cNvSpPr/>
            <p:nvPr/>
          </p:nvSpPr>
          <p:spPr>
            <a:xfrm>
              <a:off x="618525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0" name="Google Shape;21890;p28"/>
            <p:cNvSpPr/>
            <p:nvPr/>
          </p:nvSpPr>
          <p:spPr>
            <a:xfrm>
              <a:off x="618525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1" name="Google Shape;21891;p28"/>
            <p:cNvSpPr/>
            <p:nvPr/>
          </p:nvSpPr>
          <p:spPr>
            <a:xfrm>
              <a:off x="618525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2" name="Google Shape;21892;p28"/>
            <p:cNvSpPr/>
            <p:nvPr/>
          </p:nvSpPr>
          <p:spPr>
            <a:xfrm>
              <a:off x="6143000" y="4553425"/>
              <a:ext cx="24175" cy="19575"/>
            </a:xfrm>
            <a:custGeom>
              <a:avLst/>
              <a:gdLst/>
              <a:ahLst/>
              <a:cxnLst/>
              <a:rect l="l" t="t" r="r" b="b"/>
              <a:pathLst>
                <a:path w="967" h="783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425" y="724"/>
                    <a:pt x="667" y="662"/>
                    <a:pt x="966" y="604"/>
                  </a:cubicBezTo>
                  <a:lnTo>
                    <a:pt x="966" y="483"/>
                  </a:ln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3" name="Google Shape;21893;p28"/>
            <p:cNvSpPr/>
            <p:nvPr/>
          </p:nvSpPr>
          <p:spPr>
            <a:xfrm>
              <a:off x="6143000" y="451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4" name="Google Shape;21894;p28"/>
            <p:cNvSpPr/>
            <p:nvPr/>
          </p:nvSpPr>
          <p:spPr>
            <a:xfrm>
              <a:off x="6143000" y="447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5" name="Google Shape;21895;p28"/>
            <p:cNvSpPr/>
            <p:nvPr/>
          </p:nvSpPr>
          <p:spPr>
            <a:xfrm>
              <a:off x="6143000" y="443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6" name="Google Shape;21896;p28"/>
            <p:cNvSpPr/>
            <p:nvPr/>
          </p:nvSpPr>
          <p:spPr>
            <a:xfrm>
              <a:off x="6143000" y="439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7" name="Google Shape;21897;p28"/>
            <p:cNvSpPr/>
            <p:nvPr/>
          </p:nvSpPr>
          <p:spPr>
            <a:xfrm>
              <a:off x="6143000" y="4354325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1"/>
                    <a:pt x="302" y="928"/>
                    <a:pt x="411" y="928"/>
                  </a:cubicBezTo>
                  <a:cubicBezTo>
                    <a:pt x="452" y="928"/>
                    <a:pt x="497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8" name="Google Shape;21898;p28"/>
            <p:cNvSpPr/>
            <p:nvPr/>
          </p:nvSpPr>
          <p:spPr>
            <a:xfrm>
              <a:off x="6143000" y="431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8"/>
                    <a:pt x="363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9" name="Google Shape;21899;p28"/>
            <p:cNvSpPr/>
            <p:nvPr/>
          </p:nvSpPr>
          <p:spPr>
            <a:xfrm>
              <a:off x="6143000" y="427432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724"/>
                    <a:pt x="184" y="787"/>
                  </a:cubicBezTo>
                  <a:cubicBezTo>
                    <a:pt x="242" y="908"/>
                    <a:pt x="363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0" name="Google Shape;21900;p28"/>
            <p:cNvSpPr/>
            <p:nvPr/>
          </p:nvSpPr>
          <p:spPr>
            <a:xfrm>
              <a:off x="6143000" y="423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4"/>
                    <a:pt x="363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1" name="Google Shape;21901;p28"/>
            <p:cNvSpPr/>
            <p:nvPr/>
          </p:nvSpPr>
          <p:spPr>
            <a:xfrm>
              <a:off x="6143000" y="41928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2" name="Google Shape;21902;p28"/>
            <p:cNvSpPr/>
            <p:nvPr/>
          </p:nvSpPr>
          <p:spPr>
            <a:xfrm>
              <a:off x="6143000" y="415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3" name="Google Shape;21903;p28"/>
            <p:cNvSpPr/>
            <p:nvPr/>
          </p:nvSpPr>
          <p:spPr>
            <a:xfrm>
              <a:off x="6143000" y="411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4" name="Google Shape;21904;p28"/>
            <p:cNvSpPr/>
            <p:nvPr/>
          </p:nvSpPr>
          <p:spPr>
            <a:xfrm>
              <a:off x="6143000" y="40737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546" y="966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5" name="Google Shape;21905;p28"/>
            <p:cNvSpPr/>
            <p:nvPr/>
          </p:nvSpPr>
          <p:spPr>
            <a:xfrm>
              <a:off x="6143000" y="403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6" name="Google Shape;21906;p28"/>
            <p:cNvSpPr/>
            <p:nvPr/>
          </p:nvSpPr>
          <p:spPr>
            <a:xfrm>
              <a:off x="6143000" y="399377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08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7" name="Google Shape;21907;p28"/>
            <p:cNvSpPr/>
            <p:nvPr/>
          </p:nvSpPr>
          <p:spPr>
            <a:xfrm>
              <a:off x="6143000" y="39531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8" name="Google Shape;21908;p28"/>
            <p:cNvSpPr/>
            <p:nvPr/>
          </p:nvSpPr>
          <p:spPr>
            <a:xfrm>
              <a:off x="6143000" y="391390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242" y="903"/>
                    <a:pt x="363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9" name="Google Shape;21909;p28"/>
            <p:cNvSpPr/>
            <p:nvPr/>
          </p:nvSpPr>
          <p:spPr>
            <a:xfrm>
              <a:off x="6102350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0" name="Google Shape;21910;p28"/>
            <p:cNvSpPr/>
            <p:nvPr/>
          </p:nvSpPr>
          <p:spPr>
            <a:xfrm>
              <a:off x="6102350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1" name="Google Shape;21911;p28"/>
            <p:cNvSpPr/>
            <p:nvPr/>
          </p:nvSpPr>
          <p:spPr>
            <a:xfrm>
              <a:off x="6102350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2" name="Google Shape;21912;p28"/>
            <p:cNvSpPr/>
            <p:nvPr/>
          </p:nvSpPr>
          <p:spPr>
            <a:xfrm>
              <a:off x="6102350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3" name="Google Shape;21913;p28"/>
            <p:cNvSpPr/>
            <p:nvPr/>
          </p:nvSpPr>
          <p:spPr>
            <a:xfrm>
              <a:off x="6102350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4" name="Google Shape;21914;p28"/>
            <p:cNvSpPr/>
            <p:nvPr/>
          </p:nvSpPr>
          <p:spPr>
            <a:xfrm>
              <a:off x="6102350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5" name="Google Shape;21915;p28"/>
            <p:cNvSpPr/>
            <p:nvPr/>
          </p:nvSpPr>
          <p:spPr>
            <a:xfrm>
              <a:off x="610235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8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6" name="Google Shape;21916;p28"/>
            <p:cNvSpPr/>
            <p:nvPr/>
          </p:nvSpPr>
          <p:spPr>
            <a:xfrm>
              <a:off x="610235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7" name="Google Shape;21917;p28"/>
            <p:cNvSpPr/>
            <p:nvPr/>
          </p:nvSpPr>
          <p:spPr>
            <a:xfrm>
              <a:off x="610235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4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8" name="Google Shape;21918;p28"/>
            <p:cNvSpPr/>
            <p:nvPr/>
          </p:nvSpPr>
          <p:spPr>
            <a:xfrm>
              <a:off x="610235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9" name="Google Shape;21919;p28"/>
            <p:cNvSpPr/>
            <p:nvPr/>
          </p:nvSpPr>
          <p:spPr>
            <a:xfrm>
              <a:off x="610235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0" name="Google Shape;21920;p28"/>
            <p:cNvSpPr/>
            <p:nvPr/>
          </p:nvSpPr>
          <p:spPr>
            <a:xfrm>
              <a:off x="610235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1" name="Google Shape;21921;p28"/>
            <p:cNvSpPr/>
            <p:nvPr/>
          </p:nvSpPr>
          <p:spPr>
            <a:xfrm>
              <a:off x="610235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2" name="Google Shape;21922;p28"/>
            <p:cNvSpPr/>
            <p:nvPr/>
          </p:nvSpPr>
          <p:spPr>
            <a:xfrm>
              <a:off x="610235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3" name="Google Shape;21923;p28"/>
            <p:cNvSpPr/>
            <p:nvPr/>
          </p:nvSpPr>
          <p:spPr>
            <a:xfrm>
              <a:off x="610235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4" name="Google Shape;21924;p28"/>
            <p:cNvSpPr/>
            <p:nvPr/>
          </p:nvSpPr>
          <p:spPr>
            <a:xfrm>
              <a:off x="610235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5" name="Google Shape;21925;p28"/>
            <p:cNvSpPr/>
            <p:nvPr/>
          </p:nvSpPr>
          <p:spPr>
            <a:xfrm>
              <a:off x="610235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79" y="1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6" name="Google Shape;21926;p28"/>
            <p:cNvSpPr/>
            <p:nvPr/>
          </p:nvSpPr>
          <p:spPr>
            <a:xfrm>
              <a:off x="6060100" y="455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7" name="Google Shape;21927;p28"/>
            <p:cNvSpPr/>
            <p:nvPr/>
          </p:nvSpPr>
          <p:spPr>
            <a:xfrm>
              <a:off x="6060100" y="451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8" name="Google Shape;21928;p28"/>
            <p:cNvSpPr/>
            <p:nvPr/>
          </p:nvSpPr>
          <p:spPr>
            <a:xfrm>
              <a:off x="6060100" y="447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9" name="Google Shape;21929;p28"/>
            <p:cNvSpPr/>
            <p:nvPr/>
          </p:nvSpPr>
          <p:spPr>
            <a:xfrm>
              <a:off x="6060100" y="443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0" name="Google Shape;21930;p28"/>
            <p:cNvSpPr/>
            <p:nvPr/>
          </p:nvSpPr>
          <p:spPr>
            <a:xfrm>
              <a:off x="6060100" y="439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1" name="Google Shape;21931;p28"/>
            <p:cNvSpPr/>
            <p:nvPr/>
          </p:nvSpPr>
          <p:spPr>
            <a:xfrm>
              <a:off x="6060100" y="4354325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2" name="Google Shape;21932;p28"/>
            <p:cNvSpPr/>
            <p:nvPr/>
          </p:nvSpPr>
          <p:spPr>
            <a:xfrm>
              <a:off x="6060100" y="431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8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3" name="Google Shape;21933;p28"/>
            <p:cNvSpPr/>
            <p:nvPr/>
          </p:nvSpPr>
          <p:spPr>
            <a:xfrm>
              <a:off x="6060100" y="427432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724"/>
                    <a:pt x="179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4" name="Google Shape;21934;p28"/>
            <p:cNvSpPr/>
            <p:nvPr/>
          </p:nvSpPr>
          <p:spPr>
            <a:xfrm>
              <a:off x="6060100" y="423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4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5" name="Google Shape;21935;p28"/>
            <p:cNvSpPr/>
            <p:nvPr/>
          </p:nvSpPr>
          <p:spPr>
            <a:xfrm>
              <a:off x="6060100" y="41928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6" name="Google Shape;21936;p28"/>
            <p:cNvSpPr/>
            <p:nvPr/>
          </p:nvSpPr>
          <p:spPr>
            <a:xfrm>
              <a:off x="6060100" y="415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7" name="Google Shape;21937;p28"/>
            <p:cNvSpPr/>
            <p:nvPr/>
          </p:nvSpPr>
          <p:spPr>
            <a:xfrm>
              <a:off x="6060100" y="411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8" name="Google Shape;21938;p28"/>
            <p:cNvSpPr/>
            <p:nvPr/>
          </p:nvSpPr>
          <p:spPr>
            <a:xfrm>
              <a:off x="6060100" y="40737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9" name="Google Shape;21939;p28"/>
            <p:cNvSpPr/>
            <p:nvPr/>
          </p:nvSpPr>
          <p:spPr>
            <a:xfrm>
              <a:off x="6060100" y="403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0" name="Google Shape;21940;p28"/>
            <p:cNvSpPr/>
            <p:nvPr/>
          </p:nvSpPr>
          <p:spPr>
            <a:xfrm>
              <a:off x="6060100" y="399377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1" name="Google Shape;21941;p28"/>
            <p:cNvSpPr/>
            <p:nvPr/>
          </p:nvSpPr>
          <p:spPr>
            <a:xfrm>
              <a:off x="6060100" y="39531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2" name="Google Shape;21942;p28"/>
            <p:cNvSpPr/>
            <p:nvPr/>
          </p:nvSpPr>
          <p:spPr>
            <a:xfrm>
              <a:off x="6060100" y="391390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3" name="Google Shape;21943;p28"/>
            <p:cNvSpPr/>
            <p:nvPr/>
          </p:nvSpPr>
          <p:spPr>
            <a:xfrm>
              <a:off x="6019325" y="4553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4" name="Google Shape;21944;p28"/>
            <p:cNvSpPr/>
            <p:nvPr/>
          </p:nvSpPr>
          <p:spPr>
            <a:xfrm>
              <a:off x="6019325" y="45142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5" name="Google Shape;21945;p28"/>
            <p:cNvSpPr/>
            <p:nvPr/>
          </p:nvSpPr>
          <p:spPr>
            <a:xfrm>
              <a:off x="6019325" y="4473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6" name="Google Shape;21946;p28"/>
            <p:cNvSpPr/>
            <p:nvPr/>
          </p:nvSpPr>
          <p:spPr>
            <a:xfrm>
              <a:off x="6019325" y="44342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7" name="Google Shape;21947;p28"/>
            <p:cNvSpPr/>
            <p:nvPr/>
          </p:nvSpPr>
          <p:spPr>
            <a:xfrm>
              <a:off x="6019325" y="43935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8" name="Google Shape;21948;p28"/>
            <p:cNvSpPr/>
            <p:nvPr/>
          </p:nvSpPr>
          <p:spPr>
            <a:xfrm>
              <a:off x="6019325" y="4354325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9" name="Google Shape;21949;p28"/>
            <p:cNvSpPr/>
            <p:nvPr/>
          </p:nvSpPr>
          <p:spPr>
            <a:xfrm>
              <a:off x="6019325" y="43135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8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0" name="Google Shape;21950;p28"/>
            <p:cNvSpPr/>
            <p:nvPr/>
          </p:nvSpPr>
          <p:spPr>
            <a:xfrm>
              <a:off x="6019325" y="4274325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1" name="Google Shape;21951;p28"/>
            <p:cNvSpPr/>
            <p:nvPr/>
          </p:nvSpPr>
          <p:spPr>
            <a:xfrm>
              <a:off x="6019325" y="423365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2" name="Google Shape;21952;p28"/>
            <p:cNvSpPr/>
            <p:nvPr/>
          </p:nvSpPr>
          <p:spPr>
            <a:xfrm>
              <a:off x="6019325" y="41928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3" name="Google Shape;21953;p28"/>
            <p:cNvSpPr/>
            <p:nvPr/>
          </p:nvSpPr>
          <p:spPr>
            <a:xfrm>
              <a:off x="6019325" y="415365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4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4" name="Google Shape;21954;p28"/>
            <p:cNvSpPr/>
            <p:nvPr/>
          </p:nvSpPr>
          <p:spPr>
            <a:xfrm>
              <a:off x="6019325" y="41130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5" name="Google Shape;21955;p28"/>
            <p:cNvSpPr/>
            <p:nvPr/>
          </p:nvSpPr>
          <p:spPr>
            <a:xfrm>
              <a:off x="6019325" y="40737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6" name="Google Shape;21956;p28"/>
            <p:cNvSpPr/>
            <p:nvPr/>
          </p:nvSpPr>
          <p:spPr>
            <a:xfrm>
              <a:off x="6019325" y="40330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7" name="Google Shape;21957;p28"/>
            <p:cNvSpPr/>
            <p:nvPr/>
          </p:nvSpPr>
          <p:spPr>
            <a:xfrm>
              <a:off x="6019325" y="399377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8" name="Google Shape;21958;p28"/>
            <p:cNvSpPr/>
            <p:nvPr/>
          </p:nvSpPr>
          <p:spPr>
            <a:xfrm>
              <a:off x="6019325" y="39531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9" name="Google Shape;21959;p28"/>
            <p:cNvSpPr/>
            <p:nvPr/>
          </p:nvSpPr>
          <p:spPr>
            <a:xfrm>
              <a:off x="6019325" y="391390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1"/>
                  </a:moveTo>
                  <a:cubicBezTo>
                    <a:pt x="184" y="1"/>
                    <a:pt x="1" y="179"/>
                    <a:pt x="1" y="420"/>
                  </a:cubicBezTo>
                  <a:cubicBezTo>
                    <a:pt x="1" y="541"/>
                    <a:pt x="63" y="662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0" name="Google Shape;21960;p28"/>
            <p:cNvSpPr/>
            <p:nvPr/>
          </p:nvSpPr>
          <p:spPr>
            <a:xfrm>
              <a:off x="5980100" y="4594075"/>
              <a:ext cx="15125" cy="3050"/>
            </a:xfrm>
            <a:custGeom>
              <a:avLst/>
              <a:gdLst/>
              <a:ahLst/>
              <a:cxnLst/>
              <a:rect l="l" t="t" r="r" b="b"/>
              <a:pathLst>
                <a:path w="605" h="122" extrusionOk="0">
                  <a:moveTo>
                    <a:pt x="363" y="1"/>
                  </a:moveTo>
                  <a:cubicBezTo>
                    <a:pt x="242" y="1"/>
                    <a:pt x="122" y="64"/>
                    <a:pt x="1" y="122"/>
                  </a:cubicBezTo>
                  <a:lnTo>
                    <a:pt x="604" y="122"/>
                  </a:lnTo>
                  <a:cubicBezTo>
                    <a:pt x="546" y="64"/>
                    <a:pt x="484" y="1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1" name="Google Shape;21961;p28"/>
            <p:cNvSpPr/>
            <p:nvPr/>
          </p:nvSpPr>
          <p:spPr>
            <a:xfrm>
              <a:off x="5977100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2" name="Google Shape;21962;p28"/>
            <p:cNvSpPr/>
            <p:nvPr/>
          </p:nvSpPr>
          <p:spPr>
            <a:xfrm>
              <a:off x="5977100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3" name="Google Shape;21963;p28"/>
            <p:cNvSpPr/>
            <p:nvPr/>
          </p:nvSpPr>
          <p:spPr>
            <a:xfrm>
              <a:off x="5977100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4" name="Google Shape;21964;p28"/>
            <p:cNvSpPr/>
            <p:nvPr/>
          </p:nvSpPr>
          <p:spPr>
            <a:xfrm>
              <a:off x="5977100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5" name="Google Shape;21965;p28"/>
            <p:cNvSpPr/>
            <p:nvPr/>
          </p:nvSpPr>
          <p:spPr>
            <a:xfrm>
              <a:off x="5977100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6" name="Google Shape;21966;p28"/>
            <p:cNvSpPr/>
            <p:nvPr/>
          </p:nvSpPr>
          <p:spPr>
            <a:xfrm>
              <a:off x="5977100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7" name="Google Shape;21967;p28"/>
            <p:cNvSpPr/>
            <p:nvPr/>
          </p:nvSpPr>
          <p:spPr>
            <a:xfrm>
              <a:off x="597710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8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8" name="Google Shape;21968;p28"/>
            <p:cNvSpPr/>
            <p:nvPr/>
          </p:nvSpPr>
          <p:spPr>
            <a:xfrm>
              <a:off x="597710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9" name="Google Shape;21969;p28"/>
            <p:cNvSpPr/>
            <p:nvPr/>
          </p:nvSpPr>
          <p:spPr>
            <a:xfrm>
              <a:off x="597710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4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0" name="Google Shape;21970;p28"/>
            <p:cNvSpPr/>
            <p:nvPr/>
          </p:nvSpPr>
          <p:spPr>
            <a:xfrm>
              <a:off x="597710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1" name="Google Shape;21971;p28"/>
            <p:cNvSpPr/>
            <p:nvPr/>
          </p:nvSpPr>
          <p:spPr>
            <a:xfrm>
              <a:off x="597710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2" name="Google Shape;21972;p28"/>
            <p:cNvSpPr/>
            <p:nvPr/>
          </p:nvSpPr>
          <p:spPr>
            <a:xfrm>
              <a:off x="597710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3" name="Google Shape;21973;p28"/>
            <p:cNvSpPr/>
            <p:nvPr/>
          </p:nvSpPr>
          <p:spPr>
            <a:xfrm>
              <a:off x="597710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4" name="Google Shape;21974;p28"/>
            <p:cNvSpPr/>
            <p:nvPr/>
          </p:nvSpPr>
          <p:spPr>
            <a:xfrm>
              <a:off x="597710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5" name="Google Shape;21975;p28"/>
            <p:cNvSpPr/>
            <p:nvPr/>
          </p:nvSpPr>
          <p:spPr>
            <a:xfrm>
              <a:off x="597710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6" name="Google Shape;21976;p28"/>
            <p:cNvSpPr/>
            <p:nvPr/>
          </p:nvSpPr>
          <p:spPr>
            <a:xfrm>
              <a:off x="597710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7" name="Google Shape;21977;p28"/>
            <p:cNvSpPr/>
            <p:nvPr/>
          </p:nvSpPr>
          <p:spPr>
            <a:xfrm>
              <a:off x="597710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8" name="Google Shape;21978;p28"/>
            <p:cNvSpPr/>
            <p:nvPr/>
          </p:nvSpPr>
          <p:spPr>
            <a:xfrm>
              <a:off x="5937875" y="4594075"/>
              <a:ext cx="19700" cy="6075"/>
            </a:xfrm>
            <a:custGeom>
              <a:avLst/>
              <a:gdLst/>
              <a:ahLst/>
              <a:cxnLst/>
              <a:rect l="l" t="t" r="r" b="b"/>
              <a:pathLst>
                <a:path w="788" h="243" extrusionOk="0">
                  <a:moveTo>
                    <a:pt x="363" y="1"/>
                  </a:moveTo>
                  <a:cubicBezTo>
                    <a:pt x="242" y="1"/>
                    <a:pt x="63" y="122"/>
                    <a:pt x="1" y="242"/>
                  </a:cubicBezTo>
                  <a:cubicBezTo>
                    <a:pt x="242" y="242"/>
                    <a:pt x="483" y="184"/>
                    <a:pt x="787" y="184"/>
                  </a:cubicBezTo>
                  <a:cubicBezTo>
                    <a:pt x="667" y="64"/>
                    <a:pt x="546" y="1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9" name="Google Shape;21979;p28"/>
            <p:cNvSpPr/>
            <p:nvPr/>
          </p:nvSpPr>
          <p:spPr>
            <a:xfrm>
              <a:off x="5934850" y="455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0" name="Google Shape;21980;p28"/>
            <p:cNvSpPr/>
            <p:nvPr/>
          </p:nvSpPr>
          <p:spPr>
            <a:xfrm>
              <a:off x="5934850" y="451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426" y="966"/>
                    <a:pt x="546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1" name="Google Shape;21981;p28"/>
            <p:cNvSpPr/>
            <p:nvPr/>
          </p:nvSpPr>
          <p:spPr>
            <a:xfrm>
              <a:off x="5934850" y="447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2" name="Google Shape;21982;p28"/>
            <p:cNvSpPr/>
            <p:nvPr/>
          </p:nvSpPr>
          <p:spPr>
            <a:xfrm>
              <a:off x="5934850" y="443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426" y="966"/>
                    <a:pt x="546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3" name="Google Shape;21983;p28"/>
            <p:cNvSpPr/>
            <p:nvPr/>
          </p:nvSpPr>
          <p:spPr>
            <a:xfrm>
              <a:off x="5934850" y="439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4" name="Google Shape;21984;p28"/>
            <p:cNvSpPr/>
            <p:nvPr/>
          </p:nvSpPr>
          <p:spPr>
            <a:xfrm>
              <a:off x="5934850" y="4354325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1"/>
                    <a:pt x="336" y="928"/>
                    <a:pt x="439" y="928"/>
                  </a:cubicBezTo>
                  <a:cubicBezTo>
                    <a:pt x="477" y="928"/>
                    <a:pt x="514" y="920"/>
                    <a:pt x="546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5" name="Google Shape;21985;p28"/>
            <p:cNvSpPr/>
            <p:nvPr/>
          </p:nvSpPr>
          <p:spPr>
            <a:xfrm>
              <a:off x="5934850" y="431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8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6" name="Google Shape;21986;p28"/>
            <p:cNvSpPr/>
            <p:nvPr/>
          </p:nvSpPr>
          <p:spPr>
            <a:xfrm>
              <a:off x="5934850" y="427432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724"/>
                    <a:pt x="184" y="787"/>
                  </a:cubicBezTo>
                  <a:cubicBezTo>
                    <a:pt x="242" y="908"/>
                    <a:pt x="426" y="908"/>
                    <a:pt x="546" y="908"/>
                  </a:cubicBezTo>
                  <a:cubicBezTo>
                    <a:pt x="788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7" name="Google Shape;21987;p28"/>
            <p:cNvSpPr/>
            <p:nvPr/>
          </p:nvSpPr>
          <p:spPr>
            <a:xfrm>
              <a:off x="5934850" y="423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4"/>
                    <a:pt x="426" y="966"/>
                    <a:pt x="546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8" name="Google Shape;21988;p28"/>
            <p:cNvSpPr/>
            <p:nvPr/>
          </p:nvSpPr>
          <p:spPr>
            <a:xfrm>
              <a:off x="5934850" y="41928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426" y="966"/>
                    <a:pt x="546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9" name="Google Shape;21989;p28"/>
            <p:cNvSpPr/>
            <p:nvPr/>
          </p:nvSpPr>
          <p:spPr>
            <a:xfrm>
              <a:off x="5934850" y="415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426" y="966"/>
                    <a:pt x="546" y="966"/>
                  </a:cubicBezTo>
                  <a:cubicBezTo>
                    <a:pt x="788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0" name="Google Shape;21990;p28"/>
            <p:cNvSpPr/>
            <p:nvPr/>
          </p:nvSpPr>
          <p:spPr>
            <a:xfrm>
              <a:off x="5934850" y="411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1" name="Google Shape;21991;p28"/>
            <p:cNvSpPr/>
            <p:nvPr/>
          </p:nvSpPr>
          <p:spPr>
            <a:xfrm>
              <a:off x="5934850" y="40737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426" y="966"/>
                    <a:pt x="546" y="966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2" name="Google Shape;21992;p28"/>
            <p:cNvSpPr/>
            <p:nvPr/>
          </p:nvSpPr>
          <p:spPr>
            <a:xfrm>
              <a:off x="5934850" y="403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3" name="Google Shape;21993;p28"/>
            <p:cNvSpPr/>
            <p:nvPr/>
          </p:nvSpPr>
          <p:spPr>
            <a:xfrm>
              <a:off x="5934850" y="399377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426" y="908"/>
                    <a:pt x="546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4" name="Google Shape;21994;p28"/>
            <p:cNvSpPr/>
            <p:nvPr/>
          </p:nvSpPr>
          <p:spPr>
            <a:xfrm>
              <a:off x="5934850" y="39531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5" name="Google Shape;21995;p28"/>
            <p:cNvSpPr/>
            <p:nvPr/>
          </p:nvSpPr>
          <p:spPr>
            <a:xfrm>
              <a:off x="5934850" y="391390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64" y="662"/>
                    <a:pt x="184" y="782"/>
                  </a:cubicBezTo>
                  <a:cubicBezTo>
                    <a:pt x="242" y="903"/>
                    <a:pt x="426" y="903"/>
                    <a:pt x="546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6" name="Google Shape;21996;p28"/>
            <p:cNvSpPr/>
            <p:nvPr/>
          </p:nvSpPr>
          <p:spPr>
            <a:xfrm>
              <a:off x="5895650" y="4594075"/>
              <a:ext cx="21125" cy="6075"/>
            </a:xfrm>
            <a:custGeom>
              <a:avLst/>
              <a:gdLst/>
              <a:ahLst/>
              <a:cxnLst/>
              <a:rect l="l" t="t" r="r" b="b"/>
              <a:pathLst>
                <a:path w="845" h="243" extrusionOk="0">
                  <a:moveTo>
                    <a:pt x="425" y="1"/>
                  </a:moveTo>
                  <a:cubicBezTo>
                    <a:pt x="242" y="1"/>
                    <a:pt x="63" y="122"/>
                    <a:pt x="0" y="242"/>
                  </a:cubicBezTo>
                  <a:lnTo>
                    <a:pt x="845" y="242"/>
                  </a:lnTo>
                  <a:cubicBezTo>
                    <a:pt x="724" y="122"/>
                    <a:pt x="60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7" name="Google Shape;21997;p28"/>
            <p:cNvSpPr/>
            <p:nvPr/>
          </p:nvSpPr>
          <p:spPr>
            <a:xfrm>
              <a:off x="5894200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8" name="Google Shape;21998;p28"/>
            <p:cNvSpPr/>
            <p:nvPr/>
          </p:nvSpPr>
          <p:spPr>
            <a:xfrm>
              <a:off x="5894200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9" name="Google Shape;21999;p28"/>
            <p:cNvSpPr/>
            <p:nvPr/>
          </p:nvSpPr>
          <p:spPr>
            <a:xfrm>
              <a:off x="5894200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0" name="Google Shape;22000;p28"/>
            <p:cNvSpPr/>
            <p:nvPr/>
          </p:nvSpPr>
          <p:spPr>
            <a:xfrm>
              <a:off x="5894200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1" name="Google Shape;22001;p28"/>
            <p:cNvSpPr/>
            <p:nvPr/>
          </p:nvSpPr>
          <p:spPr>
            <a:xfrm>
              <a:off x="5894200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2" name="Google Shape;22002;p28"/>
            <p:cNvSpPr/>
            <p:nvPr/>
          </p:nvSpPr>
          <p:spPr>
            <a:xfrm>
              <a:off x="5894200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3" name="Google Shape;22003;p28"/>
            <p:cNvSpPr/>
            <p:nvPr/>
          </p:nvSpPr>
          <p:spPr>
            <a:xfrm>
              <a:off x="589420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8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4" name="Google Shape;22004;p28"/>
            <p:cNvSpPr/>
            <p:nvPr/>
          </p:nvSpPr>
          <p:spPr>
            <a:xfrm>
              <a:off x="589420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5" name="Google Shape;22005;p28"/>
            <p:cNvSpPr/>
            <p:nvPr/>
          </p:nvSpPr>
          <p:spPr>
            <a:xfrm>
              <a:off x="589420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4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6" name="Google Shape;22006;p28"/>
            <p:cNvSpPr/>
            <p:nvPr/>
          </p:nvSpPr>
          <p:spPr>
            <a:xfrm>
              <a:off x="589420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7" name="Google Shape;22007;p28"/>
            <p:cNvSpPr/>
            <p:nvPr/>
          </p:nvSpPr>
          <p:spPr>
            <a:xfrm>
              <a:off x="589420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8" name="Google Shape;22008;p28"/>
            <p:cNvSpPr/>
            <p:nvPr/>
          </p:nvSpPr>
          <p:spPr>
            <a:xfrm>
              <a:off x="589420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9" name="Google Shape;22009;p28"/>
            <p:cNvSpPr/>
            <p:nvPr/>
          </p:nvSpPr>
          <p:spPr>
            <a:xfrm>
              <a:off x="589420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0" name="Google Shape;22010;p28"/>
            <p:cNvSpPr/>
            <p:nvPr/>
          </p:nvSpPr>
          <p:spPr>
            <a:xfrm>
              <a:off x="589420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1" name="Google Shape;22011;p28"/>
            <p:cNvSpPr/>
            <p:nvPr/>
          </p:nvSpPr>
          <p:spPr>
            <a:xfrm>
              <a:off x="589420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2" name="Google Shape;22012;p28"/>
            <p:cNvSpPr/>
            <p:nvPr/>
          </p:nvSpPr>
          <p:spPr>
            <a:xfrm>
              <a:off x="589420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3" name="Google Shape;22013;p28"/>
            <p:cNvSpPr/>
            <p:nvPr/>
          </p:nvSpPr>
          <p:spPr>
            <a:xfrm>
              <a:off x="589420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79" y="1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4" name="Google Shape;22014;p28"/>
            <p:cNvSpPr/>
            <p:nvPr/>
          </p:nvSpPr>
          <p:spPr>
            <a:xfrm>
              <a:off x="5853425" y="4594075"/>
              <a:ext cx="21125" cy="6075"/>
            </a:xfrm>
            <a:custGeom>
              <a:avLst/>
              <a:gdLst/>
              <a:ahLst/>
              <a:cxnLst/>
              <a:rect l="l" t="t" r="r" b="b"/>
              <a:pathLst>
                <a:path w="845" h="243" extrusionOk="0">
                  <a:moveTo>
                    <a:pt x="425" y="1"/>
                  </a:moveTo>
                  <a:cubicBezTo>
                    <a:pt x="241" y="1"/>
                    <a:pt x="121" y="122"/>
                    <a:pt x="0" y="242"/>
                  </a:cubicBezTo>
                  <a:lnTo>
                    <a:pt x="845" y="242"/>
                  </a:lnTo>
                  <a:cubicBezTo>
                    <a:pt x="787" y="122"/>
                    <a:pt x="603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5" name="Google Shape;22015;p28"/>
            <p:cNvSpPr/>
            <p:nvPr/>
          </p:nvSpPr>
          <p:spPr>
            <a:xfrm>
              <a:off x="5851975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6" name="Google Shape;22016;p28"/>
            <p:cNvSpPr/>
            <p:nvPr/>
          </p:nvSpPr>
          <p:spPr>
            <a:xfrm>
              <a:off x="5851975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7" name="Google Shape;22017;p28"/>
            <p:cNvSpPr/>
            <p:nvPr/>
          </p:nvSpPr>
          <p:spPr>
            <a:xfrm>
              <a:off x="5851975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8" name="Google Shape;22018;p28"/>
            <p:cNvSpPr/>
            <p:nvPr/>
          </p:nvSpPr>
          <p:spPr>
            <a:xfrm>
              <a:off x="5851975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9" name="Google Shape;22019;p28"/>
            <p:cNvSpPr/>
            <p:nvPr/>
          </p:nvSpPr>
          <p:spPr>
            <a:xfrm>
              <a:off x="5851975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0" name="Google Shape;22020;p28"/>
            <p:cNvSpPr/>
            <p:nvPr/>
          </p:nvSpPr>
          <p:spPr>
            <a:xfrm>
              <a:off x="5851975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1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1" name="Google Shape;22021;p28"/>
            <p:cNvSpPr/>
            <p:nvPr/>
          </p:nvSpPr>
          <p:spPr>
            <a:xfrm>
              <a:off x="5851975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8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2" name="Google Shape;22022;p28"/>
            <p:cNvSpPr/>
            <p:nvPr/>
          </p:nvSpPr>
          <p:spPr>
            <a:xfrm>
              <a:off x="5851975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724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3" name="Google Shape;22023;p28"/>
            <p:cNvSpPr/>
            <p:nvPr/>
          </p:nvSpPr>
          <p:spPr>
            <a:xfrm>
              <a:off x="5851975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4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4" name="Google Shape;22024;p28"/>
            <p:cNvSpPr/>
            <p:nvPr/>
          </p:nvSpPr>
          <p:spPr>
            <a:xfrm>
              <a:off x="5851975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5" name="Google Shape;22025;p28"/>
            <p:cNvSpPr/>
            <p:nvPr/>
          </p:nvSpPr>
          <p:spPr>
            <a:xfrm>
              <a:off x="5851975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6" name="Google Shape;22026;p28"/>
            <p:cNvSpPr/>
            <p:nvPr/>
          </p:nvSpPr>
          <p:spPr>
            <a:xfrm>
              <a:off x="5851975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7" name="Google Shape;22027;p28"/>
            <p:cNvSpPr/>
            <p:nvPr/>
          </p:nvSpPr>
          <p:spPr>
            <a:xfrm>
              <a:off x="5851975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8" name="Google Shape;22028;p28"/>
            <p:cNvSpPr/>
            <p:nvPr/>
          </p:nvSpPr>
          <p:spPr>
            <a:xfrm>
              <a:off x="5851975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9" name="Google Shape;22029;p28"/>
            <p:cNvSpPr/>
            <p:nvPr/>
          </p:nvSpPr>
          <p:spPr>
            <a:xfrm>
              <a:off x="5851975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0" name="Google Shape;22030;p28"/>
            <p:cNvSpPr/>
            <p:nvPr/>
          </p:nvSpPr>
          <p:spPr>
            <a:xfrm>
              <a:off x="5851975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1" name="Google Shape;22031;p28"/>
            <p:cNvSpPr/>
            <p:nvPr/>
          </p:nvSpPr>
          <p:spPr>
            <a:xfrm>
              <a:off x="5851975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2" name="Google Shape;22032;p28"/>
            <p:cNvSpPr/>
            <p:nvPr/>
          </p:nvSpPr>
          <p:spPr>
            <a:xfrm>
              <a:off x="5812750" y="4594075"/>
              <a:ext cx="19575" cy="6075"/>
            </a:xfrm>
            <a:custGeom>
              <a:avLst/>
              <a:gdLst/>
              <a:ahLst/>
              <a:cxnLst/>
              <a:rect l="l" t="t" r="r" b="b"/>
              <a:pathLst>
                <a:path w="783" h="243" extrusionOk="0">
                  <a:moveTo>
                    <a:pt x="362" y="1"/>
                  </a:moveTo>
                  <a:cubicBezTo>
                    <a:pt x="242" y="1"/>
                    <a:pt x="58" y="122"/>
                    <a:pt x="0" y="242"/>
                  </a:cubicBezTo>
                  <a:lnTo>
                    <a:pt x="782" y="242"/>
                  </a:lnTo>
                  <a:cubicBezTo>
                    <a:pt x="724" y="122"/>
                    <a:pt x="541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3" name="Google Shape;22033;p28"/>
            <p:cNvSpPr/>
            <p:nvPr/>
          </p:nvSpPr>
          <p:spPr>
            <a:xfrm>
              <a:off x="5811175" y="45534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4" name="Google Shape;22034;p28"/>
            <p:cNvSpPr/>
            <p:nvPr/>
          </p:nvSpPr>
          <p:spPr>
            <a:xfrm>
              <a:off x="5811175" y="45142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5" name="Google Shape;22035;p28"/>
            <p:cNvSpPr/>
            <p:nvPr/>
          </p:nvSpPr>
          <p:spPr>
            <a:xfrm>
              <a:off x="5811175" y="44734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6" name="Google Shape;22036;p28"/>
            <p:cNvSpPr/>
            <p:nvPr/>
          </p:nvSpPr>
          <p:spPr>
            <a:xfrm>
              <a:off x="5811175" y="44342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7" name="Google Shape;22037;p28"/>
            <p:cNvSpPr/>
            <p:nvPr/>
          </p:nvSpPr>
          <p:spPr>
            <a:xfrm>
              <a:off x="5811175" y="43935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8" name="Google Shape;22038;p28"/>
            <p:cNvSpPr/>
            <p:nvPr/>
          </p:nvSpPr>
          <p:spPr>
            <a:xfrm>
              <a:off x="5811175" y="4354325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9" name="Google Shape;22039;p28"/>
            <p:cNvSpPr/>
            <p:nvPr/>
          </p:nvSpPr>
          <p:spPr>
            <a:xfrm>
              <a:off x="5811175" y="43135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8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0" name="Google Shape;22040;p28"/>
            <p:cNvSpPr/>
            <p:nvPr/>
          </p:nvSpPr>
          <p:spPr>
            <a:xfrm>
              <a:off x="5811175" y="4274325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1" name="Google Shape;22041;p28"/>
            <p:cNvSpPr/>
            <p:nvPr/>
          </p:nvSpPr>
          <p:spPr>
            <a:xfrm>
              <a:off x="5811175" y="423365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2" name="Google Shape;22042;p28"/>
            <p:cNvSpPr/>
            <p:nvPr/>
          </p:nvSpPr>
          <p:spPr>
            <a:xfrm>
              <a:off x="5811175" y="41928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3" name="Google Shape;22043;p28"/>
            <p:cNvSpPr/>
            <p:nvPr/>
          </p:nvSpPr>
          <p:spPr>
            <a:xfrm>
              <a:off x="5811175" y="415365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4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4" name="Google Shape;22044;p28"/>
            <p:cNvSpPr/>
            <p:nvPr/>
          </p:nvSpPr>
          <p:spPr>
            <a:xfrm>
              <a:off x="5811175" y="41130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5" name="Google Shape;22045;p28"/>
            <p:cNvSpPr/>
            <p:nvPr/>
          </p:nvSpPr>
          <p:spPr>
            <a:xfrm>
              <a:off x="5811175" y="40737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6" name="Google Shape;22046;p28"/>
            <p:cNvSpPr/>
            <p:nvPr/>
          </p:nvSpPr>
          <p:spPr>
            <a:xfrm>
              <a:off x="5811175" y="40330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7" name="Google Shape;22047;p28"/>
            <p:cNvSpPr/>
            <p:nvPr/>
          </p:nvSpPr>
          <p:spPr>
            <a:xfrm>
              <a:off x="5811175" y="3993775"/>
              <a:ext cx="22725" cy="22725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8" name="Google Shape;22048;p28"/>
            <p:cNvSpPr/>
            <p:nvPr/>
          </p:nvSpPr>
          <p:spPr>
            <a:xfrm>
              <a:off x="5811175" y="39531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9" name="Google Shape;22049;p28"/>
            <p:cNvSpPr/>
            <p:nvPr/>
          </p:nvSpPr>
          <p:spPr>
            <a:xfrm>
              <a:off x="5811175" y="391390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5" y="1"/>
                  </a:moveTo>
                  <a:cubicBezTo>
                    <a:pt x="184" y="1"/>
                    <a:pt x="1" y="179"/>
                    <a:pt x="1" y="420"/>
                  </a:cubicBezTo>
                  <a:cubicBezTo>
                    <a:pt x="1" y="541"/>
                    <a:pt x="63" y="662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0" name="Google Shape;22050;p28"/>
            <p:cNvSpPr/>
            <p:nvPr/>
          </p:nvSpPr>
          <p:spPr>
            <a:xfrm>
              <a:off x="5771975" y="4594075"/>
              <a:ext cx="18125" cy="4625"/>
            </a:xfrm>
            <a:custGeom>
              <a:avLst/>
              <a:gdLst/>
              <a:ahLst/>
              <a:cxnLst/>
              <a:rect l="l" t="t" r="r" b="b"/>
              <a:pathLst>
                <a:path w="725" h="185" extrusionOk="0">
                  <a:moveTo>
                    <a:pt x="362" y="1"/>
                  </a:moveTo>
                  <a:cubicBezTo>
                    <a:pt x="241" y="1"/>
                    <a:pt x="121" y="64"/>
                    <a:pt x="0" y="184"/>
                  </a:cubicBezTo>
                  <a:lnTo>
                    <a:pt x="724" y="184"/>
                  </a:lnTo>
                  <a:cubicBezTo>
                    <a:pt x="666" y="64"/>
                    <a:pt x="483" y="1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1" name="Google Shape;22051;p28"/>
            <p:cNvSpPr/>
            <p:nvPr/>
          </p:nvSpPr>
          <p:spPr>
            <a:xfrm>
              <a:off x="5768950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2" name="Google Shape;22052;p28"/>
            <p:cNvSpPr/>
            <p:nvPr/>
          </p:nvSpPr>
          <p:spPr>
            <a:xfrm>
              <a:off x="5768950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3" name="Google Shape;22053;p28"/>
            <p:cNvSpPr/>
            <p:nvPr/>
          </p:nvSpPr>
          <p:spPr>
            <a:xfrm>
              <a:off x="5768950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4" name="Google Shape;22054;p28"/>
            <p:cNvSpPr/>
            <p:nvPr/>
          </p:nvSpPr>
          <p:spPr>
            <a:xfrm>
              <a:off x="5768950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5" name="Google Shape;22055;p28"/>
            <p:cNvSpPr/>
            <p:nvPr/>
          </p:nvSpPr>
          <p:spPr>
            <a:xfrm>
              <a:off x="5768950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6" name="Google Shape;22056;p28"/>
            <p:cNvSpPr/>
            <p:nvPr/>
          </p:nvSpPr>
          <p:spPr>
            <a:xfrm>
              <a:off x="5768950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7" name="Google Shape;22057;p28"/>
            <p:cNvSpPr/>
            <p:nvPr/>
          </p:nvSpPr>
          <p:spPr>
            <a:xfrm>
              <a:off x="576895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8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8" name="Google Shape;22058;p28"/>
            <p:cNvSpPr/>
            <p:nvPr/>
          </p:nvSpPr>
          <p:spPr>
            <a:xfrm>
              <a:off x="576895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9" name="Google Shape;22059;p28"/>
            <p:cNvSpPr/>
            <p:nvPr/>
          </p:nvSpPr>
          <p:spPr>
            <a:xfrm>
              <a:off x="576895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4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0" name="Google Shape;22060;p28"/>
            <p:cNvSpPr/>
            <p:nvPr/>
          </p:nvSpPr>
          <p:spPr>
            <a:xfrm>
              <a:off x="576895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1" name="Google Shape;22061;p28"/>
            <p:cNvSpPr/>
            <p:nvPr/>
          </p:nvSpPr>
          <p:spPr>
            <a:xfrm>
              <a:off x="576895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2" name="Google Shape;22062;p28"/>
            <p:cNvSpPr/>
            <p:nvPr/>
          </p:nvSpPr>
          <p:spPr>
            <a:xfrm>
              <a:off x="576895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3" name="Google Shape;22063;p28"/>
            <p:cNvSpPr/>
            <p:nvPr/>
          </p:nvSpPr>
          <p:spPr>
            <a:xfrm>
              <a:off x="576895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4" name="Google Shape;22064;p28"/>
            <p:cNvSpPr/>
            <p:nvPr/>
          </p:nvSpPr>
          <p:spPr>
            <a:xfrm>
              <a:off x="576895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5" name="Google Shape;22065;p28"/>
            <p:cNvSpPr/>
            <p:nvPr/>
          </p:nvSpPr>
          <p:spPr>
            <a:xfrm>
              <a:off x="576895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6" name="Google Shape;22066;p28"/>
            <p:cNvSpPr/>
            <p:nvPr/>
          </p:nvSpPr>
          <p:spPr>
            <a:xfrm>
              <a:off x="576895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7" name="Google Shape;22067;p28"/>
            <p:cNvSpPr/>
            <p:nvPr/>
          </p:nvSpPr>
          <p:spPr>
            <a:xfrm>
              <a:off x="576895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8" name="Google Shape;22068;p28"/>
            <p:cNvSpPr/>
            <p:nvPr/>
          </p:nvSpPr>
          <p:spPr>
            <a:xfrm>
              <a:off x="5731300" y="4594075"/>
              <a:ext cx="16550" cy="3050"/>
            </a:xfrm>
            <a:custGeom>
              <a:avLst/>
              <a:gdLst/>
              <a:ahLst/>
              <a:cxnLst/>
              <a:rect l="l" t="t" r="r" b="b"/>
              <a:pathLst>
                <a:path w="662" h="122" extrusionOk="0">
                  <a:moveTo>
                    <a:pt x="300" y="1"/>
                  </a:moveTo>
                  <a:cubicBezTo>
                    <a:pt x="179" y="1"/>
                    <a:pt x="58" y="64"/>
                    <a:pt x="1" y="122"/>
                  </a:cubicBezTo>
                  <a:lnTo>
                    <a:pt x="662" y="122"/>
                  </a:lnTo>
                  <a:cubicBezTo>
                    <a:pt x="541" y="64"/>
                    <a:pt x="420" y="1"/>
                    <a:pt x="30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9" name="Google Shape;22069;p28"/>
            <p:cNvSpPr/>
            <p:nvPr/>
          </p:nvSpPr>
          <p:spPr>
            <a:xfrm>
              <a:off x="5726725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425" y="966"/>
                    <a:pt x="546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0" name="Google Shape;22070;p28"/>
            <p:cNvSpPr/>
            <p:nvPr/>
          </p:nvSpPr>
          <p:spPr>
            <a:xfrm>
              <a:off x="5726725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425" y="966"/>
                    <a:pt x="546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1" name="Google Shape;22071;p28"/>
            <p:cNvSpPr/>
            <p:nvPr/>
          </p:nvSpPr>
          <p:spPr>
            <a:xfrm>
              <a:off x="5726725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425" y="966"/>
                    <a:pt x="546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2" name="Google Shape;22072;p28"/>
            <p:cNvSpPr/>
            <p:nvPr/>
          </p:nvSpPr>
          <p:spPr>
            <a:xfrm>
              <a:off x="5726725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425" y="966"/>
                    <a:pt x="546" y="966"/>
                  </a:cubicBezTo>
                  <a:cubicBezTo>
                    <a:pt x="787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3" name="Google Shape;22073;p28"/>
            <p:cNvSpPr/>
            <p:nvPr/>
          </p:nvSpPr>
          <p:spPr>
            <a:xfrm>
              <a:off x="5726725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425" y="965"/>
                    <a:pt x="546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4" name="Google Shape;22074;p28"/>
            <p:cNvSpPr/>
            <p:nvPr/>
          </p:nvSpPr>
          <p:spPr>
            <a:xfrm>
              <a:off x="5726725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5" name="Google Shape;22075;p28"/>
            <p:cNvSpPr/>
            <p:nvPr/>
          </p:nvSpPr>
          <p:spPr>
            <a:xfrm>
              <a:off x="5726725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8"/>
                    <a:pt x="425" y="965"/>
                    <a:pt x="546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6" name="Google Shape;22076;p28"/>
            <p:cNvSpPr/>
            <p:nvPr/>
          </p:nvSpPr>
          <p:spPr>
            <a:xfrm>
              <a:off x="5726725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724"/>
                    <a:pt x="184" y="787"/>
                  </a:cubicBezTo>
                  <a:cubicBezTo>
                    <a:pt x="241" y="908"/>
                    <a:pt x="425" y="908"/>
                    <a:pt x="546" y="908"/>
                  </a:cubicBezTo>
                  <a:cubicBezTo>
                    <a:pt x="787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7" name="Google Shape;22077;p28"/>
            <p:cNvSpPr/>
            <p:nvPr/>
          </p:nvSpPr>
          <p:spPr>
            <a:xfrm>
              <a:off x="5726725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4"/>
                    <a:pt x="425" y="966"/>
                    <a:pt x="546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8" name="Google Shape;22078;p28"/>
            <p:cNvSpPr/>
            <p:nvPr/>
          </p:nvSpPr>
          <p:spPr>
            <a:xfrm>
              <a:off x="5726725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8"/>
                    <a:pt x="425" y="966"/>
                    <a:pt x="546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9" name="Google Shape;22079;p28"/>
            <p:cNvSpPr/>
            <p:nvPr/>
          </p:nvSpPr>
          <p:spPr>
            <a:xfrm>
              <a:off x="5726725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425" y="966"/>
                    <a:pt x="546" y="966"/>
                  </a:cubicBezTo>
                  <a:cubicBezTo>
                    <a:pt x="787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0" name="Google Shape;22080;p28"/>
            <p:cNvSpPr/>
            <p:nvPr/>
          </p:nvSpPr>
          <p:spPr>
            <a:xfrm>
              <a:off x="5726725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425" y="966"/>
                    <a:pt x="546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1" name="Google Shape;22081;p28"/>
            <p:cNvSpPr/>
            <p:nvPr/>
          </p:nvSpPr>
          <p:spPr>
            <a:xfrm>
              <a:off x="5726725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425" y="966"/>
                    <a:pt x="546" y="966"/>
                  </a:cubicBezTo>
                  <a:cubicBezTo>
                    <a:pt x="787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2" name="Google Shape;22082;p28"/>
            <p:cNvSpPr/>
            <p:nvPr/>
          </p:nvSpPr>
          <p:spPr>
            <a:xfrm>
              <a:off x="5726725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425" y="966"/>
                    <a:pt x="546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3" name="Google Shape;22083;p28"/>
            <p:cNvSpPr/>
            <p:nvPr/>
          </p:nvSpPr>
          <p:spPr>
            <a:xfrm>
              <a:off x="5726725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425" y="908"/>
                    <a:pt x="546" y="908"/>
                  </a:cubicBezTo>
                  <a:cubicBezTo>
                    <a:pt x="787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4" name="Google Shape;22084;p28"/>
            <p:cNvSpPr/>
            <p:nvPr/>
          </p:nvSpPr>
          <p:spPr>
            <a:xfrm>
              <a:off x="5726725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425" y="965"/>
                    <a:pt x="546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5" name="Google Shape;22085;p28"/>
            <p:cNvSpPr/>
            <p:nvPr/>
          </p:nvSpPr>
          <p:spPr>
            <a:xfrm>
              <a:off x="5726725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1" y="903"/>
                    <a:pt x="425" y="903"/>
                    <a:pt x="546" y="903"/>
                  </a:cubicBezTo>
                  <a:cubicBezTo>
                    <a:pt x="787" y="903"/>
                    <a:pt x="965" y="662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6" name="Google Shape;22086;p28"/>
            <p:cNvSpPr/>
            <p:nvPr/>
          </p:nvSpPr>
          <p:spPr>
            <a:xfrm>
              <a:off x="5689075" y="4594075"/>
              <a:ext cx="16550" cy="4625"/>
            </a:xfrm>
            <a:custGeom>
              <a:avLst/>
              <a:gdLst/>
              <a:ahLst/>
              <a:cxnLst/>
              <a:rect l="l" t="t" r="r" b="b"/>
              <a:pathLst>
                <a:path w="662" h="185" extrusionOk="0">
                  <a:moveTo>
                    <a:pt x="362" y="1"/>
                  </a:moveTo>
                  <a:cubicBezTo>
                    <a:pt x="242" y="1"/>
                    <a:pt x="121" y="64"/>
                    <a:pt x="0" y="184"/>
                  </a:cubicBezTo>
                  <a:cubicBezTo>
                    <a:pt x="242" y="122"/>
                    <a:pt x="420" y="122"/>
                    <a:pt x="662" y="122"/>
                  </a:cubicBezTo>
                  <a:cubicBezTo>
                    <a:pt x="604" y="64"/>
                    <a:pt x="483" y="1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7" name="Google Shape;22087;p28"/>
            <p:cNvSpPr/>
            <p:nvPr/>
          </p:nvSpPr>
          <p:spPr>
            <a:xfrm>
              <a:off x="5686050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8" name="Google Shape;22088;p28"/>
            <p:cNvSpPr/>
            <p:nvPr/>
          </p:nvSpPr>
          <p:spPr>
            <a:xfrm>
              <a:off x="5686050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9" name="Google Shape;22089;p28"/>
            <p:cNvSpPr/>
            <p:nvPr/>
          </p:nvSpPr>
          <p:spPr>
            <a:xfrm>
              <a:off x="5686050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0" name="Google Shape;22090;p28"/>
            <p:cNvSpPr/>
            <p:nvPr/>
          </p:nvSpPr>
          <p:spPr>
            <a:xfrm>
              <a:off x="5686050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1" name="Google Shape;22091;p28"/>
            <p:cNvSpPr/>
            <p:nvPr/>
          </p:nvSpPr>
          <p:spPr>
            <a:xfrm>
              <a:off x="5686050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2" name="Google Shape;22092;p28"/>
            <p:cNvSpPr/>
            <p:nvPr/>
          </p:nvSpPr>
          <p:spPr>
            <a:xfrm>
              <a:off x="5686050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3" name="Google Shape;22093;p28"/>
            <p:cNvSpPr/>
            <p:nvPr/>
          </p:nvSpPr>
          <p:spPr>
            <a:xfrm>
              <a:off x="568605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8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4" name="Google Shape;22094;p28"/>
            <p:cNvSpPr/>
            <p:nvPr/>
          </p:nvSpPr>
          <p:spPr>
            <a:xfrm>
              <a:off x="568605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5" name="Google Shape;22095;p28"/>
            <p:cNvSpPr/>
            <p:nvPr/>
          </p:nvSpPr>
          <p:spPr>
            <a:xfrm>
              <a:off x="568605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6" name="Google Shape;22096;p28"/>
            <p:cNvSpPr/>
            <p:nvPr/>
          </p:nvSpPr>
          <p:spPr>
            <a:xfrm>
              <a:off x="568605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7" name="Google Shape;22097;p28"/>
            <p:cNvSpPr/>
            <p:nvPr/>
          </p:nvSpPr>
          <p:spPr>
            <a:xfrm>
              <a:off x="568605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8" name="Google Shape;22098;p28"/>
            <p:cNvSpPr/>
            <p:nvPr/>
          </p:nvSpPr>
          <p:spPr>
            <a:xfrm>
              <a:off x="568605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9" name="Google Shape;22099;p28"/>
            <p:cNvSpPr/>
            <p:nvPr/>
          </p:nvSpPr>
          <p:spPr>
            <a:xfrm>
              <a:off x="568605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0" name="Google Shape;22100;p28"/>
            <p:cNvSpPr/>
            <p:nvPr/>
          </p:nvSpPr>
          <p:spPr>
            <a:xfrm>
              <a:off x="568605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1" name="Google Shape;22101;p28"/>
            <p:cNvSpPr/>
            <p:nvPr/>
          </p:nvSpPr>
          <p:spPr>
            <a:xfrm>
              <a:off x="568605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2" name="Google Shape;22102;p28"/>
            <p:cNvSpPr/>
            <p:nvPr/>
          </p:nvSpPr>
          <p:spPr>
            <a:xfrm>
              <a:off x="568605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3" name="Google Shape;22103;p28"/>
            <p:cNvSpPr/>
            <p:nvPr/>
          </p:nvSpPr>
          <p:spPr>
            <a:xfrm>
              <a:off x="568605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59" y="662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4" name="Google Shape;22104;p28"/>
            <p:cNvSpPr/>
            <p:nvPr/>
          </p:nvSpPr>
          <p:spPr>
            <a:xfrm>
              <a:off x="5645275" y="4594075"/>
              <a:ext cx="19675" cy="6075"/>
            </a:xfrm>
            <a:custGeom>
              <a:avLst/>
              <a:gdLst/>
              <a:ahLst/>
              <a:cxnLst/>
              <a:rect l="l" t="t" r="r" b="b"/>
              <a:pathLst>
                <a:path w="787" h="243" extrusionOk="0">
                  <a:moveTo>
                    <a:pt x="425" y="1"/>
                  </a:moveTo>
                  <a:cubicBezTo>
                    <a:pt x="242" y="1"/>
                    <a:pt x="121" y="122"/>
                    <a:pt x="0" y="242"/>
                  </a:cubicBezTo>
                  <a:cubicBezTo>
                    <a:pt x="304" y="242"/>
                    <a:pt x="546" y="184"/>
                    <a:pt x="787" y="184"/>
                  </a:cubicBezTo>
                  <a:cubicBezTo>
                    <a:pt x="724" y="64"/>
                    <a:pt x="60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5" name="Google Shape;22105;p28"/>
            <p:cNvSpPr/>
            <p:nvPr/>
          </p:nvSpPr>
          <p:spPr>
            <a:xfrm>
              <a:off x="5643825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6" name="Google Shape;22106;p28"/>
            <p:cNvSpPr/>
            <p:nvPr/>
          </p:nvSpPr>
          <p:spPr>
            <a:xfrm>
              <a:off x="5643825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7" name="Google Shape;22107;p28"/>
            <p:cNvSpPr/>
            <p:nvPr/>
          </p:nvSpPr>
          <p:spPr>
            <a:xfrm>
              <a:off x="5643825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8" name="Google Shape;22108;p28"/>
            <p:cNvSpPr/>
            <p:nvPr/>
          </p:nvSpPr>
          <p:spPr>
            <a:xfrm>
              <a:off x="5643825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9" name="Google Shape;22109;p28"/>
            <p:cNvSpPr/>
            <p:nvPr/>
          </p:nvSpPr>
          <p:spPr>
            <a:xfrm>
              <a:off x="5643825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0" name="Google Shape;22110;p28"/>
            <p:cNvSpPr/>
            <p:nvPr/>
          </p:nvSpPr>
          <p:spPr>
            <a:xfrm>
              <a:off x="5643825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1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1" name="Google Shape;22111;p28"/>
            <p:cNvSpPr/>
            <p:nvPr/>
          </p:nvSpPr>
          <p:spPr>
            <a:xfrm>
              <a:off x="5643825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8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2" name="Google Shape;22112;p28"/>
            <p:cNvSpPr/>
            <p:nvPr/>
          </p:nvSpPr>
          <p:spPr>
            <a:xfrm>
              <a:off x="5643825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3" name="Google Shape;22113;p28"/>
            <p:cNvSpPr/>
            <p:nvPr/>
          </p:nvSpPr>
          <p:spPr>
            <a:xfrm>
              <a:off x="5643825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4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4" name="Google Shape;22114;p28"/>
            <p:cNvSpPr/>
            <p:nvPr/>
          </p:nvSpPr>
          <p:spPr>
            <a:xfrm>
              <a:off x="5643825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5" name="Google Shape;22115;p28"/>
            <p:cNvSpPr/>
            <p:nvPr/>
          </p:nvSpPr>
          <p:spPr>
            <a:xfrm>
              <a:off x="5643825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6" name="Google Shape;22116;p28"/>
            <p:cNvSpPr/>
            <p:nvPr/>
          </p:nvSpPr>
          <p:spPr>
            <a:xfrm>
              <a:off x="5643825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7" name="Google Shape;22117;p28"/>
            <p:cNvSpPr/>
            <p:nvPr/>
          </p:nvSpPr>
          <p:spPr>
            <a:xfrm>
              <a:off x="5643825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8" name="Google Shape;22118;p28"/>
            <p:cNvSpPr/>
            <p:nvPr/>
          </p:nvSpPr>
          <p:spPr>
            <a:xfrm>
              <a:off x="5643825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9" name="Google Shape;22119;p28"/>
            <p:cNvSpPr/>
            <p:nvPr/>
          </p:nvSpPr>
          <p:spPr>
            <a:xfrm>
              <a:off x="5643825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0" name="Google Shape;22120;p28"/>
            <p:cNvSpPr/>
            <p:nvPr/>
          </p:nvSpPr>
          <p:spPr>
            <a:xfrm>
              <a:off x="5643825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1" name="Google Shape;22121;p28"/>
            <p:cNvSpPr/>
            <p:nvPr/>
          </p:nvSpPr>
          <p:spPr>
            <a:xfrm>
              <a:off x="5643825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2" name="Google Shape;22122;p28"/>
            <p:cNvSpPr/>
            <p:nvPr/>
          </p:nvSpPr>
          <p:spPr>
            <a:xfrm>
              <a:off x="5603025" y="4594075"/>
              <a:ext cx="22725" cy="10650"/>
            </a:xfrm>
            <a:custGeom>
              <a:avLst/>
              <a:gdLst/>
              <a:ahLst/>
              <a:cxnLst/>
              <a:rect l="l" t="t" r="r" b="b"/>
              <a:pathLst>
                <a:path w="909" h="426" extrusionOk="0">
                  <a:moveTo>
                    <a:pt x="426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305" y="363"/>
                    <a:pt x="604" y="363"/>
                    <a:pt x="908" y="305"/>
                  </a:cubicBezTo>
                  <a:cubicBezTo>
                    <a:pt x="846" y="122"/>
                    <a:pt x="667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3" name="Google Shape;22123;p28"/>
            <p:cNvSpPr/>
            <p:nvPr/>
          </p:nvSpPr>
          <p:spPr>
            <a:xfrm>
              <a:off x="5603025" y="455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6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4" name="Google Shape;22124;p28"/>
            <p:cNvSpPr/>
            <p:nvPr/>
          </p:nvSpPr>
          <p:spPr>
            <a:xfrm>
              <a:off x="5603025" y="451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5" name="Google Shape;22125;p28"/>
            <p:cNvSpPr/>
            <p:nvPr/>
          </p:nvSpPr>
          <p:spPr>
            <a:xfrm>
              <a:off x="5603025" y="447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6" name="Google Shape;22126;p28"/>
            <p:cNvSpPr/>
            <p:nvPr/>
          </p:nvSpPr>
          <p:spPr>
            <a:xfrm>
              <a:off x="5603025" y="443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08" y="483"/>
                  </a:cubicBezTo>
                  <a:cubicBezTo>
                    <a:pt x="908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7" name="Google Shape;22127;p28"/>
            <p:cNvSpPr/>
            <p:nvPr/>
          </p:nvSpPr>
          <p:spPr>
            <a:xfrm>
              <a:off x="5603025" y="439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8" name="Google Shape;22128;p28"/>
            <p:cNvSpPr/>
            <p:nvPr/>
          </p:nvSpPr>
          <p:spPr>
            <a:xfrm>
              <a:off x="5603025" y="4354325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6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08" y="420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9" name="Google Shape;22129;p28"/>
            <p:cNvSpPr/>
            <p:nvPr/>
          </p:nvSpPr>
          <p:spPr>
            <a:xfrm>
              <a:off x="5603025" y="431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8"/>
                    <a:pt x="363" y="965"/>
                    <a:pt x="484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0" name="Google Shape;22130;p28"/>
            <p:cNvSpPr/>
            <p:nvPr/>
          </p:nvSpPr>
          <p:spPr>
            <a:xfrm>
              <a:off x="5603025" y="427432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08" y="425"/>
                  </a:cubicBezTo>
                  <a:cubicBezTo>
                    <a:pt x="908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1" name="Google Shape;22131;p28"/>
            <p:cNvSpPr/>
            <p:nvPr/>
          </p:nvSpPr>
          <p:spPr>
            <a:xfrm>
              <a:off x="5603025" y="423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4"/>
                    <a:pt x="363" y="966"/>
                    <a:pt x="484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2" name="Google Shape;22132;p28"/>
            <p:cNvSpPr/>
            <p:nvPr/>
          </p:nvSpPr>
          <p:spPr>
            <a:xfrm>
              <a:off x="5603025" y="41928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3" name="Google Shape;22133;p28"/>
            <p:cNvSpPr/>
            <p:nvPr/>
          </p:nvSpPr>
          <p:spPr>
            <a:xfrm>
              <a:off x="5603025" y="415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08" y="484"/>
                  </a:cubicBezTo>
                  <a:cubicBezTo>
                    <a:pt x="908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4" name="Google Shape;22134;p28"/>
            <p:cNvSpPr/>
            <p:nvPr/>
          </p:nvSpPr>
          <p:spPr>
            <a:xfrm>
              <a:off x="5603025" y="411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5" name="Google Shape;22135;p28"/>
            <p:cNvSpPr/>
            <p:nvPr/>
          </p:nvSpPr>
          <p:spPr>
            <a:xfrm>
              <a:off x="5603025" y="40737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6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08" y="421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6" name="Google Shape;22136;p28"/>
            <p:cNvSpPr/>
            <p:nvPr/>
          </p:nvSpPr>
          <p:spPr>
            <a:xfrm>
              <a:off x="5603025" y="403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7" name="Google Shape;22137;p28"/>
            <p:cNvSpPr/>
            <p:nvPr/>
          </p:nvSpPr>
          <p:spPr>
            <a:xfrm>
              <a:off x="5603025" y="399377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26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725"/>
                    <a:pt x="908" y="425"/>
                  </a:cubicBezTo>
                  <a:cubicBezTo>
                    <a:pt x="908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8" name="Google Shape;22138;p28"/>
            <p:cNvSpPr/>
            <p:nvPr/>
          </p:nvSpPr>
          <p:spPr>
            <a:xfrm>
              <a:off x="5603025" y="39531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9" name="Google Shape;22139;p28"/>
            <p:cNvSpPr/>
            <p:nvPr/>
          </p:nvSpPr>
          <p:spPr>
            <a:xfrm>
              <a:off x="5603025" y="391390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26" y="1"/>
                  </a:moveTo>
                  <a:cubicBezTo>
                    <a:pt x="184" y="1"/>
                    <a:pt x="1" y="179"/>
                    <a:pt x="1" y="420"/>
                  </a:cubicBezTo>
                  <a:cubicBezTo>
                    <a:pt x="1" y="541"/>
                    <a:pt x="64" y="662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0" name="Google Shape;22140;p28"/>
            <p:cNvSpPr/>
            <p:nvPr/>
          </p:nvSpPr>
          <p:spPr>
            <a:xfrm>
              <a:off x="5560800" y="4594075"/>
              <a:ext cx="24150" cy="18125"/>
            </a:xfrm>
            <a:custGeom>
              <a:avLst/>
              <a:gdLst/>
              <a:ahLst/>
              <a:cxnLst/>
              <a:rect l="l" t="t" r="r" b="b"/>
              <a:pathLst>
                <a:path w="966" h="725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546"/>
                    <a:pt x="63" y="667"/>
                    <a:pt x="63" y="725"/>
                  </a:cubicBezTo>
                  <a:lnTo>
                    <a:pt x="966" y="546"/>
                  </a:lnTo>
                  <a:lnTo>
                    <a:pt x="966" y="484"/>
                  </a:ln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1" name="Google Shape;22141;p28"/>
            <p:cNvSpPr/>
            <p:nvPr/>
          </p:nvSpPr>
          <p:spPr>
            <a:xfrm>
              <a:off x="5560800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2" name="Google Shape;22142;p28"/>
            <p:cNvSpPr/>
            <p:nvPr/>
          </p:nvSpPr>
          <p:spPr>
            <a:xfrm>
              <a:off x="5560800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3" name="Google Shape;22143;p28"/>
            <p:cNvSpPr/>
            <p:nvPr/>
          </p:nvSpPr>
          <p:spPr>
            <a:xfrm>
              <a:off x="5560800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4" name="Google Shape;22144;p28"/>
            <p:cNvSpPr/>
            <p:nvPr/>
          </p:nvSpPr>
          <p:spPr>
            <a:xfrm>
              <a:off x="5560800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5" name="Google Shape;22145;p28"/>
            <p:cNvSpPr/>
            <p:nvPr/>
          </p:nvSpPr>
          <p:spPr>
            <a:xfrm>
              <a:off x="5560800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6" name="Google Shape;22146;p28"/>
            <p:cNvSpPr/>
            <p:nvPr/>
          </p:nvSpPr>
          <p:spPr>
            <a:xfrm>
              <a:off x="5560800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7" name="Google Shape;22147;p28"/>
            <p:cNvSpPr/>
            <p:nvPr/>
          </p:nvSpPr>
          <p:spPr>
            <a:xfrm>
              <a:off x="556080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8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8" name="Google Shape;22148;p28"/>
            <p:cNvSpPr/>
            <p:nvPr/>
          </p:nvSpPr>
          <p:spPr>
            <a:xfrm>
              <a:off x="556080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9" name="Google Shape;22149;p28"/>
            <p:cNvSpPr/>
            <p:nvPr/>
          </p:nvSpPr>
          <p:spPr>
            <a:xfrm>
              <a:off x="556080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0" name="Google Shape;22150;p28"/>
            <p:cNvSpPr/>
            <p:nvPr/>
          </p:nvSpPr>
          <p:spPr>
            <a:xfrm>
              <a:off x="556080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1" name="Google Shape;22151;p28"/>
            <p:cNvSpPr/>
            <p:nvPr/>
          </p:nvSpPr>
          <p:spPr>
            <a:xfrm>
              <a:off x="556080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2" name="Google Shape;22152;p28"/>
            <p:cNvSpPr/>
            <p:nvPr/>
          </p:nvSpPr>
          <p:spPr>
            <a:xfrm>
              <a:off x="556080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3" name="Google Shape;22153;p28"/>
            <p:cNvSpPr/>
            <p:nvPr/>
          </p:nvSpPr>
          <p:spPr>
            <a:xfrm>
              <a:off x="556080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4" name="Google Shape;22154;p28"/>
            <p:cNvSpPr/>
            <p:nvPr/>
          </p:nvSpPr>
          <p:spPr>
            <a:xfrm>
              <a:off x="556080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5" name="Google Shape;22155;p28"/>
            <p:cNvSpPr/>
            <p:nvPr/>
          </p:nvSpPr>
          <p:spPr>
            <a:xfrm>
              <a:off x="556080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6" name="Google Shape;22156;p28"/>
            <p:cNvSpPr/>
            <p:nvPr/>
          </p:nvSpPr>
          <p:spPr>
            <a:xfrm>
              <a:off x="556080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7" name="Google Shape;22157;p28"/>
            <p:cNvSpPr/>
            <p:nvPr/>
          </p:nvSpPr>
          <p:spPr>
            <a:xfrm>
              <a:off x="556080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8" name="Google Shape;22158;p28"/>
            <p:cNvSpPr/>
            <p:nvPr/>
          </p:nvSpPr>
          <p:spPr>
            <a:xfrm>
              <a:off x="5520150" y="4594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1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9" name="Google Shape;22159;p28"/>
            <p:cNvSpPr/>
            <p:nvPr/>
          </p:nvSpPr>
          <p:spPr>
            <a:xfrm>
              <a:off x="5520150" y="4553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0" name="Google Shape;22160;p28"/>
            <p:cNvSpPr/>
            <p:nvPr/>
          </p:nvSpPr>
          <p:spPr>
            <a:xfrm>
              <a:off x="5520150" y="4514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1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1" name="Google Shape;22161;p28"/>
            <p:cNvSpPr/>
            <p:nvPr/>
          </p:nvSpPr>
          <p:spPr>
            <a:xfrm>
              <a:off x="5520150" y="4473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2" name="Google Shape;22162;p28"/>
            <p:cNvSpPr/>
            <p:nvPr/>
          </p:nvSpPr>
          <p:spPr>
            <a:xfrm>
              <a:off x="5520150" y="4434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3" y="725"/>
                    <a:pt x="903" y="483"/>
                  </a:cubicBezTo>
                  <a:cubicBezTo>
                    <a:pt x="903" y="184"/>
                    <a:pt x="661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3" name="Google Shape;22163;p28"/>
            <p:cNvSpPr/>
            <p:nvPr/>
          </p:nvSpPr>
          <p:spPr>
            <a:xfrm>
              <a:off x="5520150" y="43935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4" name="Google Shape;22164;p28"/>
            <p:cNvSpPr/>
            <p:nvPr/>
          </p:nvSpPr>
          <p:spPr>
            <a:xfrm>
              <a:off x="5520150" y="4354325"/>
              <a:ext cx="22575" cy="23200"/>
            </a:xfrm>
            <a:custGeom>
              <a:avLst/>
              <a:gdLst/>
              <a:ahLst/>
              <a:cxnLst/>
              <a:rect l="l" t="t" r="r" b="b"/>
              <a:pathLst>
                <a:path w="903" h="928" extrusionOk="0">
                  <a:moveTo>
                    <a:pt x="420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661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5" name="Google Shape;22165;p28"/>
            <p:cNvSpPr/>
            <p:nvPr/>
          </p:nvSpPr>
          <p:spPr>
            <a:xfrm>
              <a:off x="5520150" y="43135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8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6" name="Google Shape;22166;p28"/>
            <p:cNvSpPr/>
            <p:nvPr/>
          </p:nvSpPr>
          <p:spPr>
            <a:xfrm>
              <a:off x="5520150" y="4274325"/>
              <a:ext cx="22575" cy="22700"/>
            </a:xfrm>
            <a:custGeom>
              <a:avLst/>
              <a:gdLst/>
              <a:ahLst/>
              <a:cxnLst/>
              <a:rect l="l" t="t" r="r" b="b"/>
              <a:pathLst>
                <a:path w="903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0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3" y="667"/>
                    <a:pt x="903" y="425"/>
                  </a:cubicBezTo>
                  <a:cubicBezTo>
                    <a:pt x="903" y="184"/>
                    <a:pt x="66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7" name="Google Shape;22167;p28"/>
            <p:cNvSpPr/>
            <p:nvPr/>
          </p:nvSpPr>
          <p:spPr>
            <a:xfrm>
              <a:off x="5520150" y="42336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4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1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8" name="Google Shape;22168;p28"/>
            <p:cNvSpPr/>
            <p:nvPr/>
          </p:nvSpPr>
          <p:spPr>
            <a:xfrm>
              <a:off x="5520150" y="41928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1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9" name="Google Shape;22169;p28"/>
            <p:cNvSpPr/>
            <p:nvPr/>
          </p:nvSpPr>
          <p:spPr>
            <a:xfrm>
              <a:off x="5520150" y="41536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3" y="725"/>
                    <a:pt x="903" y="484"/>
                  </a:cubicBezTo>
                  <a:cubicBezTo>
                    <a:pt x="903" y="184"/>
                    <a:pt x="661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0" name="Google Shape;22170;p28"/>
            <p:cNvSpPr/>
            <p:nvPr/>
          </p:nvSpPr>
          <p:spPr>
            <a:xfrm>
              <a:off x="5520150" y="41130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1" name="Google Shape;22171;p28"/>
            <p:cNvSpPr/>
            <p:nvPr/>
          </p:nvSpPr>
          <p:spPr>
            <a:xfrm>
              <a:off x="5520150" y="40737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3" y="725"/>
                    <a:pt x="903" y="421"/>
                  </a:cubicBezTo>
                  <a:cubicBezTo>
                    <a:pt x="903" y="179"/>
                    <a:pt x="661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2" name="Google Shape;22172;p28"/>
            <p:cNvSpPr/>
            <p:nvPr/>
          </p:nvSpPr>
          <p:spPr>
            <a:xfrm>
              <a:off x="5520150" y="40330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3" name="Google Shape;22173;p28"/>
            <p:cNvSpPr/>
            <p:nvPr/>
          </p:nvSpPr>
          <p:spPr>
            <a:xfrm>
              <a:off x="5520150" y="3993775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3" y="725"/>
                    <a:pt x="903" y="425"/>
                  </a:cubicBezTo>
                  <a:cubicBezTo>
                    <a:pt x="903" y="184"/>
                    <a:pt x="661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4" name="Google Shape;22174;p28"/>
            <p:cNvSpPr/>
            <p:nvPr/>
          </p:nvSpPr>
          <p:spPr>
            <a:xfrm>
              <a:off x="5520150" y="39531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2"/>
                    <a:pt x="66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5" name="Google Shape;22175;p28"/>
            <p:cNvSpPr/>
            <p:nvPr/>
          </p:nvSpPr>
          <p:spPr>
            <a:xfrm>
              <a:off x="5520150" y="3913900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1"/>
                  </a:moveTo>
                  <a:cubicBezTo>
                    <a:pt x="179" y="1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661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6" name="Google Shape;22176;p28"/>
            <p:cNvSpPr/>
            <p:nvPr/>
          </p:nvSpPr>
          <p:spPr>
            <a:xfrm>
              <a:off x="5477900" y="4634875"/>
              <a:ext cx="16575" cy="9075"/>
            </a:xfrm>
            <a:custGeom>
              <a:avLst/>
              <a:gdLst/>
              <a:ahLst/>
              <a:cxnLst/>
              <a:rect l="l" t="t" r="r" b="b"/>
              <a:pathLst>
                <a:path w="663" h="363" extrusionOk="0">
                  <a:moveTo>
                    <a:pt x="483" y="0"/>
                  </a:moveTo>
                  <a:cubicBezTo>
                    <a:pt x="242" y="0"/>
                    <a:pt x="59" y="121"/>
                    <a:pt x="1" y="362"/>
                  </a:cubicBezTo>
                  <a:cubicBezTo>
                    <a:pt x="242" y="242"/>
                    <a:pt x="421" y="121"/>
                    <a:pt x="6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7" name="Google Shape;22177;p28"/>
            <p:cNvSpPr/>
            <p:nvPr/>
          </p:nvSpPr>
          <p:spPr>
            <a:xfrm>
              <a:off x="5477900" y="4594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8" name="Google Shape;22178;p28"/>
            <p:cNvSpPr/>
            <p:nvPr/>
          </p:nvSpPr>
          <p:spPr>
            <a:xfrm>
              <a:off x="5477900" y="455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9" name="Google Shape;22179;p28"/>
            <p:cNvSpPr/>
            <p:nvPr/>
          </p:nvSpPr>
          <p:spPr>
            <a:xfrm>
              <a:off x="5477900" y="451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0" name="Google Shape;22180;p28"/>
            <p:cNvSpPr/>
            <p:nvPr/>
          </p:nvSpPr>
          <p:spPr>
            <a:xfrm>
              <a:off x="5477900" y="447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1" name="Google Shape;22181;p28"/>
            <p:cNvSpPr/>
            <p:nvPr/>
          </p:nvSpPr>
          <p:spPr>
            <a:xfrm>
              <a:off x="5477900" y="443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2" name="Google Shape;22182;p28"/>
            <p:cNvSpPr/>
            <p:nvPr/>
          </p:nvSpPr>
          <p:spPr>
            <a:xfrm>
              <a:off x="5477900" y="439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3" name="Google Shape;22183;p28"/>
            <p:cNvSpPr/>
            <p:nvPr/>
          </p:nvSpPr>
          <p:spPr>
            <a:xfrm>
              <a:off x="5477900" y="4354325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4" name="Google Shape;22184;p28"/>
            <p:cNvSpPr/>
            <p:nvPr/>
          </p:nvSpPr>
          <p:spPr>
            <a:xfrm>
              <a:off x="5477900" y="431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8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5" name="Google Shape;22185;p28"/>
            <p:cNvSpPr/>
            <p:nvPr/>
          </p:nvSpPr>
          <p:spPr>
            <a:xfrm>
              <a:off x="5477900" y="427432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6" name="Google Shape;22186;p28"/>
            <p:cNvSpPr/>
            <p:nvPr/>
          </p:nvSpPr>
          <p:spPr>
            <a:xfrm>
              <a:off x="5477900" y="423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7" name="Google Shape;22187;p28"/>
            <p:cNvSpPr/>
            <p:nvPr/>
          </p:nvSpPr>
          <p:spPr>
            <a:xfrm>
              <a:off x="5477900" y="41928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8" name="Google Shape;22188;p28"/>
            <p:cNvSpPr/>
            <p:nvPr/>
          </p:nvSpPr>
          <p:spPr>
            <a:xfrm>
              <a:off x="5477900" y="415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9" name="Google Shape;22189;p28"/>
            <p:cNvSpPr/>
            <p:nvPr/>
          </p:nvSpPr>
          <p:spPr>
            <a:xfrm>
              <a:off x="5477900" y="411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0" name="Google Shape;22190;p28"/>
            <p:cNvSpPr/>
            <p:nvPr/>
          </p:nvSpPr>
          <p:spPr>
            <a:xfrm>
              <a:off x="5477900" y="40737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1" name="Google Shape;22191;p28"/>
            <p:cNvSpPr/>
            <p:nvPr/>
          </p:nvSpPr>
          <p:spPr>
            <a:xfrm>
              <a:off x="5477900" y="403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2" name="Google Shape;22192;p28"/>
            <p:cNvSpPr/>
            <p:nvPr/>
          </p:nvSpPr>
          <p:spPr>
            <a:xfrm>
              <a:off x="5477900" y="399377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3" name="Google Shape;22193;p28"/>
            <p:cNvSpPr/>
            <p:nvPr/>
          </p:nvSpPr>
          <p:spPr>
            <a:xfrm>
              <a:off x="5477900" y="39531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4" name="Google Shape;22194;p28"/>
            <p:cNvSpPr/>
            <p:nvPr/>
          </p:nvSpPr>
          <p:spPr>
            <a:xfrm>
              <a:off x="5477900" y="391390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59" y="662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5" name="Google Shape;22195;p28"/>
            <p:cNvSpPr/>
            <p:nvPr/>
          </p:nvSpPr>
          <p:spPr>
            <a:xfrm>
              <a:off x="5435675" y="4634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2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6" name="Google Shape;22196;p28"/>
            <p:cNvSpPr/>
            <p:nvPr/>
          </p:nvSpPr>
          <p:spPr>
            <a:xfrm>
              <a:off x="5435675" y="4594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7" name="Google Shape;22197;p28"/>
            <p:cNvSpPr/>
            <p:nvPr/>
          </p:nvSpPr>
          <p:spPr>
            <a:xfrm>
              <a:off x="5435675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8" name="Google Shape;22198;p28"/>
            <p:cNvSpPr/>
            <p:nvPr/>
          </p:nvSpPr>
          <p:spPr>
            <a:xfrm>
              <a:off x="5435675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9" name="Google Shape;22199;p28"/>
            <p:cNvSpPr/>
            <p:nvPr/>
          </p:nvSpPr>
          <p:spPr>
            <a:xfrm>
              <a:off x="5435675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0" name="Google Shape;22200;p28"/>
            <p:cNvSpPr/>
            <p:nvPr/>
          </p:nvSpPr>
          <p:spPr>
            <a:xfrm>
              <a:off x="5435675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1" name="Google Shape;22201;p28"/>
            <p:cNvSpPr/>
            <p:nvPr/>
          </p:nvSpPr>
          <p:spPr>
            <a:xfrm>
              <a:off x="5435675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2" name="Google Shape;22202;p28"/>
            <p:cNvSpPr/>
            <p:nvPr/>
          </p:nvSpPr>
          <p:spPr>
            <a:xfrm>
              <a:off x="5435675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3" name="Google Shape;22203;p28"/>
            <p:cNvSpPr/>
            <p:nvPr/>
          </p:nvSpPr>
          <p:spPr>
            <a:xfrm>
              <a:off x="5435675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8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4" name="Google Shape;22204;p28"/>
            <p:cNvSpPr/>
            <p:nvPr/>
          </p:nvSpPr>
          <p:spPr>
            <a:xfrm>
              <a:off x="5435675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8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5" name="Google Shape;22205;p28"/>
            <p:cNvSpPr/>
            <p:nvPr/>
          </p:nvSpPr>
          <p:spPr>
            <a:xfrm>
              <a:off x="5435675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6" name="Google Shape;22206;p28"/>
            <p:cNvSpPr/>
            <p:nvPr/>
          </p:nvSpPr>
          <p:spPr>
            <a:xfrm>
              <a:off x="5435675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7" name="Google Shape;22207;p28"/>
            <p:cNvSpPr/>
            <p:nvPr/>
          </p:nvSpPr>
          <p:spPr>
            <a:xfrm>
              <a:off x="5435675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8" name="Google Shape;22208;p28"/>
            <p:cNvSpPr/>
            <p:nvPr/>
          </p:nvSpPr>
          <p:spPr>
            <a:xfrm>
              <a:off x="5435675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9" name="Google Shape;22209;p28"/>
            <p:cNvSpPr/>
            <p:nvPr/>
          </p:nvSpPr>
          <p:spPr>
            <a:xfrm>
              <a:off x="5435675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0" name="Google Shape;22210;p28"/>
            <p:cNvSpPr/>
            <p:nvPr/>
          </p:nvSpPr>
          <p:spPr>
            <a:xfrm>
              <a:off x="5435675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1" name="Google Shape;22211;p28"/>
            <p:cNvSpPr/>
            <p:nvPr/>
          </p:nvSpPr>
          <p:spPr>
            <a:xfrm>
              <a:off x="5435675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2" name="Google Shape;22212;p28"/>
            <p:cNvSpPr/>
            <p:nvPr/>
          </p:nvSpPr>
          <p:spPr>
            <a:xfrm>
              <a:off x="5435675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3" name="Google Shape;22213;p28"/>
            <p:cNvSpPr/>
            <p:nvPr/>
          </p:nvSpPr>
          <p:spPr>
            <a:xfrm>
              <a:off x="5435675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58" y="662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4" name="Google Shape;22214;p28"/>
            <p:cNvSpPr/>
            <p:nvPr/>
          </p:nvSpPr>
          <p:spPr>
            <a:xfrm>
              <a:off x="5394900" y="4674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184" y="903"/>
                    <a:pt x="241" y="903"/>
                    <a:pt x="304" y="966"/>
                  </a:cubicBezTo>
                  <a:cubicBezTo>
                    <a:pt x="546" y="783"/>
                    <a:pt x="724" y="604"/>
                    <a:pt x="908" y="421"/>
                  </a:cubicBezTo>
                  <a:cubicBezTo>
                    <a:pt x="908" y="179"/>
                    <a:pt x="666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5" name="Google Shape;22215;p28"/>
            <p:cNvSpPr/>
            <p:nvPr/>
          </p:nvSpPr>
          <p:spPr>
            <a:xfrm>
              <a:off x="5394900" y="4634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6" name="Google Shape;22216;p28"/>
            <p:cNvSpPr/>
            <p:nvPr/>
          </p:nvSpPr>
          <p:spPr>
            <a:xfrm>
              <a:off x="5394900" y="4594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7" name="Google Shape;22217;p28"/>
            <p:cNvSpPr/>
            <p:nvPr/>
          </p:nvSpPr>
          <p:spPr>
            <a:xfrm>
              <a:off x="5394900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8" name="Google Shape;22218;p28"/>
            <p:cNvSpPr/>
            <p:nvPr/>
          </p:nvSpPr>
          <p:spPr>
            <a:xfrm>
              <a:off x="5394900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9" name="Google Shape;22219;p28"/>
            <p:cNvSpPr/>
            <p:nvPr/>
          </p:nvSpPr>
          <p:spPr>
            <a:xfrm>
              <a:off x="5394900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0" name="Google Shape;22220;p28"/>
            <p:cNvSpPr/>
            <p:nvPr/>
          </p:nvSpPr>
          <p:spPr>
            <a:xfrm>
              <a:off x="5394900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1" name="Google Shape;22221;p28"/>
            <p:cNvSpPr/>
            <p:nvPr/>
          </p:nvSpPr>
          <p:spPr>
            <a:xfrm>
              <a:off x="5394900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2" name="Google Shape;22222;p28"/>
            <p:cNvSpPr/>
            <p:nvPr/>
          </p:nvSpPr>
          <p:spPr>
            <a:xfrm>
              <a:off x="5394900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8" y="420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3" name="Google Shape;22223;p28"/>
            <p:cNvSpPr/>
            <p:nvPr/>
          </p:nvSpPr>
          <p:spPr>
            <a:xfrm>
              <a:off x="539490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8"/>
                    <a:pt x="362" y="965"/>
                    <a:pt x="483" y="965"/>
                  </a:cubicBezTo>
                  <a:cubicBezTo>
                    <a:pt x="724" y="965"/>
                    <a:pt x="965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4" name="Google Shape;22224;p28"/>
            <p:cNvSpPr/>
            <p:nvPr/>
          </p:nvSpPr>
          <p:spPr>
            <a:xfrm>
              <a:off x="539490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5" name="Google Shape;22225;p28"/>
            <p:cNvSpPr/>
            <p:nvPr/>
          </p:nvSpPr>
          <p:spPr>
            <a:xfrm>
              <a:off x="539490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4"/>
                    <a:pt x="362" y="966"/>
                    <a:pt x="483" y="966"/>
                  </a:cubicBezTo>
                  <a:cubicBezTo>
                    <a:pt x="724" y="966"/>
                    <a:pt x="965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6" name="Google Shape;22226;p28"/>
            <p:cNvSpPr/>
            <p:nvPr/>
          </p:nvSpPr>
          <p:spPr>
            <a:xfrm>
              <a:off x="539490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7" name="Google Shape;22227;p28"/>
            <p:cNvSpPr/>
            <p:nvPr/>
          </p:nvSpPr>
          <p:spPr>
            <a:xfrm>
              <a:off x="539490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8" y="484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8" name="Google Shape;22228;p28"/>
            <p:cNvSpPr/>
            <p:nvPr/>
          </p:nvSpPr>
          <p:spPr>
            <a:xfrm>
              <a:off x="539490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9" name="Google Shape;22229;p28"/>
            <p:cNvSpPr/>
            <p:nvPr/>
          </p:nvSpPr>
          <p:spPr>
            <a:xfrm>
              <a:off x="539490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0" name="Google Shape;22230;p28"/>
            <p:cNvSpPr/>
            <p:nvPr/>
          </p:nvSpPr>
          <p:spPr>
            <a:xfrm>
              <a:off x="539490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1" name="Google Shape;22231;p28"/>
            <p:cNvSpPr/>
            <p:nvPr/>
          </p:nvSpPr>
          <p:spPr>
            <a:xfrm>
              <a:off x="539490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725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2" name="Google Shape;22232;p28"/>
            <p:cNvSpPr/>
            <p:nvPr/>
          </p:nvSpPr>
          <p:spPr>
            <a:xfrm>
              <a:off x="539490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3" name="Google Shape;22233;p28"/>
            <p:cNvSpPr/>
            <p:nvPr/>
          </p:nvSpPr>
          <p:spPr>
            <a:xfrm>
              <a:off x="539490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4" y="1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08" y="420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4" name="Google Shape;22234;p28"/>
            <p:cNvSpPr/>
            <p:nvPr/>
          </p:nvSpPr>
          <p:spPr>
            <a:xfrm>
              <a:off x="5352650" y="4714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845"/>
                    <a:pt x="305" y="908"/>
                    <a:pt x="426" y="908"/>
                  </a:cubicBezTo>
                  <a:lnTo>
                    <a:pt x="966" y="362"/>
                  </a:lnTo>
                  <a:cubicBezTo>
                    <a:pt x="908" y="12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5" name="Google Shape;22235;p28"/>
            <p:cNvSpPr/>
            <p:nvPr/>
          </p:nvSpPr>
          <p:spPr>
            <a:xfrm>
              <a:off x="5352650" y="4674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6" name="Google Shape;22236;p28"/>
            <p:cNvSpPr/>
            <p:nvPr/>
          </p:nvSpPr>
          <p:spPr>
            <a:xfrm>
              <a:off x="5352650" y="4634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7" name="Google Shape;22237;p28"/>
            <p:cNvSpPr/>
            <p:nvPr/>
          </p:nvSpPr>
          <p:spPr>
            <a:xfrm>
              <a:off x="5352650" y="4594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8" name="Google Shape;22238;p28"/>
            <p:cNvSpPr/>
            <p:nvPr/>
          </p:nvSpPr>
          <p:spPr>
            <a:xfrm>
              <a:off x="5352650" y="455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9" name="Google Shape;22239;p28"/>
            <p:cNvSpPr/>
            <p:nvPr/>
          </p:nvSpPr>
          <p:spPr>
            <a:xfrm>
              <a:off x="5352650" y="451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0" name="Google Shape;22240;p28"/>
            <p:cNvSpPr/>
            <p:nvPr/>
          </p:nvSpPr>
          <p:spPr>
            <a:xfrm>
              <a:off x="5352650" y="447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1" name="Google Shape;22241;p28"/>
            <p:cNvSpPr/>
            <p:nvPr/>
          </p:nvSpPr>
          <p:spPr>
            <a:xfrm>
              <a:off x="5352650" y="443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2" name="Google Shape;22242;p28"/>
            <p:cNvSpPr/>
            <p:nvPr/>
          </p:nvSpPr>
          <p:spPr>
            <a:xfrm>
              <a:off x="5352650" y="439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3" name="Google Shape;22243;p28"/>
            <p:cNvSpPr/>
            <p:nvPr/>
          </p:nvSpPr>
          <p:spPr>
            <a:xfrm>
              <a:off x="5352650" y="4354325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4" name="Google Shape;22244;p28"/>
            <p:cNvSpPr/>
            <p:nvPr/>
          </p:nvSpPr>
          <p:spPr>
            <a:xfrm>
              <a:off x="5352650" y="431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8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5" name="Google Shape;22245;p28"/>
            <p:cNvSpPr/>
            <p:nvPr/>
          </p:nvSpPr>
          <p:spPr>
            <a:xfrm>
              <a:off x="5352650" y="427432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724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6" name="Google Shape;22246;p28"/>
            <p:cNvSpPr/>
            <p:nvPr/>
          </p:nvSpPr>
          <p:spPr>
            <a:xfrm>
              <a:off x="5352650" y="423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4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7" name="Google Shape;22247;p28"/>
            <p:cNvSpPr/>
            <p:nvPr/>
          </p:nvSpPr>
          <p:spPr>
            <a:xfrm>
              <a:off x="5352650" y="41928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8" name="Google Shape;22248;p28"/>
            <p:cNvSpPr/>
            <p:nvPr/>
          </p:nvSpPr>
          <p:spPr>
            <a:xfrm>
              <a:off x="5352650" y="415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9" name="Google Shape;22249;p28"/>
            <p:cNvSpPr/>
            <p:nvPr/>
          </p:nvSpPr>
          <p:spPr>
            <a:xfrm>
              <a:off x="5352650" y="411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0" name="Google Shape;22250;p28"/>
            <p:cNvSpPr/>
            <p:nvPr/>
          </p:nvSpPr>
          <p:spPr>
            <a:xfrm>
              <a:off x="5352650" y="40737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1" name="Google Shape;22251;p28"/>
            <p:cNvSpPr/>
            <p:nvPr/>
          </p:nvSpPr>
          <p:spPr>
            <a:xfrm>
              <a:off x="5352650" y="403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2" name="Google Shape;22252;p28"/>
            <p:cNvSpPr/>
            <p:nvPr/>
          </p:nvSpPr>
          <p:spPr>
            <a:xfrm>
              <a:off x="5352650" y="399377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3" name="Google Shape;22253;p28"/>
            <p:cNvSpPr/>
            <p:nvPr/>
          </p:nvSpPr>
          <p:spPr>
            <a:xfrm>
              <a:off x="5352650" y="39531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4" name="Google Shape;22254;p28"/>
            <p:cNvSpPr/>
            <p:nvPr/>
          </p:nvSpPr>
          <p:spPr>
            <a:xfrm>
              <a:off x="5352650" y="391390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64" y="662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5" name="Google Shape;22255;p28"/>
            <p:cNvSpPr/>
            <p:nvPr/>
          </p:nvSpPr>
          <p:spPr>
            <a:xfrm>
              <a:off x="5312000" y="47539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lnTo>
                    <a:pt x="541" y="965"/>
                  </a:lnTo>
                  <a:cubicBezTo>
                    <a:pt x="662" y="845"/>
                    <a:pt x="782" y="666"/>
                    <a:pt x="903" y="545"/>
                  </a:cubicBezTo>
                  <a:lnTo>
                    <a:pt x="903" y="483"/>
                  </a:ln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6" name="Google Shape;22256;p28"/>
            <p:cNvSpPr/>
            <p:nvPr/>
          </p:nvSpPr>
          <p:spPr>
            <a:xfrm>
              <a:off x="5312000" y="47147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7" name="Google Shape;22257;p28"/>
            <p:cNvSpPr/>
            <p:nvPr/>
          </p:nvSpPr>
          <p:spPr>
            <a:xfrm>
              <a:off x="5312000" y="4674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8" name="Google Shape;22258;p28"/>
            <p:cNvSpPr/>
            <p:nvPr/>
          </p:nvSpPr>
          <p:spPr>
            <a:xfrm>
              <a:off x="5312000" y="46348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9" name="Google Shape;22259;p28"/>
            <p:cNvSpPr/>
            <p:nvPr/>
          </p:nvSpPr>
          <p:spPr>
            <a:xfrm>
              <a:off x="5312000" y="4594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0" name="Google Shape;22260;p28"/>
            <p:cNvSpPr/>
            <p:nvPr/>
          </p:nvSpPr>
          <p:spPr>
            <a:xfrm>
              <a:off x="5312000" y="4553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1" name="Google Shape;22261;p28"/>
            <p:cNvSpPr/>
            <p:nvPr/>
          </p:nvSpPr>
          <p:spPr>
            <a:xfrm>
              <a:off x="5312000" y="4514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2" name="Google Shape;22262;p28"/>
            <p:cNvSpPr/>
            <p:nvPr/>
          </p:nvSpPr>
          <p:spPr>
            <a:xfrm>
              <a:off x="5312000" y="4473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3" name="Google Shape;22263;p28"/>
            <p:cNvSpPr/>
            <p:nvPr/>
          </p:nvSpPr>
          <p:spPr>
            <a:xfrm>
              <a:off x="5312000" y="4434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3" y="725"/>
                    <a:pt x="903" y="483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4" name="Google Shape;22264;p28"/>
            <p:cNvSpPr/>
            <p:nvPr/>
          </p:nvSpPr>
          <p:spPr>
            <a:xfrm>
              <a:off x="5312000" y="43935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5" name="Google Shape;22265;p28"/>
            <p:cNvSpPr/>
            <p:nvPr/>
          </p:nvSpPr>
          <p:spPr>
            <a:xfrm>
              <a:off x="5312000" y="4354325"/>
              <a:ext cx="22575" cy="23200"/>
            </a:xfrm>
            <a:custGeom>
              <a:avLst/>
              <a:gdLst/>
              <a:ahLst/>
              <a:cxnLst/>
              <a:rect l="l" t="t" r="r" b="b"/>
              <a:pathLst>
                <a:path w="903" h="928" extrusionOk="0">
                  <a:moveTo>
                    <a:pt x="420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6" name="Google Shape;22266;p28"/>
            <p:cNvSpPr/>
            <p:nvPr/>
          </p:nvSpPr>
          <p:spPr>
            <a:xfrm>
              <a:off x="5312000" y="43135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8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7" name="Google Shape;22267;p28"/>
            <p:cNvSpPr/>
            <p:nvPr/>
          </p:nvSpPr>
          <p:spPr>
            <a:xfrm>
              <a:off x="5312000" y="4274325"/>
              <a:ext cx="22575" cy="22700"/>
            </a:xfrm>
            <a:custGeom>
              <a:avLst/>
              <a:gdLst/>
              <a:ahLst/>
              <a:cxnLst/>
              <a:rect l="l" t="t" r="r" b="b"/>
              <a:pathLst>
                <a:path w="903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667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8" name="Google Shape;22268;p28"/>
            <p:cNvSpPr/>
            <p:nvPr/>
          </p:nvSpPr>
          <p:spPr>
            <a:xfrm>
              <a:off x="5312000" y="42336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4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9" name="Google Shape;22269;p28"/>
            <p:cNvSpPr/>
            <p:nvPr/>
          </p:nvSpPr>
          <p:spPr>
            <a:xfrm>
              <a:off x="5312000" y="41928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0" name="Google Shape;22270;p28"/>
            <p:cNvSpPr/>
            <p:nvPr/>
          </p:nvSpPr>
          <p:spPr>
            <a:xfrm>
              <a:off x="5312000" y="41536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3" y="725"/>
                    <a:pt x="903" y="484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1" name="Google Shape;22271;p28"/>
            <p:cNvSpPr/>
            <p:nvPr/>
          </p:nvSpPr>
          <p:spPr>
            <a:xfrm>
              <a:off x="5312000" y="41130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2" name="Google Shape;22272;p28"/>
            <p:cNvSpPr/>
            <p:nvPr/>
          </p:nvSpPr>
          <p:spPr>
            <a:xfrm>
              <a:off x="5312000" y="40737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3" y="725"/>
                    <a:pt x="903" y="421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3" name="Google Shape;22273;p28"/>
            <p:cNvSpPr/>
            <p:nvPr/>
          </p:nvSpPr>
          <p:spPr>
            <a:xfrm>
              <a:off x="5312000" y="40330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4" name="Google Shape;22274;p28"/>
            <p:cNvSpPr/>
            <p:nvPr/>
          </p:nvSpPr>
          <p:spPr>
            <a:xfrm>
              <a:off x="5312000" y="3993775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725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5" name="Google Shape;22275;p28"/>
            <p:cNvSpPr/>
            <p:nvPr/>
          </p:nvSpPr>
          <p:spPr>
            <a:xfrm>
              <a:off x="5312000" y="39531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6" name="Google Shape;22276;p28"/>
            <p:cNvSpPr/>
            <p:nvPr/>
          </p:nvSpPr>
          <p:spPr>
            <a:xfrm>
              <a:off x="5312000" y="3913900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1"/>
                  </a:moveTo>
                  <a:cubicBezTo>
                    <a:pt x="179" y="1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7" name="Google Shape;22277;p28"/>
            <p:cNvSpPr/>
            <p:nvPr/>
          </p:nvSpPr>
          <p:spPr>
            <a:xfrm>
              <a:off x="5269775" y="4794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8" name="Google Shape;22278;p28"/>
            <p:cNvSpPr/>
            <p:nvPr/>
          </p:nvSpPr>
          <p:spPr>
            <a:xfrm>
              <a:off x="5269775" y="4753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9" name="Google Shape;22279;p28"/>
            <p:cNvSpPr/>
            <p:nvPr/>
          </p:nvSpPr>
          <p:spPr>
            <a:xfrm>
              <a:off x="5269775" y="4714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0" name="Google Shape;22280;p28"/>
            <p:cNvSpPr/>
            <p:nvPr/>
          </p:nvSpPr>
          <p:spPr>
            <a:xfrm>
              <a:off x="5269775" y="4674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1" name="Google Shape;22281;p28"/>
            <p:cNvSpPr/>
            <p:nvPr/>
          </p:nvSpPr>
          <p:spPr>
            <a:xfrm>
              <a:off x="5269775" y="4634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2" name="Google Shape;22282;p28"/>
            <p:cNvSpPr/>
            <p:nvPr/>
          </p:nvSpPr>
          <p:spPr>
            <a:xfrm>
              <a:off x="5269775" y="4594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3" name="Google Shape;22283;p28"/>
            <p:cNvSpPr/>
            <p:nvPr/>
          </p:nvSpPr>
          <p:spPr>
            <a:xfrm>
              <a:off x="5269775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4" name="Google Shape;22284;p28"/>
            <p:cNvSpPr/>
            <p:nvPr/>
          </p:nvSpPr>
          <p:spPr>
            <a:xfrm>
              <a:off x="5269775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5" name="Google Shape;22285;p28"/>
            <p:cNvSpPr/>
            <p:nvPr/>
          </p:nvSpPr>
          <p:spPr>
            <a:xfrm>
              <a:off x="5269775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6" name="Google Shape;22286;p28"/>
            <p:cNvSpPr/>
            <p:nvPr/>
          </p:nvSpPr>
          <p:spPr>
            <a:xfrm>
              <a:off x="5269775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7" name="Google Shape;22287;p28"/>
            <p:cNvSpPr/>
            <p:nvPr/>
          </p:nvSpPr>
          <p:spPr>
            <a:xfrm>
              <a:off x="5269775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8" name="Google Shape;22288;p28"/>
            <p:cNvSpPr/>
            <p:nvPr/>
          </p:nvSpPr>
          <p:spPr>
            <a:xfrm>
              <a:off x="5269775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9" name="Google Shape;22289;p28"/>
            <p:cNvSpPr/>
            <p:nvPr/>
          </p:nvSpPr>
          <p:spPr>
            <a:xfrm>
              <a:off x="5269775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8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0" name="Google Shape;22290;p28"/>
            <p:cNvSpPr/>
            <p:nvPr/>
          </p:nvSpPr>
          <p:spPr>
            <a:xfrm>
              <a:off x="5269775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1" name="Google Shape;22291;p28"/>
            <p:cNvSpPr/>
            <p:nvPr/>
          </p:nvSpPr>
          <p:spPr>
            <a:xfrm>
              <a:off x="5269775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4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2" name="Google Shape;22292;p28"/>
            <p:cNvSpPr/>
            <p:nvPr/>
          </p:nvSpPr>
          <p:spPr>
            <a:xfrm>
              <a:off x="5269775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3" name="Google Shape;22293;p28"/>
            <p:cNvSpPr/>
            <p:nvPr/>
          </p:nvSpPr>
          <p:spPr>
            <a:xfrm>
              <a:off x="5269775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4" name="Google Shape;22294;p28"/>
            <p:cNvSpPr/>
            <p:nvPr/>
          </p:nvSpPr>
          <p:spPr>
            <a:xfrm>
              <a:off x="5269775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5" name="Google Shape;22295;p28"/>
            <p:cNvSpPr/>
            <p:nvPr/>
          </p:nvSpPr>
          <p:spPr>
            <a:xfrm>
              <a:off x="5269775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6" name="Google Shape;22296;p28"/>
            <p:cNvSpPr/>
            <p:nvPr/>
          </p:nvSpPr>
          <p:spPr>
            <a:xfrm>
              <a:off x="5269775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7" name="Google Shape;22297;p28"/>
            <p:cNvSpPr/>
            <p:nvPr/>
          </p:nvSpPr>
          <p:spPr>
            <a:xfrm>
              <a:off x="5269775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8" name="Google Shape;22298;p28"/>
            <p:cNvSpPr/>
            <p:nvPr/>
          </p:nvSpPr>
          <p:spPr>
            <a:xfrm>
              <a:off x="5269775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9" name="Google Shape;22299;p28"/>
            <p:cNvSpPr/>
            <p:nvPr/>
          </p:nvSpPr>
          <p:spPr>
            <a:xfrm>
              <a:off x="5269775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0" name="Google Shape;22300;p28"/>
            <p:cNvSpPr/>
            <p:nvPr/>
          </p:nvSpPr>
          <p:spPr>
            <a:xfrm>
              <a:off x="5227525" y="4833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604" y="965"/>
                  </a:lnTo>
                  <a:cubicBezTo>
                    <a:pt x="725" y="903"/>
                    <a:pt x="845" y="782"/>
                    <a:pt x="903" y="724"/>
                  </a:cubicBezTo>
                  <a:cubicBezTo>
                    <a:pt x="966" y="661"/>
                    <a:pt x="966" y="541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1" name="Google Shape;22301;p28"/>
            <p:cNvSpPr/>
            <p:nvPr/>
          </p:nvSpPr>
          <p:spPr>
            <a:xfrm>
              <a:off x="5227525" y="4794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2" name="Google Shape;22302;p28"/>
            <p:cNvSpPr/>
            <p:nvPr/>
          </p:nvSpPr>
          <p:spPr>
            <a:xfrm>
              <a:off x="5227525" y="4753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3" name="Google Shape;22303;p28"/>
            <p:cNvSpPr/>
            <p:nvPr/>
          </p:nvSpPr>
          <p:spPr>
            <a:xfrm>
              <a:off x="5227525" y="4714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4" name="Google Shape;22304;p28"/>
            <p:cNvSpPr/>
            <p:nvPr/>
          </p:nvSpPr>
          <p:spPr>
            <a:xfrm>
              <a:off x="5227525" y="4674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5" name="Google Shape;22305;p28"/>
            <p:cNvSpPr/>
            <p:nvPr/>
          </p:nvSpPr>
          <p:spPr>
            <a:xfrm>
              <a:off x="5227525" y="4634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6" name="Google Shape;22306;p28"/>
            <p:cNvSpPr/>
            <p:nvPr/>
          </p:nvSpPr>
          <p:spPr>
            <a:xfrm>
              <a:off x="5227525" y="4594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7" name="Google Shape;22307;p28"/>
            <p:cNvSpPr/>
            <p:nvPr/>
          </p:nvSpPr>
          <p:spPr>
            <a:xfrm>
              <a:off x="5227525" y="455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8" name="Google Shape;22308;p28"/>
            <p:cNvSpPr/>
            <p:nvPr/>
          </p:nvSpPr>
          <p:spPr>
            <a:xfrm>
              <a:off x="5227525" y="451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9" name="Google Shape;22309;p28"/>
            <p:cNvSpPr/>
            <p:nvPr/>
          </p:nvSpPr>
          <p:spPr>
            <a:xfrm>
              <a:off x="5227525" y="447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0" name="Google Shape;22310;p28"/>
            <p:cNvSpPr/>
            <p:nvPr/>
          </p:nvSpPr>
          <p:spPr>
            <a:xfrm>
              <a:off x="5227525" y="443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1" name="Google Shape;22311;p28"/>
            <p:cNvSpPr/>
            <p:nvPr/>
          </p:nvSpPr>
          <p:spPr>
            <a:xfrm>
              <a:off x="5227525" y="439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2" name="Google Shape;22312;p28"/>
            <p:cNvSpPr/>
            <p:nvPr/>
          </p:nvSpPr>
          <p:spPr>
            <a:xfrm>
              <a:off x="5227525" y="4354325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3" name="Google Shape;22313;p28"/>
            <p:cNvSpPr/>
            <p:nvPr/>
          </p:nvSpPr>
          <p:spPr>
            <a:xfrm>
              <a:off x="5227525" y="431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8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4" name="Google Shape;22314;p28"/>
            <p:cNvSpPr/>
            <p:nvPr/>
          </p:nvSpPr>
          <p:spPr>
            <a:xfrm>
              <a:off x="5227525" y="427432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5" name="Google Shape;22315;p28"/>
            <p:cNvSpPr/>
            <p:nvPr/>
          </p:nvSpPr>
          <p:spPr>
            <a:xfrm>
              <a:off x="5227525" y="423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6" name="Google Shape;22316;p28"/>
            <p:cNvSpPr/>
            <p:nvPr/>
          </p:nvSpPr>
          <p:spPr>
            <a:xfrm>
              <a:off x="5227525" y="41928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7" name="Google Shape;22317;p28"/>
            <p:cNvSpPr/>
            <p:nvPr/>
          </p:nvSpPr>
          <p:spPr>
            <a:xfrm>
              <a:off x="5227525" y="415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8" name="Google Shape;22318;p28"/>
            <p:cNvSpPr/>
            <p:nvPr/>
          </p:nvSpPr>
          <p:spPr>
            <a:xfrm>
              <a:off x="5227525" y="411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9" name="Google Shape;22319;p28"/>
            <p:cNvSpPr/>
            <p:nvPr/>
          </p:nvSpPr>
          <p:spPr>
            <a:xfrm>
              <a:off x="5227525" y="40737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0" name="Google Shape;22320;p28"/>
            <p:cNvSpPr/>
            <p:nvPr/>
          </p:nvSpPr>
          <p:spPr>
            <a:xfrm>
              <a:off x="5227525" y="403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1" name="Google Shape;22321;p28"/>
            <p:cNvSpPr/>
            <p:nvPr/>
          </p:nvSpPr>
          <p:spPr>
            <a:xfrm>
              <a:off x="5227525" y="399377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2" name="Google Shape;22322;p28"/>
            <p:cNvSpPr/>
            <p:nvPr/>
          </p:nvSpPr>
          <p:spPr>
            <a:xfrm>
              <a:off x="5227525" y="39531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3" name="Google Shape;22323;p28"/>
            <p:cNvSpPr/>
            <p:nvPr/>
          </p:nvSpPr>
          <p:spPr>
            <a:xfrm>
              <a:off x="5227525" y="391390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4" name="Google Shape;22324;p28"/>
            <p:cNvSpPr/>
            <p:nvPr/>
          </p:nvSpPr>
          <p:spPr>
            <a:xfrm>
              <a:off x="5186750" y="4874625"/>
              <a:ext cx="22700" cy="18125"/>
            </a:xfrm>
            <a:custGeom>
              <a:avLst/>
              <a:gdLst/>
              <a:ahLst/>
              <a:cxnLst/>
              <a:rect l="l" t="t" r="r" b="b"/>
              <a:pathLst>
                <a:path w="908" h="725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546"/>
                    <a:pt x="0" y="667"/>
                    <a:pt x="63" y="725"/>
                  </a:cubicBezTo>
                  <a:cubicBezTo>
                    <a:pt x="362" y="604"/>
                    <a:pt x="604" y="425"/>
                    <a:pt x="908" y="305"/>
                  </a:cubicBezTo>
                  <a:cubicBezTo>
                    <a:pt x="787" y="121"/>
                    <a:pt x="666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5" name="Google Shape;22325;p28"/>
            <p:cNvSpPr/>
            <p:nvPr/>
          </p:nvSpPr>
          <p:spPr>
            <a:xfrm>
              <a:off x="5186750" y="4833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6" name="Google Shape;22326;p28"/>
            <p:cNvSpPr/>
            <p:nvPr/>
          </p:nvSpPr>
          <p:spPr>
            <a:xfrm>
              <a:off x="5186750" y="4794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7" name="Google Shape;22327;p28"/>
            <p:cNvSpPr/>
            <p:nvPr/>
          </p:nvSpPr>
          <p:spPr>
            <a:xfrm>
              <a:off x="5186750" y="4753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8" name="Google Shape;22328;p28"/>
            <p:cNvSpPr/>
            <p:nvPr/>
          </p:nvSpPr>
          <p:spPr>
            <a:xfrm>
              <a:off x="5186750" y="4714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9" name="Google Shape;22329;p28"/>
            <p:cNvSpPr/>
            <p:nvPr/>
          </p:nvSpPr>
          <p:spPr>
            <a:xfrm>
              <a:off x="5186750" y="4674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0" name="Google Shape;22330;p28"/>
            <p:cNvSpPr/>
            <p:nvPr/>
          </p:nvSpPr>
          <p:spPr>
            <a:xfrm>
              <a:off x="5186750" y="4634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1" name="Google Shape;22331;p28"/>
            <p:cNvSpPr/>
            <p:nvPr/>
          </p:nvSpPr>
          <p:spPr>
            <a:xfrm>
              <a:off x="5186750" y="4594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2" name="Google Shape;22332;p28"/>
            <p:cNvSpPr/>
            <p:nvPr/>
          </p:nvSpPr>
          <p:spPr>
            <a:xfrm>
              <a:off x="5186750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3" name="Google Shape;22333;p28"/>
            <p:cNvSpPr/>
            <p:nvPr/>
          </p:nvSpPr>
          <p:spPr>
            <a:xfrm>
              <a:off x="5186750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4" name="Google Shape;22334;p28"/>
            <p:cNvSpPr/>
            <p:nvPr/>
          </p:nvSpPr>
          <p:spPr>
            <a:xfrm>
              <a:off x="5186750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5" name="Google Shape;22335;p28"/>
            <p:cNvSpPr/>
            <p:nvPr/>
          </p:nvSpPr>
          <p:spPr>
            <a:xfrm>
              <a:off x="5186750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6" name="Google Shape;22336;p28"/>
            <p:cNvSpPr/>
            <p:nvPr/>
          </p:nvSpPr>
          <p:spPr>
            <a:xfrm>
              <a:off x="5186750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7" name="Google Shape;22337;p28"/>
            <p:cNvSpPr/>
            <p:nvPr/>
          </p:nvSpPr>
          <p:spPr>
            <a:xfrm>
              <a:off x="5186750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8" name="Google Shape;22338;p28"/>
            <p:cNvSpPr/>
            <p:nvPr/>
          </p:nvSpPr>
          <p:spPr>
            <a:xfrm>
              <a:off x="5186750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8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9" name="Google Shape;22339;p28"/>
            <p:cNvSpPr/>
            <p:nvPr/>
          </p:nvSpPr>
          <p:spPr>
            <a:xfrm>
              <a:off x="5186750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0" name="Google Shape;22340;p28"/>
            <p:cNvSpPr/>
            <p:nvPr/>
          </p:nvSpPr>
          <p:spPr>
            <a:xfrm>
              <a:off x="5186750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4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1" name="Google Shape;22341;p28"/>
            <p:cNvSpPr/>
            <p:nvPr/>
          </p:nvSpPr>
          <p:spPr>
            <a:xfrm>
              <a:off x="5186750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2" name="Google Shape;22342;p28"/>
            <p:cNvSpPr/>
            <p:nvPr/>
          </p:nvSpPr>
          <p:spPr>
            <a:xfrm>
              <a:off x="5186750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3" name="Google Shape;22343;p28"/>
            <p:cNvSpPr/>
            <p:nvPr/>
          </p:nvSpPr>
          <p:spPr>
            <a:xfrm>
              <a:off x="5186750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4" name="Google Shape;22344;p28"/>
            <p:cNvSpPr/>
            <p:nvPr/>
          </p:nvSpPr>
          <p:spPr>
            <a:xfrm>
              <a:off x="5186750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5" name="Google Shape;22345;p28"/>
            <p:cNvSpPr/>
            <p:nvPr/>
          </p:nvSpPr>
          <p:spPr>
            <a:xfrm>
              <a:off x="5186750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6" name="Google Shape;22346;p28"/>
            <p:cNvSpPr/>
            <p:nvPr/>
          </p:nvSpPr>
          <p:spPr>
            <a:xfrm>
              <a:off x="5186750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7" name="Google Shape;22347;p28"/>
            <p:cNvSpPr/>
            <p:nvPr/>
          </p:nvSpPr>
          <p:spPr>
            <a:xfrm>
              <a:off x="5186750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8" name="Google Shape;22348;p28"/>
            <p:cNvSpPr/>
            <p:nvPr/>
          </p:nvSpPr>
          <p:spPr>
            <a:xfrm>
              <a:off x="5186750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4" y="1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9" name="Google Shape;22349;p28"/>
            <p:cNvSpPr/>
            <p:nvPr/>
          </p:nvSpPr>
          <p:spPr>
            <a:xfrm>
              <a:off x="5144525" y="4874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0" name="Google Shape;22350;p28"/>
            <p:cNvSpPr/>
            <p:nvPr/>
          </p:nvSpPr>
          <p:spPr>
            <a:xfrm>
              <a:off x="5144525" y="4833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1" name="Google Shape;22351;p28"/>
            <p:cNvSpPr/>
            <p:nvPr/>
          </p:nvSpPr>
          <p:spPr>
            <a:xfrm>
              <a:off x="5144525" y="4794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2" name="Google Shape;22352;p28"/>
            <p:cNvSpPr/>
            <p:nvPr/>
          </p:nvSpPr>
          <p:spPr>
            <a:xfrm>
              <a:off x="5144525" y="4753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3" name="Google Shape;22353;p28"/>
            <p:cNvSpPr/>
            <p:nvPr/>
          </p:nvSpPr>
          <p:spPr>
            <a:xfrm>
              <a:off x="5144525" y="4714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4" name="Google Shape;22354;p28"/>
            <p:cNvSpPr/>
            <p:nvPr/>
          </p:nvSpPr>
          <p:spPr>
            <a:xfrm>
              <a:off x="5144525" y="4674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5" name="Google Shape;22355;p28"/>
            <p:cNvSpPr/>
            <p:nvPr/>
          </p:nvSpPr>
          <p:spPr>
            <a:xfrm>
              <a:off x="5144525" y="4634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6" name="Google Shape;22356;p28"/>
            <p:cNvSpPr/>
            <p:nvPr/>
          </p:nvSpPr>
          <p:spPr>
            <a:xfrm>
              <a:off x="5144525" y="4594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7" name="Google Shape;22357;p28"/>
            <p:cNvSpPr/>
            <p:nvPr/>
          </p:nvSpPr>
          <p:spPr>
            <a:xfrm>
              <a:off x="5144525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8" name="Google Shape;22358;p28"/>
            <p:cNvSpPr/>
            <p:nvPr/>
          </p:nvSpPr>
          <p:spPr>
            <a:xfrm>
              <a:off x="5144525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9" name="Google Shape;22359;p28"/>
            <p:cNvSpPr/>
            <p:nvPr/>
          </p:nvSpPr>
          <p:spPr>
            <a:xfrm>
              <a:off x="5144525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0" name="Google Shape;22360;p28"/>
            <p:cNvSpPr/>
            <p:nvPr/>
          </p:nvSpPr>
          <p:spPr>
            <a:xfrm>
              <a:off x="5144525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1" name="Google Shape;22361;p28"/>
            <p:cNvSpPr/>
            <p:nvPr/>
          </p:nvSpPr>
          <p:spPr>
            <a:xfrm>
              <a:off x="5144525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2" name="Google Shape;22362;p28"/>
            <p:cNvSpPr/>
            <p:nvPr/>
          </p:nvSpPr>
          <p:spPr>
            <a:xfrm>
              <a:off x="5144525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3" name="Google Shape;22363;p28"/>
            <p:cNvSpPr/>
            <p:nvPr/>
          </p:nvSpPr>
          <p:spPr>
            <a:xfrm>
              <a:off x="5144525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8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4" name="Google Shape;22364;p28"/>
            <p:cNvSpPr/>
            <p:nvPr/>
          </p:nvSpPr>
          <p:spPr>
            <a:xfrm>
              <a:off x="5144525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724"/>
                    <a:pt x="183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5" name="Google Shape;22365;p28"/>
            <p:cNvSpPr/>
            <p:nvPr/>
          </p:nvSpPr>
          <p:spPr>
            <a:xfrm>
              <a:off x="5144525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4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6" name="Google Shape;22366;p28"/>
            <p:cNvSpPr/>
            <p:nvPr/>
          </p:nvSpPr>
          <p:spPr>
            <a:xfrm>
              <a:off x="5144525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7" name="Google Shape;22367;p28"/>
            <p:cNvSpPr/>
            <p:nvPr/>
          </p:nvSpPr>
          <p:spPr>
            <a:xfrm>
              <a:off x="5144525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8" name="Google Shape;22368;p28"/>
            <p:cNvSpPr/>
            <p:nvPr/>
          </p:nvSpPr>
          <p:spPr>
            <a:xfrm>
              <a:off x="5144525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9" name="Google Shape;22369;p28"/>
            <p:cNvSpPr/>
            <p:nvPr/>
          </p:nvSpPr>
          <p:spPr>
            <a:xfrm>
              <a:off x="5144525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0" name="Google Shape;22370;p28"/>
            <p:cNvSpPr/>
            <p:nvPr/>
          </p:nvSpPr>
          <p:spPr>
            <a:xfrm>
              <a:off x="5144525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1" name="Google Shape;22371;p28"/>
            <p:cNvSpPr/>
            <p:nvPr/>
          </p:nvSpPr>
          <p:spPr>
            <a:xfrm>
              <a:off x="5144525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2" name="Google Shape;22372;p28"/>
            <p:cNvSpPr/>
            <p:nvPr/>
          </p:nvSpPr>
          <p:spPr>
            <a:xfrm>
              <a:off x="5144525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3" name="Google Shape;22373;p28"/>
            <p:cNvSpPr/>
            <p:nvPr/>
          </p:nvSpPr>
          <p:spPr>
            <a:xfrm>
              <a:off x="5144525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0"/>
                  </a:cubicBezTo>
                  <a:cubicBezTo>
                    <a:pt x="0" y="541"/>
                    <a:pt x="63" y="662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4" name="Google Shape;22374;p28"/>
            <p:cNvSpPr/>
            <p:nvPr/>
          </p:nvSpPr>
          <p:spPr>
            <a:xfrm>
              <a:off x="5103850" y="4915425"/>
              <a:ext cx="21150" cy="13525"/>
            </a:xfrm>
            <a:custGeom>
              <a:avLst/>
              <a:gdLst/>
              <a:ahLst/>
              <a:cxnLst/>
              <a:rect l="l" t="t" r="r" b="b"/>
              <a:pathLst>
                <a:path w="846" h="541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lnTo>
                    <a:pt x="1" y="541"/>
                  </a:lnTo>
                  <a:cubicBezTo>
                    <a:pt x="300" y="420"/>
                    <a:pt x="604" y="362"/>
                    <a:pt x="845" y="241"/>
                  </a:cubicBezTo>
                  <a:cubicBezTo>
                    <a:pt x="782" y="58"/>
                    <a:pt x="60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5" name="Google Shape;22375;p28"/>
            <p:cNvSpPr/>
            <p:nvPr/>
          </p:nvSpPr>
          <p:spPr>
            <a:xfrm>
              <a:off x="5103850" y="4874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6" name="Google Shape;22376;p28"/>
            <p:cNvSpPr/>
            <p:nvPr/>
          </p:nvSpPr>
          <p:spPr>
            <a:xfrm>
              <a:off x="5103850" y="4833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7" name="Google Shape;22377;p28"/>
            <p:cNvSpPr/>
            <p:nvPr/>
          </p:nvSpPr>
          <p:spPr>
            <a:xfrm>
              <a:off x="5103850" y="4794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4"/>
                    <a:pt x="903" y="483"/>
                  </a:cubicBezTo>
                  <a:cubicBezTo>
                    <a:pt x="903" y="179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8" name="Google Shape;22378;p28"/>
            <p:cNvSpPr/>
            <p:nvPr/>
          </p:nvSpPr>
          <p:spPr>
            <a:xfrm>
              <a:off x="5103850" y="4753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9" name="Google Shape;22379;p28"/>
            <p:cNvSpPr/>
            <p:nvPr/>
          </p:nvSpPr>
          <p:spPr>
            <a:xfrm>
              <a:off x="5103850" y="47147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03" y="724"/>
                    <a:pt x="903" y="425"/>
                  </a:cubicBezTo>
                  <a:cubicBezTo>
                    <a:pt x="903" y="184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0" name="Google Shape;22380;p28"/>
            <p:cNvSpPr/>
            <p:nvPr/>
          </p:nvSpPr>
          <p:spPr>
            <a:xfrm>
              <a:off x="5103850" y="4674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1" name="Google Shape;22381;p28"/>
            <p:cNvSpPr/>
            <p:nvPr/>
          </p:nvSpPr>
          <p:spPr>
            <a:xfrm>
              <a:off x="5103850" y="463487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2" name="Google Shape;22382;p28"/>
            <p:cNvSpPr/>
            <p:nvPr/>
          </p:nvSpPr>
          <p:spPr>
            <a:xfrm>
              <a:off x="5103850" y="4594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3" name="Google Shape;22383;p28"/>
            <p:cNvSpPr/>
            <p:nvPr/>
          </p:nvSpPr>
          <p:spPr>
            <a:xfrm>
              <a:off x="5103850" y="4553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4" name="Google Shape;22384;p28"/>
            <p:cNvSpPr/>
            <p:nvPr/>
          </p:nvSpPr>
          <p:spPr>
            <a:xfrm>
              <a:off x="5103850" y="4514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5" name="Google Shape;22385;p28"/>
            <p:cNvSpPr/>
            <p:nvPr/>
          </p:nvSpPr>
          <p:spPr>
            <a:xfrm>
              <a:off x="5103850" y="4473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6" name="Google Shape;22386;p28"/>
            <p:cNvSpPr/>
            <p:nvPr/>
          </p:nvSpPr>
          <p:spPr>
            <a:xfrm>
              <a:off x="5103850" y="4434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7" name="Google Shape;22387;p28"/>
            <p:cNvSpPr/>
            <p:nvPr/>
          </p:nvSpPr>
          <p:spPr>
            <a:xfrm>
              <a:off x="5103850" y="43935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8" name="Google Shape;22388;p28"/>
            <p:cNvSpPr/>
            <p:nvPr/>
          </p:nvSpPr>
          <p:spPr>
            <a:xfrm>
              <a:off x="5103850" y="4354325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0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9" name="Google Shape;22389;p28"/>
            <p:cNvSpPr/>
            <p:nvPr/>
          </p:nvSpPr>
          <p:spPr>
            <a:xfrm>
              <a:off x="5103850" y="43135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8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0" name="Google Shape;22390;p28"/>
            <p:cNvSpPr/>
            <p:nvPr/>
          </p:nvSpPr>
          <p:spPr>
            <a:xfrm>
              <a:off x="5103850" y="4274325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0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1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1" name="Google Shape;22391;p28"/>
            <p:cNvSpPr/>
            <p:nvPr/>
          </p:nvSpPr>
          <p:spPr>
            <a:xfrm>
              <a:off x="5103850" y="42336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4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2" name="Google Shape;22392;p28"/>
            <p:cNvSpPr/>
            <p:nvPr/>
          </p:nvSpPr>
          <p:spPr>
            <a:xfrm>
              <a:off x="5103850" y="41928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3" name="Google Shape;22393;p28"/>
            <p:cNvSpPr/>
            <p:nvPr/>
          </p:nvSpPr>
          <p:spPr>
            <a:xfrm>
              <a:off x="5103850" y="41536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4" name="Google Shape;22394;p28"/>
            <p:cNvSpPr/>
            <p:nvPr/>
          </p:nvSpPr>
          <p:spPr>
            <a:xfrm>
              <a:off x="5103850" y="41130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5" name="Google Shape;22395;p28"/>
            <p:cNvSpPr/>
            <p:nvPr/>
          </p:nvSpPr>
          <p:spPr>
            <a:xfrm>
              <a:off x="5103850" y="40737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6" name="Google Shape;22396;p28"/>
            <p:cNvSpPr/>
            <p:nvPr/>
          </p:nvSpPr>
          <p:spPr>
            <a:xfrm>
              <a:off x="5103850" y="40330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7" name="Google Shape;22397;p28"/>
            <p:cNvSpPr/>
            <p:nvPr/>
          </p:nvSpPr>
          <p:spPr>
            <a:xfrm>
              <a:off x="5103850" y="3993775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8" name="Google Shape;22398;p28"/>
            <p:cNvSpPr/>
            <p:nvPr/>
          </p:nvSpPr>
          <p:spPr>
            <a:xfrm>
              <a:off x="5103850" y="39531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9" name="Google Shape;22399;p28"/>
            <p:cNvSpPr/>
            <p:nvPr/>
          </p:nvSpPr>
          <p:spPr>
            <a:xfrm>
              <a:off x="5103850" y="391390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1"/>
                  </a:moveTo>
                  <a:cubicBezTo>
                    <a:pt x="179" y="1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0" name="Google Shape;22400;p28"/>
            <p:cNvSpPr/>
            <p:nvPr/>
          </p:nvSpPr>
          <p:spPr>
            <a:xfrm>
              <a:off x="5061625" y="4915425"/>
              <a:ext cx="24150" cy="21125"/>
            </a:xfrm>
            <a:custGeom>
              <a:avLst/>
              <a:gdLst/>
              <a:ahLst/>
              <a:cxnLst/>
              <a:rect l="l" t="t" r="r" b="b"/>
              <a:pathLst>
                <a:path w="966" h="845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179" y="845"/>
                    <a:pt x="242" y="845"/>
                    <a:pt x="299" y="845"/>
                  </a:cubicBezTo>
                  <a:cubicBezTo>
                    <a:pt x="483" y="845"/>
                    <a:pt x="661" y="782"/>
                    <a:pt x="845" y="724"/>
                  </a:cubicBezTo>
                  <a:cubicBezTo>
                    <a:pt x="903" y="661"/>
                    <a:pt x="966" y="54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1" name="Google Shape;22401;p28"/>
            <p:cNvSpPr/>
            <p:nvPr/>
          </p:nvSpPr>
          <p:spPr>
            <a:xfrm>
              <a:off x="5061625" y="4874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2" name="Google Shape;22402;p28"/>
            <p:cNvSpPr/>
            <p:nvPr/>
          </p:nvSpPr>
          <p:spPr>
            <a:xfrm>
              <a:off x="5061625" y="4833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3" name="Google Shape;22403;p28"/>
            <p:cNvSpPr/>
            <p:nvPr/>
          </p:nvSpPr>
          <p:spPr>
            <a:xfrm>
              <a:off x="5061625" y="4794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4" name="Google Shape;22404;p28"/>
            <p:cNvSpPr/>
            <p:nvPr/>
          </p:nvSpPr>
          <p:spPr>
            <a:xfrm>
              <a:off x="5061625" y="4753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5" name="Google Shape;22405;p28"/>
            <p:cNvSpPr/>
            <p:nvPr/>
          </p:nvSpPr>
          <p:spPr>
            <a:xfrm>
              <a:off x="5061625" y="4714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6" name="Google Shape;22406;p28"/>
            <p:cNvSpPr/>
            <p:nvPr/>
          </p:nvSpPr>
          <p:spPr>
            <a:xfrm>
              <a:off x="5061625" y="4674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7" name="Google Shape;22407;p28"/>
            <p:cNvSpPr/>
            <p:nvPr/>
          </p:nvSpPr>
          <p:spPr>
            <a:xfrm>
              <a:off x="5061625" y="4634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8" name="Google Shape;22408;p28"/>
            <p:cNvSpPr/>
            <p:nvPr/>
          </p:nvSpPr>
          <p:spPr>
            <a:xfrm>
              <a:off x="5061625" y="4594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9" name="Google Shape;22409;p28"/>
            <p:cNvSpPr/>
            <p:nvPr/>
          </p:nvSpPr>
          <p:spPr>
            <a:xfrm>
              <a:off x="5061625" y="455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0" name="Google Shape;22410;p28"/>
            <p:cNvSpPr/>
            <p:nvPr/>
          </p:nvSpPr>
          <p:spPr>
            <a:xfrm>
              <a:off x="5061625" y="451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1" name="Google Shape;22411;p28"/>
            <p:cNvSpPr/>
            <p:nvPr/>
          </p:nvSpPr>
          <p:spPr>
            <a:xfrm>
              <a:off x="5061625" y="4473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2" name="Google Shape;22412;p28"/>
            <p:cNvSpPr/>
            <p:nvPr/>
          </p:nvSpPr>
          <p:spPr>
            <a:xfrm>
              <a:off x="5061625" y="4434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3" name="Google Shape;22413;p28"/>
            <p:cNvSpPr/>
            <p:nvPr/>
          </p:nvSpPr>
          <p:spPr>
            <a:xfrm>
              <a:off x="5061625" y="439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4" name="Google Shape;22414;p28"/>
            <p:cNvSpPr/>
            <p:nvPr/>
          </p:nvSpPr>
          <p:spPr>
            <a:xfrm>
              <a:off x="5061625" y="4354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5" name="Google Shape;22415;p28"/>
            <p:cNvSpPr/>
            <p:nvPr/>
          </p:nvSpPr>
          <p:spPr>
            <a:xfrm>
              <a:off x="5061625" y="4313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8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6" name="Google Shape;22416;p28"/>
            <p:cNvSpPr/>
            <p:nvPr/>
          </p:nvSpPr>
          <p:spPr>
            <a:xfrm>
              <a:off x="5061625" y="427432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7" name="Google Shape;22417;p28"/>
            <p:cNvSpPr/>
            <p:nvPr/>
          </p:nvSpPr>
          <p:spPr>
            <a:xfrm>
              <a:off x="5061625" y="423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4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8" name="Google Shape;22418;p28"/>
            <p:cNvSpPr/>
            <p:nvPr/>
          </p:nvSpPr>
          <p:spPr>
            <a:xfrm>
              <a:off x="5061625" y="41928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9" name="Google Shape;22419;p28"/>
            <p:cNvSpPr/>
            <p:nvPr/>
          </p:nvSpPr>
          <p:spPr>
            <a:xfrm>
              <a:off x="5061625" y="41536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0" name="Google Shape;22420;p28"/>
            <p:cNvSpPr/>
            <p:nvPr/>
          </p:nvSpPr>
          <p:spPr>
            <a:xfrm>
              <a:off x="5061625" y="411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1" name="Google Shape;22421;p28"/>
            <p:cNvSpPr/>
            <p:nvPr/>
          </p:nvSpPr>
          <p:spPr>
            <a:xfrm>
              <a:off x="5061625" y="40737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2" name="Google Shape;22422;p28"/>
            <p:cNvSpPr/>
            <p:nvPr/>
          </p:nvSpPr>
          <p:spPr>
            <a:xfrm>
              <a:off x="5061625" y="40330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3" name="Google Shape;22423;p28"/>
            <p:cNvSpPr/>
            <p:nvPr/>
          </p:nvSpPr>
          <p:spPr>
            <a:xfrm>
              <a:off x="5061625" y="399377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4" name="Google Shape;22424;p28"/>
            <p:cNvSpPr/>
            <p:nvPr/>
          </p:nvSpPr>
          <p:spPr>
            <a:xfrm>
              <a:off x="5061625" y="39531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5" name="Google Shape;22425;p28"/>
            <p:cNvSpPr/>
            <p:nvPr/>
          </p:nvSpPr>
          <p:spPr>
            <a:xfrm>
              <a:off x="5061625" y="391390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6" name="Google Shape;22426;p28"/>
            <p:cNvSpPr/>
            <p:nvPr/>
          </p:nvSpPr>
          <p:spPr>
            <a:xfrm>
              <a:off x="5019375" y="4915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7" name="Google Shape;22427;p28"/>
            <p:cNvSpPr/>
            <p:nvPr/>
          </p:nvSpPr>
          <p:spPr>
            <a:xfrm>
              <a:off x="5019375" y="4874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8" name="Google Shape;22428;p28"/>
            <p:cNvSpPr/>
            <p:nvPr/>
          </p:nvSpPr>
          <p:spPr>
            <a:xfrm>
              <a:off x="5019375" y="4833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9" name="Google Shape;22429;p28"/>
            <p:cNvSpPr/>
            <p:nvPr/>
          </p:nvSpPr>
          <p:spPr>
            <a:xfrm>
              <a:off x="5019375" y="4794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0" name="Google Shape;22430;p28"/>
            <p:cNvSpPr/>
            <p:nvPr/>
          </p:nvSpPr>
          <p:spPr>
            <a:xfrm>
              <a:off x="5019375" y="4753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1" name="Google Shape;22431;p28"/>
            <p:cNvSpPr/>
            <p:nvPr/>
          </p:nvSpPr>
          <p:spPr>
            <a:xfrm>
              <a:off x="5019375" y="4714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2" name="Google Shape;22432;p28"/>
            <p:cNvSpPr/>
            <p:nvPr/>
          </p:nvSpPr>
          <p:spPr>
            <a:xfrm>
              <a:off x="5019375" y="4674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3" name="Google Shape;22433;p28"/>
            <p:cNvSpPr/>
            <p:nvPr/>
          </p:nvSpPr>
          <p:spPr>
            <a:xfrm>
              <a:off x="5019375" y="4634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4" name="Google Shape;22434;p28"/>
            <p:cNvSpPr/>
            <p:nvPr/>
          </p:nvSpPr>
          <p:spPr>
            <a:xfrm>
              <a:off x="5019375" y="4594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5" name="Google Shape;22435;p28"/>
            <p:cNvSpPr/>
            <p:nvPr/>
          </p:nvSpPr>
          <p:spPr>
            <a:xfrm>
              <a:off x="5019375" y="455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6" name="Google Shape;22436;p28"/>
            <p:cNvSpPr/>
            <p:nvPr/>
          </p:nvSpPr>
          <p:spPr>
            <a:xfrm>
              <a:off x="5019375" y="451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7" name="Google Shape;22437;p28"/>
            <p:cNvSpPr/>
            <p:nvPr/>
          </p:nvSpPr>
          <p:spPr>
            <a:xfrm>
              <a:off x="5019375" y="4473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8" name="Google Shape;22438;p28"/>
            <p:cNvSpPr/>
            <p:nvPr/>
          </p:nvSpPr>
          <p:spPr>
            <a:xfrm>
              <a:off x="5019375" y="4434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9" name="Google Shape;22439;p28"/>
            <p:cNvSpPr/>
            <p:nvPr/>
          </p:nvSpPr>
          <p:spPr>
            <a:xfrm>
              <a:off x="5019375" y="439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0" name="Google Shape;22440;p28"/>
            <p:cNvSpPr/>
            <p:nvPr/>
          </p:nvSpPr>
          <p:spPr>
            <a:xfrm>
              <a:off x="5019375" y="4354325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1" name="Google Shape;22441;p28"/>
            <p:cNvSpPr/>
            <p:nvPr/>
          </p:nvSpPr>
          <p:spPr>
            <a:xfrm>
              <a:off x="5019375" y="4313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8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2" name="Google Shape;22442;p28"/>
            <p:cNvSpPr/>
            <p:nvPr/>
          </p:nvSpPr>
          <p:spPr>
            <a:xfrm>
              <a:off x="5019375" y="427432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724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3" name="Google Shape;22443;p28"/>
            <p:cNvSpPr/>
            <p:nvPr/>
          </p:nvSpPr>
          <p:spPr>
            <a:xfrm>
              <a:off x="5019375" y="423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4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4" name="Google Shape;22444;p28"/>
            <p:cNvSpPr/>
            <p:nvPr/>
          </p:nvSpPr>
          <p:spPr>
            <a:xfrm>
              <a:off x="5019375" y="41928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5" name="Google Shape;22445;p28"/>
            <p:cNvSpPr/>
            <p:nvPr/>
          </p:nvSpPr>
          <p:spPr>
            <a:xfrm>
              <a:off x="5019375" y="41536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6" name="Google Shape;22446;p28"/>
            <p:cNvSpPr/>
            <p:nvPr/>
          </p:nvSpPr>
          <p:spPr>
            <a:xfrm>
              <a:off x="5019375" y="411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7" name="Google Shape;22447;p28"/>
            <p:cNvSpPr/>
            <p:nvPr/>
          </p:nvSpPr>
          <p:spPr>
            <a:xfrm>
              <a:off x="5019375" y="40737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8" name="Google Shape;22448;p28"/>
            <p:cNvSpPr/>
            <p:nvPr/>
          </p:nvSpPr>
          <p:spPr>
            <a:xfrm>
              <a:off x="5019375" y="40330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9" name="Google Shape;22449;p28"/>
            <p:cNvSpPr/>
            <p:nvPr/>
          </p:nvSpPr>
          <p:spPr>
            <a:xfrm>
              <a:off x="5019375" y="399377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0" name="Google Shape;22450;p28"/>
            <p:cNvSpPr/>
            <p:nvPr/>
          </p:nvSpPr>
          <p:spPr>
            <a:xfrm>
              <a:off x="5019375" y="39531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1" name="Google Shape;22451;p28"/>
            <p:cNvSpPr/>
            <p:nvPr/>
          </p:nvSpPr>
          <p:spPr>
            <a:xfrm>
              <a:off x="5019375" y="391390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242" y="1"/>
                    <a:pt x="1" y="179"/>
                    <a:pt x="1" y="420"/>
                  </a:cubicBezTo>
                  <a:cubicBezTo>
                    <a:pt x="1" y="541"/>
                    <a:pt x="59" y="662"/>
                    <a:pt x="180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52" name="Google Shape;22452;p28"/>
          <p:cNvSpPr/>
          <p:nvPr/>
        </p:nvSpPr>
        <p:spPr>
          <a:xfrm rot="2700283">
            <a:off x="-1017576" y="3970940"/>
            <a:ext cx="3291148" cy="1737583"/>
          </a:xfrm>
          <a:custGeom>
            <a:avLst/>
            <a:gdLst/>
            <a:ahLst/>
            <a:cxnLst/>
            <a:rect l="l" t="t" r="r" b="b"/>
            <a:pathLst>
              <a:path w="76565" h="69504" extrusionOk="0">
                <a:moveTo>
                  <a:pt x="76564" y="1"/>
                </a:moveTo>
                <a:cubicBezTo>
                  <a:pt x="71014" y="787"/>
                  <a:pt x="65401" y="2959"/>
                  <a:pt x="60516" y="6579"/>
                </a:cubicBezTo>
                <a:cubicBezTo>
                  <a:pt x="54674" y="10961"/>
                  <a:pt x="50816" y="18319"/>
                  <a:pt x="44263" y="18319"/>
                </a:cubicBezTo>
                <a:cubicBezTo>
                  <a:pt x="43237" y="18319"/>
                  <a:pt x="42145" y="18139"/>
                  <a:pt x="40969" y="17738"/>
                </a:cubicBezTo>
                <a:cubicBezTo>
                  <a:pt x="37045" y="16411"/>
                  <a:pt x="33849" y="13457"/>
                  <a:pt x="30167" y="11526"/>
                </a:cubicBezTo>
                <a:cubicBezTo>
                  <a:pt x="27384" y="10049"/>
                  <a:pt x="24169" y="9277"/>
                  <a:pt x="20901" y="9277"/>
                </a:cubicBezTo>
                <a:cubicBezTo>
                  <a:pt x="14957" y="9277"/>
                  <a:pt x="8838" y="11828"/>
                  <a:pt x="4827" y="17318"/>
                </a:cubicBezTo>
                <a:cubicBezTo>
                  <a:pt x="2897" y="19973"/>
                  <a:pt x="1632" y="22990"/>
                  <a:pt x="908" y="26185"/>
                </a:cubicBezTo>
                <a:cubicBezTo>
                  <a:pt x="184" y="29322"/>
                  <a:pt x="1" y="32643"/>
                  <a:pt x="305" y="35717"/>
                </a:cubicBezTo>
                <a:cubicBezTo>
                  <a:pt x="966" y="41934"/>
                  <a:pt x="3380" y="47484"/>
                  <a:pt x="6275" y="52489"/>
                </a:cubicBezTo>
                <a:cubicBezTo>
                  <a:pt x="10079" y="58947"/>
                  <a:pt x="14601" y="64619"/>
                  <a:pt x="19790" y="69503"/>
                </a:cubicBezTo>
                <a:lnTo>
                  <a:pt x="76564" y="69503"/>
                </a:lnTo>
                <a:lnTo>
                  <a:pt x="76564" y="1"/>
                </a:ln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53" name="Google Shape;22453;p28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454" name="Google Shape;22454;p28"/>
          <p:cNvSpPr txBox="1">
            <a:spLocks noGrp="1"/>
          </p:cNvSpPr>
          <p:nvPr>
            <p:ph type="body" idx="1"/>
          </p:nvPr>
        </p:nvSpPr>
        <p:spPr>
          <a:xfrm>
            <a:off x="4525225" y="1506125"/>
            <a:ext cx="3439500" cy="25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spTree>
      <p:nvGrpSpPr>
        <p:cNvPr id="1" name="Shape 22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6" name="Google Shape;22456;p29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457" name="Google Shape;22457;p29"/>
          <p:cNvSpPr txBox="1">
            <a:spLocks noGrp="1"/>
          </p:cNvSpPr>
          <p:nvPr>
            <p:ph type="subTitle" idx="1"/>
          </p:nvPr>
        </p:nvSpPr>
        <p:spPr>
          <a:xfrm>
            <a:off x="796413" y="2705550"/>
            <a:ext cx="21654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2458" name="Google Shape;22458;p29"/>
          <p:cNvSpPr txBox="1">
            <a:spLocks noGrp="1"/>
          </p:cNvSpPr>
          <p:nvPr>
            <p:ph type="subTitle" idx="2"/>
          </p:nvPr>
        </p:nvSpPr>
        <p:spPr>
          <a:xfrm>
            <a:off x="796413" y="3056550"/>
            <a:ext cx="21654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59" name="Google Shape;22459;p29"/>
          <p:cNvSpPr txBox="1">
            <a:spLocks noGrp="1"/>
          </p:cNvSpPr>
          <p:nvPr>
            <p:ph type="subTitle" idx="3"/>
          </p:nvPr>
        </p:nvSpPr>
        <p:spPr>
          <a:xfrm>
            <a:off x="3489262" y="2705550"/>
            <a:ext cx="21654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2460" name="Google Shape;22460;p29"/>
          <p:cNvSpPr txBox="1">
            <a:spLocks noGrp="1"/>
          </p:cNvSpPr>
          <p:nvPr>
            <p:ph type="subTitle" idx="4"/>
          </p:nvPr>
        </p:nvSpPr>
        <p:spPr>
          <a:xfrm>
            <a:off x="3489262" y="3056550"/>
            <a:ext cx="21654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61" name="Google Shape;22461;p29"/>
          <p:cNvSpPr txBox="1">
            <a:spLocks noGrp="1"/>
          </p:cNvSpPr>
          <p:nvPr>
            <p:ph type="subTitle" idx="5"/>
          </p:nvPr>
        </p:nvSpPr>
        <p:spPr>
          <a:xfrm>
            <a:off x="6182087" y="2705550"/>
            <a:ext cx="21654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2462" name="Google Shape;22462;p29"/>
          <p:cNvSpPr txBox="1">
            <a:spLocks noGrp="1"/>
          </p:cNvSpPr>
          <p:nvPr>
            <p:ph type="subTitle" idx="6"/>
          </p:nvPr>
        </p:nvSpPr>
        <p:spPr>
          <a:xfrm>
            <a:off x="6182087" y="3056550"/>
            <a:ext cx="21654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2463" name="Google Shape;22463;p29"/>
          <p:cNvGrpSpPr/>
          <p:nvPr/>
        </p:nvGrpSpPr>
        <p:grpSpPr>
          <a:xfrm rot="1985527">
            <a:off x="6306709" y="-428811"/>
            <a:ext cx="4439715" cy="1859034"/>
            <a:chOff x="873025" y="253200"/>
            <a:chExt cx="2449500" cy="1025675"/>
          </a:xfrm>
        </p:grpSpPr>
        <p:sp>
          <p:nvSpPr>
            <p:cNvPr id="22464" name="Google Shape;22464;p29"/>
            <p:cNvSpPr/>
            <p:nvPr/>
          </p:nvSpPr>
          <p:spPr>
            <a:xfrm>
              <a:off x="3316450" y="1259300"/>
              <a:ext cx="6075" cy="16550"/>
            </a:xfrm>
            <a:custGeom>
              <a:avLst/>
              <a:gdLst/>
              <a:ahLst/>
              <a:cxnLst/>
              <a:rect l="l" t="t" r="r" b="b"/>
              <a:pathLst>
                <a:path w="243" h="662" extrusionOk="0">
                  <a:moveTo>
                    <a:pt x="122" y="0"/>
                  </a:moveTo>
                  <a:cubicBezTo>
                    <a:pt x="64" y="58"/>
                    <a:pt x="1" y="179"/>
                    <a:pt x="1" y="299"/>
                  </a:cubicBezTo>
                  <a:cubicBezTo>
                    <a:pt x="1" y="420"/>
                    <a:pt x="64" y="541"/>
                    <a:pt x="184" y="604"/>
                  </a:cubicBezTo>
                  <a:cubicBezTo>
                    <a:pt x="184" y="661"/>
                    <a:pt x="184" y="661"/>
                    <a:pt x="242" y="661"/>
                  </a:cubicBezTo>
                  <a:cubicBezTo>
                    <a:pt x="184" y="420"/>
                    <a:pt x="184" y="242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5" name="Google Shape;22465;p29"/>
            <p:cNvSpPr/>
            <p:nvPr/>
          </p:nvSpPr>
          <p:spPr>
            <a:xfrm>
              <a:off x="3275800" y="12547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6" name="Google Shape;22466;p29"/>
            <p:cNvSpPr/>
            <p:nvPr/>
          </p:nvSpPr>
          <p:spPr>
            <a:xfrm>
              <a:off x="3275800" y="1214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7" name="Google Shape;22467;p29"/>
            <p:cNvSpPr/>
            <p:nvPr/>
          </p:nvSpPr>
          <p:spPr>
            <a:xfrm>
              <a:off x="3275800" y="11748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8" name="Google Shape;22468;p29"/>
            <p:cNvSpPr/>
            <p:nvPr/>
          </p:nvSpPr>
          <p:spPr>
            <a:xfrm>
              <a:off x="3275800" y="1134050"/>
              <a:ext cx="18125" cy="24150"/>
            </a:xfrm>
            <a:custGeom>
              <a:avLst/>
              <a:gdLst/>
              <a:ahLst/>
              <a:cxnLst/>
              <a:rect l="l" t="t" r="r" b="b"/>
              <a:pathLst>
                <a:path w="725" h="966" extrusionOk="0">
                  <a:moveTo>
                    <a:pt x="362" y="0"/>
                  </a:moveTo>
                  <a:cubicBezTo>
                    <a:pt x="179" y="63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541" y="966"/>
                    <a:pt x="662" y="966"/>
                    <a:pt x="724" y="908"/>
                  </a:cubicBezTo>
                  <a:lnTo>
                    <a:pt x="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9" name="Google Shape;22469;p29"/>
            <p:cNvSpPr/>
            <p:nvPr/>
          </p:nvSpPr>
          <p:spPr>
            <a:xfrm>
              <a:off x="32335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0" name="Google Shape;22470;p29"/>
            <p:cNvSpPr/>
            <p:nvPr/>
          </p:nvSpPr>
          <p:spPr>
            <a:xfrm>
              <a:off x="32335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1" name="Google Shape;22471;p29"/>
            <p:cNvSpPr/>
            <p:nvPr/>
          </p:nvSpPr>
          <p:spPr>
            <a:xfrm>
              <a:off x="32335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2" name="Google Shape;22472;p29"/>
            <p:cNvSpPr/>
            <p:nvPr/>
          </p:nvSpPr>
          <p:spPr>
            <a:xfrm>
              <a:off x="32335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3" name="Google Shape;22473;p29"/>
            <p:cNvSpPr/>
            <p:nvPr/>
          </p:nvSpPr>
          <p:spPr>
            <a:xfrm>
              <a:off x="32335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4" name="Google Shape;22474;p29"/>
            <p:cNvSpPr/>
            <p:nvPr/>
          </p:nvSpPr>
          <p:spPr>
            <a:xfrm>
              <a:off x="3233575" y="1054175"/>
              <a:ext cx="21125" cy="24150"/>
            </a:xfrm>
            <a:custGeom>
              <a:avLst/>
              <a:gdLst/>
              <a:ahLst/>
              <a:cxnLst/>
              <a:rect l="l" t="t" r="r" b="b"/>
              <a:pathLst>
                <a:path w="845" h="966" extrusionOk="0">
                  <a:moveTo>
                    <a:pt x="362" y="0"/>
                  </a:moveTo>
                  <a:cubicBezTo>
                    <a:pt x="179" y="58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603" y="965"/>
                    <a:pt x="782" y="903"/>
                    <a:pt x="845" y="782"/>
                  </a:cubicBezTo>
                  <a:cubicBezTo>
                    <a:pt x="724" y="541"/>
                    <a:pt x="541" y="299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5" name="Google Shape;22475;p29"/>
            <p:cNvSpPr/>
            <p:nvPr/>
          </p:nvSpPr>
          <p:spPr>
            <a:xfrm>
              <a:off x="31913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6" name="Google Shape;22476;p29"/>
            <p:cNvSpPr/>
            <p:nvPr/>
          </p:nvSpPr>
          <p:spPr>
            <a:xfrm>
              <a:off x="31913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7" name="Google Shape;22477;p29"/>
            <p:cNvSpPr/>
            <p:nvPr/>
          </p:nvSpPr>
          <p:spPr>
            <a:xfrm>
              <a:off x="31913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8" name="Google Shape;22478;p29"/>
            <p:cNvSpPr/>
            <p:nvPr/>
          </p:nvSpPr>
          <p:spPr>
            <a:xfrm>
              <a:off x="31913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9" name="Google Shape;22479;p29"/>
            <p:cNvSpPr/>
            <p:nvPr/>
          </p:nvSpPr>
          <p:spPr>
            <a:xfrm>
              <a:off x="31913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0" name="Google Shape;22480;p29"/>
            <p:cNvSpPr/>
            <p:nvPr/>
          </p:nvSpPr>
          <p:spPr>
            <a:xfrm>
              <a:off x="31913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1" name="Google Shape;22481;p29"/>
            <p:cNvSpPr/>
            <p:nvPr/>
          </p:nvSpPr>
          <p:spPr>
            <a:xfrm>
              <a:off x="31913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2" name="Google Shape;22482;p29"/>
            <p:cNvSpPr/>
            <p:nvPr/>
          </p:nvSpPr>
          <p:spPr>
            <a:xfrm>
              <a:off x="3191325" y="984775"/>
              <a:ext cx="10525" cy="13550"/>
            </a:xfrm>
            <a:custGeom>
              <a:avLst/>
              <a:gdLst/>
              <a:ahLst/>
              <a:cxnLst/>
              <a:rect l="l" t="t" r="r" b="b"/>
              <a:pathLst>
                <a:path w="421" h="542" extrusionOk="0">
                  <a:moveTo>
                    <a:pt x="59" y="1"/>
                  </a:moveTo>
                  <a:lnTo>
                    <a:pt x="1" y="59"/>
                  </a:lnTo>
                  <a:cubicBezTo>
                    <a:pt x="1" y="179"/>
                    <a:pt x="59" y="300"/>
                    <a:pt x="179" y="421"/>
                  </a:cubicBezTo>
                  <a:cubicBezTo>
                    <a:pt x="242" y="483"/>
                    <a:pt x="363" y="541"/>
                    <a:pt x="421" y="541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3" name="Google Shape;22483;p29"/>
            <p:cNvSpPr/>
            <p:nvPr/>
          </p:nvSpPr>
          <p:spPr>
            <a:xfrm>
              <a:off x="315055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4" name="Google Shape;22484;p29"/>
            <p:cNvSpPr/>
            <p:nvPr/>
          </p:nvSpPr>
          <p:spPr>
            <a:xfrm>
              <a:off x="315055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5" name="Google Shape;22485;p29"/>
            <p:cNvSpPr/>
            <p:nvPr/>
          </p:nvSpPr>
          <p:spPr>
            <a:xfrm>
              <a:off x="315055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6" name="Google Shape;22486;p29"/>
            <p:cNvSpPr/>
            <p:nvPr/>
          </p:nvSpPr>
          <p:spPr>
            <a:xfrm>
              <a:off x="315055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7" name="Google Shape;22487;p29"/>
            <p:cNvSpPr/>
            <p:nvPr/>
          </p:nvSpPr>
          <p:spPr>
            <a:xfrm>
              <a:off x="31505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8" name="Google Shape;22488;p29"/>
            <p:cNvSpPr/>
            <p:nvPr/>
          </p:nvSpPr>
          <p:spPr>
            <a:xfrm>
              <a:off x="31505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9" name="Google Shape;22489;p29"/>
            <p:cNvSpPr/>
            <p:nvPr/>
          </p:nvSpPr>
          <p:spPr>
            <a:xfrm>
              <a:off x="3150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0" name="Google Shape;22490;p29"/>
            <p:cNvSpPr/>
            <p:nvPr/>
          </p:nvSpPr>
          <p:spPr>
            <a:xfrm>
              <a:off x="3150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1" name="Google Shape;22491;p29"/>
            <p:cNvSpPr/>
            <p:nvPr/>
          </p:nvSpPr>
          <p:spPr>
            <a:xfrm>
              <a:off x="3150550" y="942550"/>
              <a:ext cx="16675" cy="15100"/>
            </a:xfrm>
            <a:custGeom>
              <a:avLst/>
              <a:gdLst/>
              <a:ahLst/>
              <a:cxnLst/>
              <a:rect l="l" t="t" r="r" b="b"/>
              <a:pathLst>
                <a:path w="667" h="604" extrusionOk="0">
                  <a:moveTo>
                    <a:pt x="0" y="0"/>
                  </a:moveTo>
                  <a:lnTo>
                    <a:pt x="0" y="121"/>
                  </a:lnTo>
                  <a:cubicBezTo>
                    <a:pt x="0" y="242"/>
                    <a:pt x="63" y="362"/>
                    <a:pt x="121" y="483"/>
                  </a:cubicBezTo>
                  <a:cubicBezTo>
                    <a:pt x="242" y="604"/>
                    <a:pt x="362" y="604"/>
                    <a:pt x="483" y="604"/>
                  </a:cubicBezTo>
                  <a:lnTo>
                    <a:pt x="667" y="604"/>
                  </a:lnTo>
                  <a:cubicBezTo>
                    <a:pt x="425" y="362"/>
                    <a:pt x="242" y="17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2" name="Google Shape;22492;p29"/>
            <p:cNvSpPr/>
            <p:nvPr/>
          </p:nvSpPr>
          <p:spPr>
            <a:xfrm>
              <a:off x="31083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3" name="Google Shape;22493;p29"/>
            <p:cNvSpPr/>
            <p:nvPr/>
          </p:nvSpPr>
          <p:spPr>
            <a:xfrm>
              <a:off x="31083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4" name="Google Shape;22494;p29"/>
            <p:cNvSpPr/>
            <p:nvPr/>
          </p:nvSpPr>
          <p:spPr>
            <a:xfrm>
              <a:off x="31083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5" name="Google Shape;22495;p29"/>
            <p:cNvSpPr/>
            <p:nvPr/>
          </p:nvSpPr>
          <p:spPr>
            <a:xfrm>
              <a:off x="31083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6" name="Google Shape;22496;p29"/>
            <p:cNvSpPr/>
            <p:nvPr/>
          </p:nvSpPr>
          <p:spPr>
            <a:xfrm>
              <a:off x="31083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7" name="Google Shape;22497;p29"/>
            <p:cNvSpPr/>
            <p:nvPr/>
          </p:nvSpPr>
          <p:spPr>
            <a:xfrm>
              <a:off x="31083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8" name="Google Shape;22498;p29"/>
            <p:cNvSpPr/>
            <p:nvPr/>
          </p:nvSpPr>
          <p:spPr>
            <a:xfrm>
              <a:off x="31083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9" name="Google Shape;22499;p29"/>
            <p:cNvSpPr/>
            <p:nvPr/>
          </p:nvSpPr>
          <p:spPr>
            <a:xfrm>
              <a:off x="31083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0" name="Google Shape;22500;p29"/>
            <p:cNvSpPr/>
            <p:nvPr/>
          </p:nvSpPr>
          <p:spPr>
            <a:xfrm>
              <a:off x="31083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1" name="Google Shape;22501;p29"/>
            <p:cNvSpPr/>
            <p:nvPr/>
          </p:nvSpPr>
          <p:spPr>
            <a:xfrm>
              <a:off x="3108325" y="90332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63" y="363"/>
                    <a:pt x="184" y="421"/>
                  </a:cubicBezTo>
                  <a:cubicBezTo>
                    <a:pt x="241" y="541"/>
                    <a:pt x="362" y="604"/>
                    <a:pt x="483" y="604"/>
                  </a:cubicBezTo>
                  <a:cubicBezTo>
                    <a:pt x="546" y="604"/>
                    <a:pt x="603" y="604"/>
                    <a:pt x="666" y="541"/>
                  </a:cubicBezTo>
                  <a:cubicBezTo>
                    <a:pt x="425" y="363"/>
                    <a:pt x="241" y="17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2" name="Google Shape;22502;p29"/>
            <p:cNvSpPr/>
            <p:nvPr/>
          </p:nvSpPr>
          <p:spPr>
            <a:xfrm>
              <a:off x="3067650" y="12547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3" name="Google Shape;22503;p29"/>
            <p:cNvSpPr/>
            <p:nvPr/>
          </p:nvSpPr>
          <p:spPr>
            <a:xfrm>
              <a:off x="3067650" y="121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4" name="Google Shape;22504;p29"/>
            <p:cNvSpPr/>
            <p:nvPr/>
          </p:nvSpPr>
          <p:spPr>
            <a:xfrm>
              <a:off x="3067650" y="117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5" name="Google Shape;22505;p29"/>
            <p:cNvSpPr/>
            <p:nvPr/>
          </p:nvSpPr>
          <p:spPr>
            <a:xfrm>
              <a:off x="3067650" y="113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6" name="Google Shape;22506;p29"/>
            <p:cNvSpPr/>
            <p:nvPr/>
          </p:nvSpPr>
          <p:spPr>
            <a:xfrm>
              <a:off x="3067650" y="109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7" name="Google Shape;22507;p29"/>
            <p:cNvSpPr/>
            <p:nvPr/>
          </p:nvSpPr>
          <p:spPr>
            <a:xfrm>
              <a:off x="3067650" y="105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8" name="Google Shape;22508;p29"/>
            <p:cNvSpPr/>
            <p:nvPr/>
          </p:nvSpPr>
          <p:spPr>
            <a:xfrm>
              <a:off x="3067650" y="101495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9" name="Google Shape;22509;p29"/>
            <p:cNvSpPr/>
            <p:nvPr/>
          </p:nvSpPr>
          <p:spPr>
            <a:xfrm>
              <a:off x="3067650" y="97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0" name="Google Shape;22510;p29"/>
            <p:cNvSpPr/>
            <p:nvPr/>
          </p:nvSpPr>
          <p:spPr>
            <a:xfrm>
              <a:off x="3067650" y="9349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1" name="Google Shape;22511;p29"/>
            <p:cNvSpPr/>
            <p:nvPr/>
          </p:nvSpPr>
          <p:spPr>
            <a:xfrm>
              <a:off x="3067650" y="8942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2" name="Google Shape;22512;p29"/>
            <p:cNvSpPr/>
            <p:nvPr/>
          </p:nvSpPr>
          <p:spPr>
            <a:xfrm>
              <a:off x="30254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3" name="Google Shape;22513;p29"/>
            <p:cNvSpPr/>
            <p:nvPr/>
          </p:nvSpPr>
          <p:spPr>
            <a:xfrm>
              <a:off x="30254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4" name="Google Shape;22514;p29"/>
            <p:cNvSpPr/>
            <p:nvPr/>
          </p:nvSpPr>
          <p:spPr>
            <a:xfrm>
              <a:off x="30254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5" name="Google Shape;22515;p29"/>
            <p:cNvSpPr/>
            <p:nvPr/>
          </p:nvSpPr>
          <p:spPr>
            <a:xfrm>
              <a:off x="30254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6" name="Google Shape;22516;p29"/>
            <p:cNvSpPr/>
            <p:nvPr/>
          </p:nvSpPr>
          <p:spPr>
            <a:xfrm>
              <a:off x="30254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7" name="Google Shape;22517;p29"/>
            <p:cNvSpPr/>
            <p:nvPr/>
          </p:nvSpPr>
          <p:spPr>
            <a:xfrm>
              <a:off x="30254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8" name="Google Shape;22518;p29"/>
            <p:cNvSpPr/>
            <p:nvPr/>
          </p:nvSpPr>
          <p:spPr>
            <a:xfrm>
              <a:off x="30254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9" name="Google Shape;22519;p29"/>
            <p:cNvSpPr/>
            <p:nvPr/>
          </p:nvSpPr>
          <p:spPr>
            <a:xfrm>
              <a:off x="30254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0" name="Google Shape;22520;p29"/>
            <p:cNvSpPr/>
            <p:nvPr/>
          </p:nvSpPr>
          <p:spPr>
            <a:xfrm>
              <a:off x="30254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1" name="Google Shape;22521;p29"/>
            <p:cNvSpPr/>
            <p:nvPr/>
          </p:nvSpPr>
          <p:spPr>
            <a:xfrm>
              <a:off x="30254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2" name="Google Shape;22522;p29"/>
            <p:cNvSpPr/>
            <p:nvPr/>
          </p:nvSpPr>
          <p:spPr>
            <a:xfrm>
              <a:off x="30254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362"/>
                    <a:pt x="903" y="305"/>
                    <a:pt x="845" y="184"/>
                  </a:cubicBezTo>
                  <a:cubicBezTo>
                    <a:pt x="782" y="121"/>
                    <a:pt x="662" y="121"/>
                    <a:pt x="604" y="63"/>
                  </a:cubicBezTo>
                  <a:cubicBezTo>
                    <a:pt x="541" y="63"/>
                    <a:pt x="54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3" name="Google Shape;22523;p29"/>
            <p:cNvSpPr/>
            <p:nvPr/>
          </p:nvSpPr>
          <p:spPr>
            <a:xfrm>
              <a:off x="29832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4" name="Google Shape;22524;p29"/>
            <p:cNvSpPr/>
            <p:nvPr/>
          </p:nvSpPr>
          <p:spPr>
            <a:xfrm>
              <a:off x="29832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5" name="Google Shape;22525;p29"/>
            <p:cNvSpPr/>
            <p:nvPr/>
          </p:nvSpPr>
          <p:spPr>
            <a:xfrm>
              <a:off x="29832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6" name="Google Shape;22526;p29"/>
            <p:cNvSpPr/>
            <p:nvPr/>
          </p:nvSpPr>
          <p:spPr>
            <a:xfrm>
              <a:off x="29832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7" name="Google Shape;22527;p29"/>
            <p:cNvSpPr/>
            <p:nvPr/>
          </p:nvSpPr>
          <p:spPr>
            <a:xfrm>
              <a:off x="29832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8" name="Google Shape;22528;p29"/>
            <p:cNvSpPr/>
            <p:nvPr/>
          </p:nvSpPr>
          <p:spPr>
            <a:xfrm>
              <a:off x="29832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9" name="Google Shape;22529;p29"/>
            <p:cNvSpPr/>
            <p:nvPr/>
          </p:nvSpPr>
          <p:spPr>
            <a:xfrm>
              <a:off x="29832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0" name="Google Shape;22530;p29"/>
            <p:cNvSpPr/>
            <p:nvPr/>
          </p:nvSpPr>
          <p:spPr>
            <a:xfrm>
              <a:off x="29832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1" name="Google Shape;22531;p29"/>
            <p:cNvSpPr/>
            <p:nvPr/>
          </p:nvSpPr>
          <p:spPr>
            <a:xfrm>
              <a:off x="29832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2" name="Google Shape;22532;p29"/>
            <p:cNvSpPr/>
            <p:nvPr/>
          </p:nvSpPr>
          <p:spPr>
            <a:xfrm>
              <a:off x="29832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3" name="Google Shape;22533;p29"/>
            <p:cNvSpPr/>
            <p:nvPr/>
          </p:nvSpPr>
          <p:spPr>
            <a:xfrm>
              <a:off x="29832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4" name="Google Shape;22534;p29"/>
            <p:cNvSpPr/>
            <p:nvPr/>
          </p:nvSpPr>
          <p:spPr>
            <a:xfrm>
              <a:off x="2983200" y="823325"/>
              <a:ext cx="21125" cy="15125"/>
            </a:xfrm>
            <a:custGeom>
              <a:avLst/>
              <a:gdLst/>
              <a:ahLst/>
              <a:cxnLst/>
              <a:rect l="l" t="t" r="r" b="b"/>
              <a:pathLst>
                <a:path w="845" h="605" extrusionOk="0">
                  <a:moveTo>
                    <a:pt x="58" y="1"/>
                  </a:moveTo>
                  <a:cubicBezTo>
                    <a:pt x="58" y="64"/>
                    <a:pt x="0" y="64"/>
                    <a:pt x="0" y="121"/>
                  </a:cubicBezTo>
                  <a:cubicBezTo>
                    <a:pt x="0" y="242"/>
                    <a:pt x="58" y="363"/>
                    <a:pt x="179" y="426"/>
                  </a:cubicBezTo>
                  <a:cubicBezTo>
                    <a:pt x="241" y="546"/>
                    <a:pt x="420" y="604"/>
                    <a:pt x="541" y="604"/>
                  </a:cubicBezTo>
                  <a:cubicBezTo>
                    <a:pt x="661" y="604"/>
                    <a:pt x="782" y="546"/>
                    <a:pt x="845" y="426"/>
                  </a:cubicBezTo>
                  <a:cubicBezTo>
                    <a:pt x="603" y="305"/>
                    <a:pt x="299" y="12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5" name="Google Shape;22535;p29"/>
            <p:cNvSpPr/>
            <p:nvPr/>
          </p:nvSpPr>
          <p:spPr>
            <a:xfrm>
              <a:off x="29424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6" name="Google Shape;22536;p29"/>
            <p:cNvSpPr/>
            <p:nvPr/>
          </p:nvSpPr>
          <p:spPr>
            <a:xfrm>
              <a:off x="29424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7" name="Google Shape;22537;p29"/>
            <p:cNvSpPr/>
            <p:nvPr/>
          </p:nvSpPr>
          <p:spPr>
            <a:xfrm>
              <a:off x="29424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8" name="Google Shape;22538;p29"/>
            <p:cNvSpPr/>
            <p:nvPr/>
          </p:nvSpPr>
          <p:spPr>
            <a:xfrm>
              <a:off x="29424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9" name="Google Shape;22539;p29"/>
            <p:cNvSpPr/>
            <p:nvPr/>
          </p:nvSpPr>
          <p:spPr>
            <a:xfrm>
              <a:off x="29424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0" name="Google Shape;22540;p29"/>
            <p:cNvSpPr/>
            <p:nvPr/>
          </p:nvSpPr>
          <p:spPr>
            <a:xfrm>
              <a:off x="29424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1" name="Google Shape;22541;p29"/>
            <p:cNvSpPr/>
            <p:nvPr/>
          </p:nvSpPr>
          <p:spPr>
            <a:xfrm>
              <a:off x="29424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2" name="Google Shape;22542;p29"/>
            <p:cNvSpPr/>
            <p:nvPr/>
          </p:nvSpPr>
          <p:spPr>
            <a:xfrm>
              <a:off x="29424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3" name="Google Shape;22543;p29"/>
            <p:cNvSpPr/>
            <p:nvPr/>
          </p:nvSpPr>
          <p:spPr>
            <a:xfrm>
              <a:off x="29424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4" name="Google Shape;22544;p29"/>
            <p:cNvSpPr/>
            <p:nvPr/>
          </p:nvSpPr>
          <p:spPr>
            <a:xfrm>
              <a:off x="2942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5" name="Google Shape;22545;p29"/>
            <p:cNvSpPr/>
            <p:nvPr/>
          </p:nvSpPr>
          <p:spPr>
            <a:xfrm>
              <a:off x="2942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6" name="Google Shape;22546;p29"/>
            <p:cNvSpPr/>
            <p:nvPr/>
          </p:nvSpPr>
          <p:spPr>
            <a:xfrm>
              <a:off x="2942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7" name="Google Shape;22547;p29"/>
            <p:cNvSpPr/>
            <p:nvPr/>
          </p:nvSpPr>
          <p:spPr>
            <a:xfrm>
              <a:off x="29001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8" name="Google Shape;22548;p29"/>
            <p:cNvSpPr/>
            <p:nvPr/>
          </p:nvSpPr>
          <p:spPr>
            <a:xfrm>
              <a:off x="29001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9" name="Google Shape;22549;p29"/>
            <p:cNvSpPr/>
            <p:nvPr/>
          </p:nvSpPr>
          <p:spPr>
            <a:xfrm>
              <a:off x="29001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0" name="Google Shape;22550;p29"/>
            <p:cNvSpPr/>
            <p:nvPr/>
          </p:nvSpPr>
          <p:spPr>
            <a:xfrm>
              <a:off x="29001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1" name="Google Shape;22551;p29"/>
            <p:cNvSpPr/>
            <p:nvPr/>
          </p:nvSpPr>
          <p:spPr>
            <a:xfrm>
              <a:off x="29001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2" name="Google Shape;22552;p29"/>
            <p:cNvSpPr/>
            <p:nvPr/>
          </p:nvSpPr>
          <p:spPr>
            <a:xfrm>
              <a:off x="29001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3" name="Google Shape;22553;p29"/>
            <p:cNvSpPr/>
            <p:nvPr/>
          </p:nvSpPr>
          <p:spPr>
            <a:xfrm>
              <a:off x="29001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4" name="Google Shape;22554;p29"/>
            <p:cNvSpPr/>
            <p:nvPr/>
          </p:nvSpPr>
          <p:spPr>
            <a:xfrm>
              <a:off x="29001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5" name="Google Shape;22555;p29"/>
            <p:cNvSpPr/>
            <p:nvPr/>
          </p:nvSpPr>
          <p:spPr>
            <a:xfrm>
              <a:off x="29001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6" name="Google Shape;22556;p29"/>
            <p:cNvSpPr/>
            <p:nvPr/>
          </p:nvSpPr>
          <p:spPr>
            <a:xfrm>
              <a:off x="29001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7" name="Google Shape;22557;p29"/>
            <p:cNvSpPr/>
            <p:nvPr/>
          </p:nvSpPr>
          <p:spPr>
            <a:xfrm>
              <a:off x="29001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8" name="Google Shape;22558;p29"/>
            <p:cNvSpPr/>
            <p:nvPr/>
          </p:nvSpPr>
          <p:spPr>
            <a:xfrm>
              <a:off x="29001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9" name="Google Shape;22559;p29"/>
            <p:cNvSpPr/>
            <p:nvPr/>
          </p:nvSpPr>
          <p:spPr>
            <a:xfrm>
              <a:off x="2900175" y="787125"/>
              <a:ext cx="19700" cy="10650"/>
            </a:xfrm>
            <a:custGeom>
              <a:avLst/>
              <a:gdLst/>
              <a:ahLst/>
              <a:cxnLst/>
              <a:rect l="l" t="t" r="r" b="b"/>
              <a:pathLst>
                <a:path w="788" h="426" extrusionOk="0">
                  <a:moveTo>
                    <a:pt x="0" y="1"/>
                  </a:moveTo>
                  <a:lnTo>
                    <a:pt x="0" y="1"/>
                  </a:lnTo>
                  <a:cubicBezTo>
                    <a:pt x="63" y="122"/>
                    <a:pt x="63" y="184"/>
                    <a:pt x="184" y="305"/>
                  </a:cubicBezTo>
                  <a:cubicBezTo>
                    <a:pt x="242" y="363"/>
                    <a:pt x="362" y="426"/>
                    <a:pt x="483" y="426"/>
                  </a:cubicBezTo>
                  <a:cubicBezTo>
                    <a:pt x="604" y="426"/>
                    <a:pt x="724" y="363"/>
                    <a:pt x="787" y="305"/>
                  </a:cubicBezTo>
                  <a:cubicBezTo>
                    <a:pt x="546" y="184"/>
                    <a:pt x="304" y="1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0" name="Google Shape;22560;p29"/>
            <p:cNvSpPr/>
            <p:nvPr/>
          </p:nvSpPr>
          <p:spPr>
            <a:xfrm>
              <a:off x="285950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1" name="Google Shape;22561;p29"/>
            <p:cNvSpPr/>
            <p:nvPr/>
          </p:nvSpPr>
          <p:spPr>
            <a:xfrm>
              <a:off x="285950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2" name="Google Shape;22562;p29"/>
            <p:cNvSpPr/>
            <p:nvPr/>
          </p:nvSpPr>
          <p:spPr>
            <a:xfrm>
              <a:off x="285950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3" name="Google Shape;22563;p29"/>
            <p:cNvSpPr/>
            <p:nvPr/>
          </p:nvSpPr>
          <p:spPr>
            <a:xfrm>
              <a:off x="285950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4" name="Google Shape;22564;p29"/>
            <p:cNvSpPr/>
            <p:nvPr/>
          </p:nvSpPr>
          <p:spPr>
            <a:xfrm>
              <a:off x="285950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5" name="Google Shape;22565;p29"/>
            <p:cNvSpPr/>
            <p:nvPr/>
          </p:nvSpPr>
          <p:spPr>
            <a:xfrm>
              <a:off x="285950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6" name="Google Shape;22566;p29"/>
            <p:cNvSpPr/>
            <p:nvPr/>
          </p:nvSpPr>
          <p:spPr>
            <a:xfrm>
              <a:off x="285950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7" name="Google Shape;22567;p29"/>
            <p:cNvSpPr/>
            <p:nvPr/>
          </p:nvSpPr>
          <p:spPr>
            <a:xfrm>
              <a:off x="28595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8" name="Google Shape;22568;p29"/>
            <p:cNvSpPr/>
            <p:nvPr/>
          </p:nvSpPr>
          <p:spPr>
            <a:xfrm>
              <a:off x="28595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9" name="Google Shape;22569;p29"/>
            <p:cNvSpPr/>
            <p:nvPr/>
          </p:nvSpPr>
          <p:spPr>
            <a:xfrm>
              <a:off x="28595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0" name="Google Shape;22570;p29"/>
            <p:cNvSpPr/>
            <p:nvPr/>
          </p:nvSpPr>
          <p:spPr>
            <a:xfrm>
              <a:off x="28595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1" name="Google Shape;22571;p29"/>
            <p:cNvSpPr/>
            <p:nvPr/>
          </p:nvSpPr>
          <p:spPr>
            <a:xfrm>
              <a:off x="28595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2" name="Google Shape;22572;p29"/>
            <p:cNvSpPr/>
            <p:nvPr/>
          </p:nvSpPr>
          <p:spPr>
            <a:xfrm>
              <a:off x="2859500" y="77507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242" y="0"/>
                  </a:moveTo>
                  <a:cubicBezTo>
                    <a:pt x="121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362"/>
                    <a:pt x="903" y="304"/>
                    <a:pt x="845" y="242"/>
                  </a:cubicBezTo>
                  <a:cubicBezTo>
                    <a:pt x="662" y="121"/>
                    <a:pt x="483" y="63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3" name="Google Shape;22573;p29"/>
            <p:cNvSpPr/>
            <p:nvPr/>
          </p:nvSpPr>
          <p:spPr>
            <a:xfrm>
              <a:off x="28172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4" name="Google Shape;22574;p29"/>
            <p:cNvSpPr/>
            <p:nvPr/>
          </p:nvSpPr>
          <p:spPr>
            <a:xfrm>
              <a:off x="28172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5" name="Google Shape;22575;p29"/>
            <p:cNvSpPr/>
            <p:nvPr/>
          </p:nvSpPr>
          <p:spPr>
            <a:xfrm>
              <a:off x="28172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6" name="Google Shape;22576;p29"/>
            <p:cNvSpPr/>
            <p:nvPr/>
          </p:nvSpPr>
          <p:spPr>
            <a:xfrm>
              <a:off x="28172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7" name="Google Shape;22577;p29"/>
            <p:cNvSpPr/>
            <p:nvPr/>
          </p:nvSpPr>
          <p:spPr>
            <a:xfrm>
              <a:off x="28172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8" name="Google Shape;22578;p29"/>
            <p:cNvSpPr/>
            <p:nvPr/>
          </p:nvSpPr>
          <p:spPr>
            <a:xfrm>
              <a:off x="28172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9" name="Google Shape;22579;p29"/>
            <p:cNvSpPr/>
            <p:nvPr/>
          </p:nvSpPr>
          <p:spPr>
            <a:xfrm>
              <a:off x="28172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0" name="Google Shape;22580;p29"/>
            <p:cNvSpPr/>
            <p:nvPr/>
          </p:nvSpPr>
          <p:spPr>
            <a:xfrm>
              <a:off x="28172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1" name="Google Shape;22581;p29"/>
            <p:cNvSpPr/>
            <p:nvPr/>
          </p:nvSpPr>
          <p:spPr>
            <a:xfrm>
              <a:off x="28172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8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2" name="Google Shape;22582;p29"/>
            <p:cNvSpPr/>
            <p:nvPr/>
          </p:nvSpPr>
          <p:spPr>
            <a:xfrm>
              <a:off x="28172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3" name="Google Shape;22583;p29"/>
            <p:cNvSpPr/>
            <p:nvPr/>
          </p:nvSpPr>
          <p:spPr>
            <a:xfrm>
              <a:off x="28172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4" name="Google Shape;22584;p29"/>
            <p:cNvSpPr/>
            <p:nvPr/>
          </p:nvSpPr>
          <p:spPr>
            <a:xfrm>
              <a:off x="28172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5" name="Google Shape;22585;p29"/>
            <p:cNvSpPr/>
            <p:nvPr/>
          </p:nvSpPr>
          <p:spPr>
            <a:xfrm>
              <a:off x="28172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6" name="Google Shape;22586;p29"/>
            <p:cNvSpPr/>
            <p:nvPr/>
          </p:nvSpPr>
          <p:spPr>
            <a:xfrm>
              <a:off x="27765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7" name="Google Shape;22587;p29"/>
            <p:cNvSpPr/>
            <p:nvPr/>
          </p:nvSpPr>
          <p:spPr>
            <a:xfrm>
              <a:off x="27765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8" name="Google Shape;22588;p29"/>
            <p:cNvSpPr/>
            <p:nvPr/>
          </p:nvSpPr>
          <p:spPr>
            <a:xfrm>
              <a:off x="27765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9" name="Google Shape;22589;p29"/>
            <p:cNvSpPr/>
            <p:nvPr/>
          </p:nvSpPr>
          <p:spPr>
            <a:xfrm>
              <a:off x="27765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0" name="Google Shape;22590;p29"/>
            <p:cNvSpPr/>
            <p:nvPr/>
          </p:nvSpPr>
          <p:spPr>
            <a:xfrm>
              <a:off x="27765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1" name="Google Shape;22591;p29"/>
            <p:cNvSpPr/>
            <p:nvPr/>
          </p:nvSpPr>
          <p:spPr>
            <a:xfrm>
              <a:off x="27765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2" name="Google Shape;22592;p29"/>
            <p:cNvSpPr/>
            <p:nvPr/>
          </p:nvSpPr>
          <p:spPr>
            <a:xfrm>
              <a:off x="27765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3" name="Google Shape;22593;p29"/>
            <p:cNvSpPr/>
            <p:nvPr/>
          </p:nvSpPr>
          <p:spPr>
            <a:xfrm>
              <a:off x="27765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4" name="Google Shape;22594;p29"/>
            <p:cNvSpPr/>
            <p:nvPr/>
          </p:nvSpPr>
          <p:spPr>
            <a:xfrm>
              <a:off x="27765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5" name="Google Shape;22595;p29"/>
            <p:cNvSpPr/>
            <p:nvPr/>
          </p:nvSpPr>
          <p:spPr>
            <a:xfrm>
              <a:off x="27765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6" name="Google Shape;22596;p29"/>
            <p:cNvSpPr/>
            <p:nvPr/>
          </p:nvSpPr>
          <p:spPr>
            <a:xfrm>
              <a:off x="27765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7" name="Google Shape;22597;p29"/>
            <p:cNvSpPr/>
            <p:nvPr/>
          </p:nvSpPr>
          <p:spPr>
            <a:xfrm>
              <a:off x="27765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8" name="Google Shape;22598;p29"/>
            <p:cNvSpPr/>
            <p:nvPr/>
          </p:nvSpPr>
          <p:spPr>
            <a:xfrm>
              <a:off x="27765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9" name="Google Shape;22599;p29"/>
            <p:cNvSpPr/>
            <p:nvPr/>
          </p:nvSpPr>
          <p:spPr>
            <a:xfrm>
              <a:off x="2778050" y="752500"/>
              <a:ext cx="16575" cy="5100"/>
            </a:xfrm>
            <a:custGeom>
              <a:avLst/>
              <a:gdLst/>
              <a:ahLst/>
              <a:cxnLst/>
              <a:rect l="l" t="t" r="r" b="b"/>
              <a:pathLst>
                <a:path w="663" h="204" extrusionOk="0">
                  <a:moveTo>
                    <a:pt x="1" y="1"/>
                  </a:moveTo>
                  <a:cubicBezTo>
                    <a:pt x="1" y="1"/>
                    <a:pt x="1" y="59"/>
                    <a:pt x="59" y="59"/>
                  </a:cubicBezTo>
                  <a:cubicBezTo>
                    <a:pt x="147" y="147"/>
                    <a:pt x="235" y="204"/>
                    <a:pt x="323" y="204"/>
                  </a:cubicBezTo>
                  <a:cubicBezTo>
                    <a:pt x="356" y="204"/>
                    <a:pt x="388" y="196"/>
                    <a:pt x="421" y="179"/>
                  </a:cubicBezTo>
                  <a:cubicBezTo>
                    <a:pt x="484" y="179"/>
                    <a:pt x="541" y="179"/>
                    <a:pt x="662" y="121"/>
                  </a:cubicBezTo>
                  <a:cubicBezTo>
                    <a:pt x="421" y="59"/>
                    <a:pt x="179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0" name="Google Shape;22600;p29"/>
            <p:cNvSpPr/>
            <p:nvPr/>
          </p:nvSpPr>
          <p:spPr>
            <a:xfrm>
              <a:off x="273425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1" name="Google Shape;22601;p29"/>
            <p:cNvSpPr/>
            <p:nvPr/>
          </p:nvSpPr>
          <p:spPr>
            <a:xfrm>
              <a:off x="273425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2" name="Google Shape;22602;p29"/>
            <p:cNvSpPr/>
            <p:nvPr/>
          </p:nvSpPr>
          <p:spPr>
            <a:xfrm>
              <a:off x="273425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3" name="Google Shape;22603;p29"/>
            <p:cNvSpPr/>
            <p:nvPr/>
          </p:nvSpPr>
          <p:spPr>
            <a:xfrm>
              <a:off x="273425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4" name="Google Shape;22604;p29"/>
            <p:cNvSpPr/>
            <p:nvPr/>
          </p:nvSpPr>
          <p:spPr>
            <a:xfrm>
              <a:off x="273425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5" name="Google Shape;22605;p29"/>
            <p:cNvSpPr/>
            <p:nvPr/>
          </p:nvSpPr>
          <p:spPr>
            <a:xfrm>
              <a:off x="273425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6" name="Google Shape;22606;p29"/>
            <p:cNvSpPr/>
            <p:nvPr/>
          </p:nvSpPr>
          <p:spPr>
            <a:xfrm>
              <a:off x="273425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7" name="Google Shape;22607;p29"/>
            <p:cNvSpPr/>
            <p:nvPr/>
          </p:nvSpPr>
          <p:spPr>
            <a:xfrm>
              <a:off x="273425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8" name="Google Shape;22608;p29"/>
            <p:cNvSpPr/>
            <p:nvPr/>
          </p:nvSpPr>
          <p:spPr>
            <a:xfrm>
              <a:off x="273425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9" name="Google Shape;22609;p29"/>
            <p:cNvSpPr/>
            <p:nvPr/>
          </p:nvSpPr>
          <p:spPr>
            <a:xfrm>
              <a:off x="273425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0" name="Google Shape;22610;p29"/>
            <p:cNvSpPr/>
            <p:nvPr/>
          </p:nvSpPr>
          <p:spPr>
            <a:xfrm>
              <a:off x="273425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1" name="Google Shape;22611;p29"/>
            <p:cNvSpPr/>
            <p:nvPr/>
          </p:nvSpPr>
          <p:spPr>
            <a:xfrm>
              <a:off x="273425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2" name="Google Shape;22612;p29"/>
            <p:cNvSpPr/>
            <p:nvPr/>
          </p:nvSpPr>
          <p:spPr>
            <a:xfrm>
              <a:off x="273425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3" name="Google Shape;22613;p29"/>
            <p:cNvSpPr/>
            <p:nvPr/>
          </p:nvSpPr>
          <p:spPr>
            <a:xfrm>
              <a:off x="2734250" y="743450"/>
              <a:ext cx="24175" cy="14150"/>
            </a:xfrm>
            <a:custGeom>
              <a:avLst/>
              <a:gdLst/>
              <a:ahLst/>
              <a:cxnLst/>
              <a:rect l="l" t="t" r="r" b="b"/>
              <a:pathLst>
                <a:path w="967" h="566" extrusionOk="0">
                  <a:moveTo>
                    <a:pt x="1" y="1"/>
                  </a:moveTo>
                  <a:lnTo>
                    <a:pt x="1" y="121"/>
                  </a:lnTo>
                  <a:cubicBezTo>
                    <a:pt x="1" y="242"/>
                    <a:pt x="64" y="363"/>
                    <a:pt x="122" y="421"/>
                  </a:cubicBezTo>
                  <a:cubicBezTo>
                    <a:pt x="210" y="509"/>
                    <a:pt x="298" y="566"/>
                    <a:pt x="386" y="566"/>
                  </a:cubicBezTo>
                  <a:cubicBezTo>
                    <a:pt x="418" y="566"/>
                    <a:pt x="451" y="558"/>
                    <a:pt x="484" y="541"/>
                  </a:cubicBezTo>
                  <a:cubicBezTo>
                    <a:pt x="725" y="541"/>
                    <a:pt x="908" y="363"/>
                    <a:pt x="966" y="179"/>
                  </a:cubicBezTo>
                  <a:cubicBezTo>
                    <a:pt x="604" y="121"/>
                    <a:pt x="305" y="5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4" name="Google Shape;22614;p29"/>
            <p:cNvSpPr/>
            <p:nvPr/>
          </p:nvSpPr>
          <p:spPr>
            <a:xfrm>
              <a:off x="26920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5" name="Google Shape;22615;p29"/>
            <p:cNvSpPr/>
            <p:nvPr/>
          </p:nvSpPr>
          <p:spPr>
            <a:xfrm>
              <a:off x="26920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6" name="Google Shape;22616;p29"/>
            <p:cNvSpPr/>
            <p:nvPr/>
          </p:nvSpPr>
          <p:spPr>
            <a:xfrm>
              <a:off x="26920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7" name="Google Shape;22617;p29"/>
            <p:cNvSpPr/>
            <p:nvPr/>
          </p:nvSpPr>
          <p:spPr>
            <a:xfrm>
              <a:off x="26920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8" name="Google Shape;22618;p29"/>
            <p:cNvSpPr/>
            <p:nvPr/>
          </p:nvSpPr>
          <p:spPr>
            <a:xfrm>
              <a:off x="26920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9" name="Google Shape;22619;p29"/>
            <p:cNvSpPr/>
            <p:nvPr/>
          </p:nvSpPr>
          <p:spPr>
            <a:xfrm>
              <a:off x="26920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0" name="Google Shape;22620;p29"/>
            <p:cNvSpPr/>
            <p:nvPr/>
          </p:nvSpPr>
          <p:spPr>
            <a:xfrm>
              <a:off x="26920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1" name="Google Shape;22621;p29"/>
            <p:cNvSpPr/>
            <p:nvPr/>
          </p:nvSpPr>
          <p:spPr>
            <a:xfrm>
              <a:off x="26920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2" name="Google Shape;22622;p29"/>
            <p:cNvSpPr/>
            <p:nvPr/>
          </p:nvSpPr>
          <p:spPr>
            <a:xfrm>
              <a:off x="26920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3" name="Google Shape;22623;p29"/>
            <p:cNvSpPr/>
            <p:nvPr/>
          </p:nvSpPr>
          <p:spPr>
            <a:xfrm>
              <a:off x="26920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4" name="Google Shape;22624;p29"/>
            <p:cNvSpPr/>
            <p:nvPr/>
          </p:nvSpPr>
          <p:spPr>
            <a:xfrm>
              <a:off x="26920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5" name="Google Shape;22625;p29"/>
            <p:cNvSpPr/>
            <p:nvPr/>
          </p:nvSpPr>
          <p:spPr>
            <a:xfrm>
              <a:off x="26920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6" name="Google Shape;22626;p29"/>
            <p:cNvSpPr/>
            <p:nvPr/>
          </p:nvSpPr>
          <p:spPr>
            <a:xfrm>
              <a:off x="26920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7" name="Google Shape;22627;p29"/>
            <p:cNvSpPr/>
            <p:nvPr/>
          </p:nvSpPr>
          <p:spPr>
            <a:xfrm>
              <a:off x="269202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84" y="0"/>
                  </a:moveTo>
                  <a:cubicBezTo>
                    <a:pt x="63" y="121"/>
                    <a:pt x="1" y="242"/>
                    <a:pt x="1" y="362"/>
                  </a:cubicBezTo>
                  <a:cubicBezTo>
                    <a:pt x="1" y="483"/>
                    <a:pt x="63" y="604"/>
                    <a:pt x="184" y="662"/>
                  </a:cubicBezTo>
                  <a:cubicBezTo>
                    <a:pt x="226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87" y="782"/>
                    <a:pt x="966" y="604"/>
                    <a:pt x="966" y="300"/>
                  </a:cubicBezTo>
                  <a:cubicBezTo>
                    <a:pt x="966" y="242"/>
                    <a:pt x="966" y="179"/>
                    <a:pt x="908" y="121"/>
                  </a:cubicBezTo>
                  <a:cubicBezTo>
                    <a:pt x="667" y="58"/>
                    <a:pt x="425" y="58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8" name="Google Shape;22628;p29"/>
            <p:cNvSpPr/>
            <p:nvPr/>
          </p:nvSpPr>
          <p:spPr>
            <a:xfrm>
              <a:off x="26513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9" name="Google Shape;22629;p29"/>
            <p:cNvSpPr/>
            <p:nvPr/>
          </p:nvSpPr>
          <p:spPr>
            <a:xfrm>
              <a:off x="26513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0" name="Google Shape;22630;p29"/>
            <p:cNvSpPr/>
            <p:nvPr/>
          </p:nvSpPr>
          <p:spPr>
            <a:xfrm>
              <a:off x="26513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1" name="Google Shape;22631;p29"/>
            <p:cNvSpPr/>
            <p:nvPr/>
          </p:nvSpPr>
          <p:spPr>
            <a:xfrm>
              <a:off x="26513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2" name="Google Shape;22632;p29"/>
            <p:cNvSpPr/>
            <p:nvPr/>
          </p:nvSpPr>
          <p:spPr>
            <a:xfrm>
              <a:off x="26513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3" name="Google Shape;22633;p29"/>
            <p:cNvSpPr/>
            <p:nvPr/>
          </p:nvSpPr>
          <p:spPr>
            <a:xfrm>
              <a:off x="26513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4" name="Google Shape;22634;p29"/>
            <p:cNvSpPr/>
            <p:nvPr/>
          </p:nvSpPr>
          <p:spPr>
            <a:xfrm>
              <a:off x="26513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5" name="Google Shape;22635;p29"/>
            <p:cNvSpPr/>
            <p:nvPr/>
          </p:nvSpPr>
          <p:spPr>
            <a:xfrm>
              <a:off x="26513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6" name="Google Shape;22636;p29"/>
            <p:cNvSpPr/>
            <p:nvPr/>
          </p:nvSpPr>
          <p:spPr>
            <a:xfrm>
              <a:off x="26513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7" name="Google Shape;22637;p29"/>
            <p:cNvSpPr/>
            <p:nvPr/>
          </p:nvSpPr>
          <p:spPr>
            <a:xfrm>
              <a:off x="26513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8" name="Google Shape;22638;p29"/>
            <p:cNvSpPr/>
            <p:nvPr/>
          </p:nvSpPr>
          <p:spPr>
            <a:xfrm>
              <a:off x="26513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9" name="Google Shape;22639;p29"/>
            <p:cNvSpPr/>
            <p:nvPr/>
          </p:nvSpPr>
          <p:spPr>
            <a:xfrm>
              <a:off x="26513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0" name="Google Shape;22640;p29"/>
            <p:cNvSpPr/>
            <p:nvPr/>
          </p:nvSpPr>
          <p:spPr>
            <a:xfrm>
              <a:off x="26513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1" name="Google Shape;22641;p29"/>
            <p:cNvSpPr/>
            <p:nvPr/>
          </p:nvSpPr>
          <p:spPr>
            <a:xfrm>
              <a:off x="26513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2" name="Google Shape;22642;p29"/>
            <p:cNvSpPr/>
            <p:nvPr/>
          </p:nvSpPr>
          <p:spPr>
            <a:xfrm>
              <a:off x="26091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3" name="Google Shape;22643;p29"/>
            <p:cNvSpPr/>
            <p:nvPr/>
          </p:nvSpPr>
          <p:spPr>
            <a:xfrm>
              <a:off x="26091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4" name="Google Shape;22644;p29"/>
            <p:cNvSpPr/>
            <p:nvPr/>
          </p:nvSpPr>
          <p:spPr>
            <a:xfrm>
              <a:off x="26091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5" name="Google Shape;22645;p29"/>
            <p:cNvSpPr/>
            <p:nvPr/>
          </p:nvSpPr>
          <p:spPr>
            <a:xfrm>
              <a:off x="26091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6" name="Google Shape;22646;p29"/>
            <p:cNvSpPr/>
            <p:nvPr/>
          </p:nvSpPr>
          <p:spPr>
            <a:xfrm>
              <a:off x="26091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7" name="Google Shape;22647;p29"/>
            <p:cNvSpPr/>
            <p:nvPr/>
          </p:nvSpPr>
          <p:spPr>
            <a:xfrm>
              <a:off x="26091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8" name="Google Shape;22648;p29"/>
            <p:cNvSpPr/>
            <p:nvPr/>
          </p:nvSpPr>
          <p:spPr>
            <a:xfrm>
              <a:off x="26091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9" name="Google Shape;22649;p29"/>
            <p:cNvSpPr/>
            <p:nvPr/>
          </p:nvSpPr>
          <p:spPr>
            <a:xfrm>
              <a:off x="26091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0" name="Google Shape;22650;p29"/>
            <p:cNvSpPr/>
            <p:nvPr/>
          </p:nvSpPr>
          <p:spPr>
            <a:xfrm>
              <a:off x="26091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1" name="Google Shape;22651;p29"/>
            <p:cNvSpPr/>
            <p:nvPr/>
          </p:nvSpPr>
          <p:spPr>
            <a:xfrm>
              <a:off x="26091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2" name="Google Shape;22652;p29"/>
            <p:cNvSpPr/>
            <p:nvPr/>
          </p:nvSpPr>
          <p:spPr>
            <a:xfrm>
              <a:off x="26091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3" name="Google Shape;22653;p29"/>
            <p:cNvSpPr/>
            <p:nvPr/>
          </p:nvSpPr>
          <p:spPr>
            <a:xfrm>
              <a:off x="26091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4" name="Google Shape;22654;p29"/>
            <p:cNvSpPr/>
            <p:nvPr/>
          </p:nvSpPr>
          <p:spPr>
            <a:xfrm>
              <a:off x="26091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5" name="Google Shape;22655;p29"/>
            <p:cNvSpPr/>
            <p:nvPr/>
          </p:nvSpPr>
          <p:spPr>
            <a:xfrm>
              <a:off x="26091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6" name="Google Shape;22656;p29"/>
            <p:cNvSpPr/>
            <p:nvPr/>
          </p:nvSpPr>
          <p:spPr>
            <a:xfrm>
              <a:off x="256835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7" name="Google Shape;22657;p29"/>
            <p:cNvSpPr/>
            <p:nvPr/>
          </p:nvSpPr>
          <p:spPr>
            <a:xfrm>
              <a:off x="256835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8" name="Google Shape;22658;p29"/>
            <p:cNvSpPr/>
            <p:nvPr/>
          </p:nvSpPr>
          <p:spPr>
            <a:xfrm>
              <a:off x="256835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9" name="Google Shape;22659;p29"/>
            <p:cNvSpPr/>
            <p:nvPr/>
          </p:nvSpPr>
          <p:spPr>
            <a:xfrm>
              <a:off x="256835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0" name="Google Shape;22660;p29"/>
            <p:cNvSpPr/>
            <p:nvPr/>
          </p:nvSpPr>
          <p:spPr>
            <a:xfrm>
              <a:off x="256835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1" name="Google Shape;22661;p29"/>
            <p:cNvSpPr/>
            <p:nvPr/>
          </p:nvSpPr>
          <p:spPr>
            <a:xfrm>
              <a:off x="256835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2" name="Google Shape;22662;p29"/>
            <p:cNvSpPr/>
            <p:nvPr/>
          </p:nvSpPr>
          <p:spPr>
            <a:xfrm>
              <a:off x="256835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3" name="Google Shape;22663;p29"/>
            <p:cNvSpPr/>
            <p:nvPr/>
          </p:nvSpPr>
          <p:spPr>
            <a:xfrm>
              <a:off x="256835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4" name="Google Shape;22664;p29"/>
            <p:cNvSpPr/>
            <p:nvPr/>
          </p:nvSpPr>
          <p:spPr>
            <a:xfrm>
              <a:off x="256835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5" name="Google Shape;22665;p29"/>
            <p:cNvSpPr/>
            <p:nvPr/>
          </p:nvSpPr>
          <p:spPr>
            <a:xfrm>
              <a:off x="256835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6" name="Google Shape;22666;p29"/>
            <p:cNvSpPr/>
            <p:nvPr/>
          </p:nvSpPr>
          <p:spPr>
            <a:xfrm>
              <a:off x="256835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7" name="Google Shape;22667;p29"/>
            <p:cNvSpPr/>
            <p:nvPr/>
          </p:nvSpPr>
          <p:spPr>
            <a:xfrm>
              <a:off x="256835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8" name="Google Shape;22668;p29"/>
            <p:cNvSpPr/>
            <p:nvPr/>
          </p:nvSpPr>
          <p:spPr>
            <a:xfrm>
              <a:off x="256835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9" name="Google Shape;22669;p29"/>
            <p:cNvSpPr/>
            <p:nvPr/>
          </p:nvSpPr>
          <p:spPr>
            <a:xfrm>
              <a:off x="256835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0" name="Google Shape;22670;p29"/>
            <p:cNvSpPr/>
            <p:nvPr/>
          </p:nvSpPr>
          <p:spPr>
            <a:xfrm>
              <a:off x="25261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1" name="Google Shape;22671;p29"/>
            <p:cNvSpPr/>
            <p:nvPr/>
          </p:nvSpPr>
          <p:spPr>
            <a:xfrm>
              <a:off x="25261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2" name="Google Shape;22672;p29"/>
            <p:cNvSpPr/>
            <p:nvPr/>
          </p:nvSpPr>
          <p:spPr>
            <a:xfrm>
              <a:off x="25261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3" name="Google Shape;22673;p29"/>
            <p:cNvSpPr/>
            <p:nvPr/>
          </p:nvSpPr>
          <p:spPr>
            <a:xfrm>
              <a:off x="25261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4" name="Google Shape;22674;p29"/>
            <p:cNvSpPr/>
            <p:nvPr/>
          </p:nvSpPr>
          <p:spPr>
            <a:xfrm>
              <a:off x="25261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5" name="Google Shape;22675;p29"/>
            <p:cNvSpPr/>
            <p:nvPr/>
          </p:nvSpPr>
          <p:spPr>
            <a:xfrm>
              <a:off x="25261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6" name="Google Shape;22676;p29"/>
            <p:cNvSpPr/>
            <p:nvPr/>
          </p:nvSpPr>
          <p:spPr>
            <a:xfrm>
              <a:off x="25261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7" name="Google Shape;22677;p29"/>
            <p:cNvSpPr/>
            <p:nvPr/>
          </p:nvSpPr>
          <p:spPr>
            <a:xfrm>
              <a:off x="25261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8" name="Google Shape;22678;p29"/>
            <p:cNvSpPr/>
            <p:nvPr/>
          </p:nvSpPr>
          <p:spPr>
            <a:xfrm>
              <a:off x="25261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9" name="Google Shape;22679;p29"/>
            <p:cNvSpPr/>
            <p:nvPr/>
          </p:nvSpPr>
          <p:spPr>
            <a:xfrm>
              <a:off x="25261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0" name="Google Shape;22680;p29"/>
            <p:cNvSpPr/>
            <p:nvPr/>
          </p:nvSpPr>
          <p:spPr>
            <a:xfrm>
              <a:off x="25261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1" name="Google Shape;22681;p29"/>
            <p:cNvSpPr/>
            <p:nvPr/>
          </p:nvSpPr>
          <p:spPr>
            <a:xfrm>
              <a:off x="25261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2" name="Google Shape;22682;p29"/>
            <p:cNvSpPr/>
            <p:nvPr/>
          </p:nvSpPr>
          <p:spPr>
            <a:xfrm>
              <a:off x="25261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3" name="Google Shape;22683;p29"/>
            <p:cNvSpPr/>
            <p:nvPr/>
          </p:nvSpPr>
          <p:spPr>
            <a:xfrm>
              <a:off x="25261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4" name="Google Shape;22684;p29"/>
            <p:cNvSpPr/>
            <p:nvPr/>
          </p:nvSpPr>
          <p:spPr>
            <a:xfrm>
              <a:off x="24838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5" name="Google Shape;22685;p29"/>
            <p:cNvSpPr/>
            <p:nvPr/>
          </p:nvSpPr>
          <p:spPr>
            <a:xfrm>
              <a:off x="24838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6" name="Google Shape;22686;p29"/>
            <p:cNvSpPr/>
            <p:nvPr/>
          </p:nvSpPr>
          <p:spPr>
            <a:xfrm>
              <a:off x="24838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7" name="Google Shape;22687;p29"/>
            <p:cNvSpPr/>
            <p:nvPr/>
          </p:nvSpPr>
          <p:spPr>
            <a:xfrm>
              <a:off x="24838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8" name="Google Shape;22688;p29"/>
            <p:cNvSpPr/>
            <p:nvPr/>
          </p:nvSpPr>
          <p:spPr>
            <a:xfrm>
              <a:off x="24838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9" name="Google Shape;22689;p29"/>
            <p:cNvSpPr/>
            <p:nvPr/>
          </p:nvSpPr>
          <p:spPr>
            <a:xfrm>
              <a:off x="24838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0" name="Google Shape;22690;p29"/>
            <p:cNvSpPr/>
            <p:nvPr/>
          </p:nvSpPr>
          <p:spPr>
            <a:xfrm>
              <a:off x="24838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1" name="Google Shape;22691;p29"/>
            <p:cNvSpPr/>
            <p:nvPr/>
          </p:nvSpPr>
          <p:spPr>
            <a:xfrm>
              <a:off x="24838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2" name="Google Shape;22692;p29"/>
            <p:cNvSpPr/>
            <p:nvPr/>
          </p:nvSpPr>
          <p:spPr>
            <a:xfrm>
              <a:off x="24838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3" name="Google Shape;22693;p29"/>
            <p:cNvSpPr/>
            <p:nvPr/>
          </p:nvSpPr>
          <p:spPr>
            <a:xfrm>
              <a:off x="24838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4" name="Google Shape;22694;p29"/>
            <p:cNvSpPr/>
            <p:nvPr/>
          </p:nvSpPr>
          <p:spPr>
            <a:xfrm>
              <a:off x="24838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5" name="Google Shape;22695;p29"/>
            <p:cNvSpPr/>
            <p:nvPr/>
          </p:nvSpPr>
          <p:spPr>
            <a:xfrm>
              <a:off x="24838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6" name="Google Shape;22696;p29"/>
            <p:cNvSpPr/>
            <p:nvPr/>
          </p:nvSpPr>
          <p:spPr>
            <a:xfrm>
              <a:off x="24838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7" name="Google Shape;22697;p29"/>
            <p:cNvSpPr/>
            <p:nvPr/>
          </p:nvSpPr>
          <p:spPr>
            <a:xfrm>
              <a:off x="24838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8" name="Google Shape;22698;p29"/>
            <p:cNvSpPr/>
            <p:nvPr/>
          </p:nvSpPr>
          <p:spPr>
            <a:xfrm>
              <a:off x="24432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9" name="Google Shape;22699;p29"/>
            <p:cNvSpPr/>
            <p:nvPr/>
          </p:nvSpPr>
          <p:spPr>
            <a:xfrm>
              <a:off x="24432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0" name="Google Shape;22700;p29"/>
            <p:cNvSpPr/>
            <p:nvPr/>
          </p:nvSpPr>
          <p:spPr>
            <a:xfrm>
              <a:off x="24432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1" name="Google Shape;22701;p29"/>
            <p:cNvSpPr/>
            <p:nvPr/>
          </p:nvSpPr>
          <p:spPr>
            <a:xfrm>
              <a:off x="24432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2" name="Google Shape;22702;p29"/>
            <p:cNvSpPr/>
            <p:nvPr/>
          </p:nvSpPr>
          <p:spPr>
            <a:xfrm>
              <a:off x="24432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3" name="Google Shape;22703;p29"/>
            <p:cNvSpPr/>
            <p:nvPr/>
          </p:nvSpPr>
          <p:spPr>
            <a:xfrm>
              <a:off x="24432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4" name="Google Shape;22704;p29"/>
            <p:cNvSpPr/>
            <p:nvPr/>
          </p:nvSpPr>
          <p:spPr>
            <a:xfrm>
              <a:off x="24432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5" name="Google Shape;22705;p29"/>
            <p:cNvSpPr/>
            <p:nvPr/>
          </p:nvSpPr>
          <p:spPr>
            <a:xfrm>
              <a:off x="24432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6" name="Google Shape;22706;p29"/>
            <p:cNvSpPr/>
            <p:nvPr/>
          </p:nvSpPr>
          <p:spPr>
            <a:xfrm>
              <a:off x="24432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7" name="Google Shape;22707;p29"/>
            <p:cNvSpPr/>
            <p:nvPr/>
          </p:nvSpPr>
          <p:spPr>
            <a:xfrm>
              <a:off x="24432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8" name="Google Shape;22708;p29"/>
            <p:cNvSpPr/>
            <p:nvPr/>
          </p:nvSpPr>
          <p:spPr>
            <a:xfrm>
              <a:off x="24432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9" name="Google Shape;22709;p29"/>
            <p:cNvSpPr/>
            <p:nvPr/>
          </p:nvSpPr>
          <p:spPr>
            <a:xfrm>
              <a:off x="24432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0" name="Google Shape;22710;p29"/>
            <p:cNvSpPr/>
            <p:nvPr/>
          </p:nvSpPr>
          <p:spPr>
            <a:xfrm>
              <a:off x="24432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1" name="Google Shape;22711;p29"/>
            <p:cNvSpPr/>
            <p:nvPr/>
          </p:nvSpPr>
          <p:spPr>
            <a:xfrm>
              <a:off x="24432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2" name="Google Shape;22712;p29"/>
            <p:cNvSpPr/>
            <p:nvPr/>
          </p:nvSpPr>
          <p:spPr>
            <a:xfrm>
              <a:off x="24009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3" name="Google Shape;22713;p29"/>
            <p:cNvSpPr/>
            <p:nvPr/>
          </p:nvSpPr>
          <p:spPr>
            <a:xfrm>
              <a:off x="24009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4" name="Google Shape;22714;p29"/>
            <p:cNvSpPr/>
            <p:nvPr/>
          </p:nvSpPr>
          <p:spPr>
            <a:xfrm>
              <a:off x="24009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5" name="Google Shape;22715;p29"/>
            <p:cNvSpPr/>
            <p:nvPr/>
          </p:nvSpPr>
          <p:spPr>
            <a:xfrm>
              <a:off x="24009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6" name="Google Shape;22716;p29"/>
            <p:cNvSpPr/>
            <p:nvPr/>
          </p:nvSpPr>
          <p:spPr>
            <a:xfrm>
              <a:off x="24009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7" name="Google Shape;22717;p29"/>
            <p:cNvSpPr/>
            <p:nvPr/>
          </p:nvSpPr>
          <p:spPr>
            <a:xfrm>
              <a:off x="24009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8" name="Google Shape;22718;p29"/>
            <p:cNvSpPr/>
            <p:nvPr/>
          </p:nvSpPr>
          <p:spPr>
            <a:xfrm>
              <a:off x="24009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9" name="Google Shape;22719;p29"/>
            <p:cNvSpPr/>
            <p:nvPr/>
          </p:nvSpPr>
          <p:spPr>
            <a:xfrm>
              <a:off x="24009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0" name="Google Shape;22720;p29"/>
            <p:cNvSpPr/>
            <p:nvPr/>
          </p:nvSpPr>
          <p:spPr>
            <a:xfrm>
              <a:off x="24009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1" name="Google Shape;22721;p29"/>
            <p:cNvSpPr/>
            <p:nvPr/>
          </p:nvSpPr>
          <p:spPr>
            <a:xfrm>
              <a:off x="24009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2" name="Google Shape;22722;p29"/>
            <p:cNvSpPr/>
            <p:nvPr/>
          </p:nvSpPr>
          <p:spPr>
            <a:xfrm>
              <a:off x="24009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3" name="Google Shape;22723;p29"/>
            <p:cNvSpPr/>
            <p:nvPr/>
          </p:nvSpPr>
          <p:spPr>
            <a:xfrm>
              <a:off x="24009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4" name="Google Shape;22724;p29"/>
            <p:cNvSpPr/>
            <p:nvPr/>
          </p:nvSpPr>
          <p:spPr>
            <a:xfrm>
              <a:off x="24009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5" name="Google Shape;22725;p29"/>
            <p:cNvSpPr/>
            <p:nvPr/>
          </p:nvSpPr>
          <p:spPr>
            <a:xfrm>
              <a:off x="24009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6" name="Google Shape;22726;p29"/>
            <p:cNvSpPr/>
            <p:nvPr/>
          </p:nvSpPr>
          <p:spPr>
            <a:xfrm>
              <a:off x="23602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7" name="Google Shape;22727;p29"/>
            <p:cNvSpPr/>
            <p:nvPr/>
          </p:nvSpPr>
          <p:spPr>
            <a:xfrm>
              <a:off x="23602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8" name="Google Shape;22728;p29"/>
            <p:cNvSpPr/>
            <p:nvPr/>
          </p:nvSpPr>
          <p:spPr>
            <a:xfrm>
              <a:off x="23602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9" name="Google Shape;22729;p29"/>
            <p:cNvSpPr/>
            <p:nvPr/>
          </p:nvSpPr>
          <p:spPr>
            <a:xfrm>
              <a:off x="23602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0" name="Google Shape;22730;p29"/>
            <p:cNvSpPr/>
            <p:nvPr/>
          </p:nvSpPr>
          <p:spPr>
            <a:xfrm>
              <a:off x="23602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1" name="Google Shape;22731;p29"/>
            <p:cNvSpPr/>
            <p:nvPr/>
          </p:nvSpPr>
          <p:spPr>
            <a:xfrm>
              <a:off x="23602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2" name="Google Shape;22732;p29"/>
            <p:cNvSpPr/>
            <p:nvPr/>
          </p:nvSpPr>
          <p:spPr>
            <a:xfrm>
              <a:off x="23602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3" name="Google Shape;22733;p29"/>
            <p:cNvSpPr/>
            <p:nvPr/>
          </p:nvSpPr>
          <p:spPr>
            <a:xfrm>
              <a:off x="23602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4" name="Google Shape;22734;p29"/>
            <p:cNvSpPr/>
            <p:nvPr/>
          </p:nvSpPr>
          <p:spPr>
            <a:xfrm>
              <a:off x="23602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5" name="Google Shape;22735;p29"/>
            <p:cNvSpPr/>
            <p:nvPr/>
          </p:nvSpPr>
          <p:spPr>
            <a:xfrm>
              <a:off x="23602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6" name="Google Shape;22736;p29"/>
            <p:cNvSpPr/>
            <p:nvPr/>
          </p:nvSpPr>
          <p:spPr>
            <a:xfrm>
              <a:off x="23602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7" name="Google Shape;22737;p29"/>
            <p:cNvSpPr/>
            <p:nvPr/>
          </p:nvSpPr>
          <p:spPr>
            <a:xfrm>
              <a:off x="23602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8" name="Google Shape;22738;p29"/>
            <p:cNvSpPr/>
            <p:nvPr/>
          </p:nvSpPr>
          <p:spPr>
            <a:xfrm>
              <a:off x="23602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9" name="Google Shape;22739;p29"/>
            <p:cNvSpPr/>
            <p:nvPr/>
          </p:nvSpPr>
          <p:spPr>
            <a:xfrm>
              <a:off x="236020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0" name="Google Shape;22740;p29"/>
            <p:cNvSpPr/>
            <p:nvPr/>
          </p:nvSpPr>
          <p:spPr>
            <a:xfrm>
              <a:off x="23179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1" name="Google Shape;22741;p29"/>
            <p:cNvSpPr/>
            <p:nvPr/>
          </p:nvSpPr>
          <p:spPr>
            <a:xfrm>
              <a:off x="23179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2" name="Google Shape;22742;p29"/>
            <p:cNvSpPr/>
            <p:nvPr/>
          </p:nvSpPr>
          <p:spPr>
            <a:xfrm>
              <a:off x="23179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3" name="Google Shape;22743;p29"/>
            <p:cNvSpPr/>
            <p:nvPr/>
          </p:nvSpPr>
          <p:spPr>
            <a:xfrm>
              <a:off x="23179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4" name="Google Shape;22744;p29"/>
            <p:cNvSpPr/>
            <p:nvPr/>
          </p:nvSpPr>
          <p:spPr>
            <a:xfrm>
              <a:off x="23179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5" name="Google Shape;22745;p29"/>
            <p:cNvSpPr/>
            <p:nvPr/>
          </p:nvSpPr>
          <p:spPr>
            <a:xfrm>
              <a:off x="23179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6" name="Google Shape;22746;p29"/>
            <p:cNvSpPr/>
            <p:nvPr/>
          </p:nvSpPr>
          <p:spPr>
            <a:xfrm>
              <a:off x="23179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7" name="Google Shape;22747;p29"/>
            <p:cNvSpPr/>
            <p:nvPr/>
          </p:nvSpPr>
          <p:spPr>
            <a:xfrm>
              <a:off x="23179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8" name="Google Shape;22748;p29"/>
            <p:cNvSpPr/>
            <p:nvPr/>
          </p:nvSpPr>
          <p:spPr>
            <a:xfrm>
              <a:off x="23179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9" name="Google Shape;22749;p29"/>
            <p:cNvSpPr/>
            <p:nvPr/>
          </p:nvSpPr>
          <p:spPr>
            <a:xfrm>
              <a:off x="23179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0" name="Google Shape;22750;p29"/>
            <p:cNvSpPr/>
            <p:nvPr/>
          </p:nvSpPr>
          <p:spPr>
            <a:xfrm>
              <a:off x="23179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1" name="Google Shape;22751;p29"/>
            <p:cNvSpPr/>
            <p:nvPr/>
          </p:nvSpPr>
          <p:spPr>
            <a:xfrm>
              <a:off x="23179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2" name="Google Shape;22752;p29"/>
            <p:cNvSpPr/>
            <p:nvPr/>
          </p:nvSpPr>
          <p:spPr>
            <a:xfrm>
              <a:off x="23179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3" name="Google Shape;22753;p29"/>
            <p:cNvSpPr/>
            <p:nvPr/>
          </p:nvSpPr>
          <p:spPr>
            <a:xfrm>
              <a:off x="23179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4" name="Google Shape;22754;p29"/>
            <p:cNvSpPr/>
            <p:nvPr/>
          </p:nvSpPr>
          <p:spPr>
            <a:xfrm>
              <a:off x="22757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5" name="Google Shape;22755;p29"/>
            <p:cNvSpPr/>
            <p:nvPr/>
          </p:nvSpPr>
          <p:spPr>
            <a:xfrm>
              <a:off x="22757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6" name="Google Shape;22756;p29"/>
            <p:cNvSpPr/>
            <p:nvPr/>
          </p:nvSpPr>
          <p:spPr>
            <a:xfrm>
              <a:off x="22757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7" name="Google Shape;22757;p29"/>
            <p:cNvSpPr/>
            <p:nvPr/>
          </p:nvSpPr>
          <p:spPr>
            <a:xfrm>
              <a:off x="22757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8" name="Google Shape;22758;p29"/>
            <p:cNvSpPr/>
            <p:nvPr/>
          </p:nvSpPr>
          <p:spPr>
            <a:xfrm>
              <a:off x="22757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9" name="Google Shape;22759;p29"/>
            <p:cNvSpPr/>
            <p:nvPr/>
          </p:nvSpPr>
          <p:spPr>
            <a:xfrm>
              <a:off x="22757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0" name="Google Shape;22760;p29"/>
            <p:cNvSpPr/>
            <p:nvPr/>
          </p:nvSpPr>
          <p:spPr>
            <a:xfrm>
              <a:off x="22757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1" name="Google Shape;22761;p29"/>
            <p:cNvSpPr/>
            <p:nvPr/>
          </p:nvSpPr>
          <p:spPr>
            <a:xfrm>
              <a:off x="22757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2" name="Google Shape;22762;p29"/>
            <p:cNvSpPr/>
            <p:nvPr/>
          </p:nvSpPr>
          <p:spPr>
            <a:xfrm>
              <a:off x="22757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3" name="Google Shape;22763;p29"/>
            <p:cNvSpPr/>
            <p:nvPr/>
          </p:nvSpPr>
          <p:spPr>
            <a:xfrm>
              <a:off x="22757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4" name="Google Shape;22764;p29"/>
            <p:cNvSpPr/>
            <p:nvPr/>
          </p:nvSpPr>
          <p:spPr>
            <a:xfrm>
              <a:off x="22757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5" name="Google Shape;22765;p29"/>
            <p:cNvSpPr/>
            <p:nvPr/>
          </p:nvSpPr>
          <p:spPr>
            <a:xfrm>
              <a:off x="22757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6" name="Google Shape;22766;p29"/>
            <p:cNvSpPr/>
            <p:nvPr/>
          </p:nvSpPr>
          <p:spPr>
            <a:xfrm>
              <a:off x="22757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7" name="Google Shape;22767;p29"/>
            <p:cNvSpPr/>
            <p:nvPr/>
          </p:nvSpPr>
          <p:spPr>
            <a:xfrm>
              <a:off x="22757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667" y="1"/>
                  </a:moveTo>
                  <a:cubicBezTo>
                    <a:pt x="546" y="59"/>
                    <a:pt x="426" y="59"/>
                    <a:pt x="305" y="59"/>
                  </a:cubicBezTo>
                  <a:cubicBezTo>
                    <a:pt x="122" y="121"/>
                    <a:pt x="1" y="300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242"/>
                    <a:pt x="846" y="121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8" name="Google Shape;22768;p29"/>
            <p:cNvSpPr/>
            <p:nvPr/>
          </p:nvSpPr>
          <p:spPr>
            <a:xfrm>
              <a:off x="2256200" y="1259300"/>
              <a:ext cx="3025" cy="12075"/>
            </a:xfrm>
            <a:custGeom>
              <a:avLst/>
              <a:gdLst/>
              <a:ahLst/>
              <a:cxnLst/>
              <a:rect l="l" t="t" r="r" b="b"/>
              <a:pathLst>
                <a:path w="121" h="483" extrusionOk="0">
                  <a:moveTo>
                    <a:pt x="0" y="0"/>
                  </a:moveTo>
                  <a:cubicBezTo>
                    <a:pt x="0" y="179"/>
                    <a:pt x="58" y="299"/>
                    <a:pt x="58" y="483"/>
                  </a:cubicBezTo>
                  <a:cubicBezTo>
                    <a:pt x="58" y="420"/>
                    <a:pt x="121" y="362"/>
                    <a:pt x="121" y="299"/>
                  </a:cubicBezTo>
                  <a:cubicBezTo>
                    <a:pt x="121" y="179"/>
                    <a:pt x="58" y="12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9" name="Google Shape;22769;p29"/>
            <p:cNvSpPr/>
            <p:nvPr/>
          </p:nvSpPr>
          <p:spPr>
            <a:xfrm>
              <a:off x="2244125" y="1214050"/>
              <a:ext cx="15100" cy="22575"/>
            </a:xfrm>
            <a:custGeom>
              <a:avLst/>
              <a:gdLst/>
              <a:ahLst/>
              <a:cxnLst/>
              <a:rect l="l" t="t" r="r" b="b"/>
              <a:pathLst>
                <a:path w="604" h="903" extrusionOk="0">
                  <a:moveTo>
                    <a:pt x="121" y="0"/>
                  </a:moveTo>
                  <a:cubicBezTo>
                    <a:pt x="58" y="0"/>
                    <a:pt x="58" y="58"/>
                    <a:pt x="0" y="58"/>
                  </a:cubicBezTo>
                  <a:cubicBezTo>
                    <a:pt x="121" y="299"/>
                    <a:pt x="242" y="604"/>
                    <a:pt x="300" y="903"/>
                  </a:cubicBezTo>
                  <a:cubicBezTo>
                    <a:pt x="483" y="845"/>
                    <a:pt x="604" y="661"/>
                    <a:pt x="604" y="483"/>
                  </a:cubicBezTo>
                  <a:cubicBezTo>
                    <a:pt x="541" y="242"/>
                    <a:pt x="362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0" name="Google Shape;22770;p29"/>
            <p:cNvSpPr/>
            <p:nvPr/>
          </p:nvSpPr>
          <p:spPr>
            <a:xfrm>
              <a:off x="22350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1" name="Google Shape;22771;p29"/>
            <p:cNvSpPr/>
            <p:nvPr/>
          </p:nvSpPr>
          <p:spPr>
            <a:xfrm>
              <a:off x="22350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2" name="Google Shape;22772;p29"/>
            <p:cNvSpPr/>
            <p:nvPr/>
          </p:nvSpPr>
          <p:spPr>
            <a:xfrm>
              <a:off x="22350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3" name="Google Shape;22773;p29"/>
            <p:cNvSpPr/>
            <p:nvPr/>
          </p:nvSpPr>
          <p:spPr>
            <a:xfrm>
              <a:off x="22350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4" name="Google Shape;22774;p29"/>
            <p:cNvSpPr/>
            <p:nvPr/>
          </p:nvSpPr>
          <p:spPr>
            <a:xfrm>
              <a:off x="22350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5" name="Google Shape;22775;p29"/>
            <p:cNvSpPr/>
            <p:nvPr/>
          </p:nvSpPr>
          <p:spPr>
            <a:xfrm>
              <a:off x="22350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6" name="Google Shape;22776;p29"/>
            <p:cNvSpPr/>
            <p:nvPr/>
          </p:nvSpPr>
          <p:spPr>
            <a:xfrm>
              <a:off x="22350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7" name="Google Shape;22777;p29"/>
            <p:cNvSpPr/>
            <p:nvPr/>
          </p:nvSpPr>
          <p:spPr>
            <a:xfrm>
              <a:off x="22350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8" name="Google Shape;22778;p29"/>
            <p:cNvSpPr/>
            <p:nvPr/>
          </p:nvSpPr>
          <p:spPr>
            <a:xfrm>
              <a:off x="22350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9" name="Google Shape;22779;p29"/>
            <p:cNvSpPr/>
            <p:nvPr/>
          </p:nvSpPr>
          <p:spPr>
            <a:xfrm>
              <a:off x="22350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0" name="Google Shape;22780;p29"/>
            <p:cNvSpPr/>
            <p:nvPr/>
          </p:nvSpPr>
          <p:spPr>
            <a:xfrm>
              <a:off x="22350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1" name="Google Shape;22781;p29"/>
            <p:cNvSpPr/>
            <p:nvPr/>
          </p:nvSpPr>
          <p:spPr>
            <a:xfrm>
              <a:off x="223507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21" y="0"/>
                  </a:moveTo>
                  <a:cubicBezTo>
                    <a:pt x="58" y="121"/>
                    <a:pt x="0" y="242"/>
                    <a:pt x="0" y="362"/>
                  </a:cubicBezTo>
                  <a:cubicBezTo>
                    <a:pt x="0" y="483"/>
                    <a:pt x="58" y="604"/>
                    <a:pt x="121" y="662"/>
                  </a:cubicBezTo>
                  <a:cubicBezTo>
                    <a:pt x="209" y="750"/>
                    <a:pt x="297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4" y="782"/>
                    <a:pt x="966" y="604"/>
                    <a:pt x="966" y="300"/>
                  </a:cubicBezTo>
                  <a:cubicBezTo>
                    <a:pt x="966" y="179"/>
                    <a:pt x="845" y="58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2" name="Google Shape;22782;p29"/>
            <p:cNvSpPr/>
            <p:nvPr/>
          </p:nvSpPr>
          <p:spPr>
            <a:xfrm>
              <a:off x="2195850" y="1134050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0"/>
                    <a:pt x="59" y="121"/>
                    <a:pt x="1" y="242"/>
                  </a:cubicBezTo>
                  <a:cubicBezTo>
                    <a:pt x="179" y="425"/>
                    <a:pt x="421" y="666"/>
                    <a:pt x="604" y="908"/>
                  </a:cubicBezTo>
                  <a:cubicBezTo>
                    <a:pt x="725" y="845"/>
                    <a:pt x="845" y="666"/>
                    <a:pt x="845" y="483"/>
                  </a:cubicBezTo>
                  <a:cubicBezTo>
                    <a:pt x="845" y="242"/>
                    <a:pt x="604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3" name="Google Shape;22783;p29"/>
            <p:cNvSpPr/>
            <p:nvPr/>
          </p:nvSpPr>
          <p:spPr>
            <a:xfrm>
              <a:off x="21928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4" name="Google Shape;22784;p29"/>
            <p:cNvSpPr/>
            <p:nvPr/>
          </p:nvSpPr>
          <p:spPr>
            <a:xfrm>
              <a:off x="21928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5" name="Google Shape;22785;p29"/>
            <p:cNvSpPr/>
            <p:nvPr/>
          </p:nvSpPr>
          <p:spPr>
            <a:xfrm>
              <a:off x="21928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6" name="Google Shape;22786;p29"/>
            <p:cNvSpPr/>
            <p:nvPr/>
          </p:nvSpPr>
          <p:spPr>
            <a:xfrm>
              <a:off x="21928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7" name="Google Shape;22787;p29"/>
            <p:cNvSpPr/>
            <p:nvPr/>
          </p:nvSpPr>
          <p:spPr>
            <a:xfrm>
              <a:off x="21928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8" name="Google Shape;22788;p29"/>
            <p:cNvSpPr/>
            <p:nvPr/>
          </p:nvSpPr>
          <p:spPr>
            <a:xfrm>
              <a:off x="21928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9" name="Google Shape;22789;p29"/>
            <p:cNvSpPr/>
            <p:nvPr/>
          </p:nvSpPr>
          <p:spPr>
            <a:xfrm>
              <a:off x="21928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0" name="Google Shape;22790;p29"/>
            <p:cNvSpPr/>
            <p:nvPr/>
          </p:nvSpPr>
          <p:spPr>
            <a:xfrm>
              <a:off x="21928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1" name="Google Shape;22791;p29"/>
            <p:cNvSpPr/>
            <p:nvPr/>
          </p:nvSpPr>
          <p:spPr>
            <a:xfrm>
              <a:off x="21928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2" name="Google Shape;22792;p29"/>
            <p:cNvSpPr/>
            <p:nvPr/>
          </p:nvSpPr>
          <p:spPr>
            <a:xfrm>
              <a:off x="2192850" y="738875"/>
              <a:ext cx="24150" cy="18725"/>
            </a:xfrm>
            <a:custGeom>
              <a:avLst/>
              <a:gdLst/>
              <a:ahLst/>
              <a:cxnLst/>
              <a:rect l="l" t="t" r="r" b="b"/>
              <a:pathLst>
                <a:path w="966" h="749" extrusionOk="0">
                  <a:moveTo>
                    <a:pt x="121" y="0"/>
                  </a:moveTo>
                  <a:cubicBezTo>
                    <a:pt x="58" y="63"/>
                    <a:pt x="0" y="184"/>
                    <a:pt x="0" y="304"/>
                  </a:cubicBezTo>
                  <a:cubicBezTo>
                    <a:pt x="0" y="425"/>
                    <a:pt x="58" y="546"/>
                    <a:pt x="179" y="604"/>
                  </a:cubicBezTo>
                  <a:cubicBezTo>
                    <a:pt x="225" y="692"/>
                    <a:pt x="301" y="749"/>
                    <a:pt x="386" y="749"/>
                  </a:cubicBezTo>
                  <a:cubicBezTo>
                    <a:pt x="418" y="749"/>
                    <a:pt x="450" y="741"/>
                    <a:pt x="483" y="724"/>
                  </a:cubicBezTo>
                  <a:cubicBezTo>
                    <a:pt x="724" y="724"/>
                    <a:pt x="965" y="546"/>
                    <a:pt x="965" y="242"/>
                  </a:cubicBezTo>
                  <a:cubicBezTo>
                    <a:pt x="965" y="184"/>
                    <a:pt x="903" y="63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3" name="Google Shape;22793;p29"/>
            <p:cNvSpPr/>
            <p:nvPr/>
          </p:nvSpPr>
          <p:spPr>
            <a:xfrm>
              <a:off x="2152050" y="109482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546"/>
                    <a:pt x="483" y="725"/>
                    <a:pt x="667" y="845"/>
                  </a:cubicBezTo>
                  <a:cubicBezTo>
                    <a:pt x="845" y="787"/>
                    <a:pt x="908" y="604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4" name="Google Shape;22794;p29"/>
            <p:cNvSpPr/>
            <p:nvPr/>
          </p:nvSpPr>
          <p:spPr>
            <a:xfrm>
              <a:off x="2152050" y="105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5" name="Google Shape;22795;p29"/>
            <p:cNvSpPr/>
            <p:nvPr/>
          </p:nvSpPr>
          <p:spPr>
            <a:xfrm>
              <a:off x="2152050" y="101495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6" name="Google Shape;22796;p29"/>
            <p:cNvSpPr/>
            <p:nvPr/>
          </p:nvSpPr>
          <p:spPr>
            <a:xfrm>
              <a:off x="2152050" y="97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7" name="Google Shape;22797;p29"/>
            <p:cNvSpPr/>
            <p:nvPr/>
          </p:nvSpPr>
          <p:spPr>
            <a:xfrm>
              <a:off x="2152050" y="9349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8" name="Google Shape;22798;p29"/>
            <p:cNvSpPr/>
            <p:nvPr/>
          </p:nvSpPr>
          <p:spPr>
            <a:xfrm>
              <a:off x="2152050" y="89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9" name="Google Shape;22799;p29"/>
            <p:cNvSpPr/>
            <p:nvPr/>
          </p:nvSpPr>
          <p:spPr>
            <a:xfrm>
              <a:off x="2152050" y="8535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0" name="Google Shape;22800;p29"/>
            <p:cNvSpPr/>
            <p:nvPr/>
          </p:nvSpPr>
          <p:spPr>
            <a:xfrm>
              <a:off x="2152050" y="81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1" name="Google Shape;22801;p29"/>
            <p:cNvSpPr/>
            <p:nvPr/>
          </p:nvSpPr>
          <p:spPr>
            <a:xfrm>
              <a:off x="2152050" y="773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2" name="Google Shape;22802;p29"/>
            <p:cNvSpPr/>
            <p:nvPr/>
          </p:nvSpPr>
          <p:spPr>
            <a:xfrm>
              <a:off x="2152050" y="737425"/>
              <a:ext cx="22725" cy="20175"/>
            </a:xfrm>
            <a:custGeom>
              <a:avLst/>
              <a:gdLst/>
              <a:ahLst/>
              <a:cxnLst/>
              <a:rect l="l" t="t" r="r" b="b"/>
              <a:pathLst>
                <a:path w="909" h="807" extrusionOk="0">
                  <a:moveTo>
                    <a:pt x="121" y="0"/>
                  </a:moveTo>
                  <a:cubicBezTo>
                    <a:pt x="64" y="58"/>
                    <a:pt x="1" y="179"/>
                    <a:pt x="1" y="362"/>
                  </a:cubicBezTo>
                  <a:cubicBezTo>
                    <a:pt x="1" y="483"/>
                    <a:pt x="64" y="604"/>
                    <a:pt x="121" y="662"/>
                  </a:cubicBezTo>
                  <a:cubicBezTo>
                    <a:pt x="210" y="750"/>
                    <a:pt x="298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5" y="782"/>
                    <a:pt x="908" y="604"/>
                    <a:pt x="908" y="300"/>
                  </a:cubicBezTo>
                  <a:cubicBezTo>
                    <a:pt x="908" y="242"/>
                    <a:pt x="908" y="121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3" name="Google Shape;22803;p29"/>
            <p:cNvSpPr/>
            <p:nvPr/>
          </p:nvSpPr>
          <p:spPr>
            <a:xfrm>
              <a:off x="21098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4" name="Google Shape;22804;p29"/>
            <p:cNvSpPr/>
            <p:nvPr/>
          </p:nvSpPr>
          <p:spPr>
            <a:xfrm>
              <a:off x="21098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5" name="Google Shape;22805;p29"/>
            <p:cNvSpPr/>
            <p:nvPr/>
          </p:nvSpPr>
          <p:spPr>
            <a:xfrm>
              <a:off x="21098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6" name="Google Shape;22806;p29"/>
            <p:cNvSpPr/>
            <p:nvPr/>
          </p:nvSpPr>
          <p:spPr>
            <a:xfrm>
              <a:off x="21098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7" name="Google Shape;22807;p29"/>
            <p:cNvSpPr/>
            <p:nvPr/>
          </p:nvSpPr>
          <p:spPr>
            <a:xfrm>
              <a:off x="21098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8" name="Google Shape;22808;p29"/>
            <p:cNvSpPr/>
            <p:nvPr/>
          </p:nvSpPr>
          <p:spPr>
            <a:xfrm>
              <a:off x="21098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9" name="Google Shape;22809;p29"/>
            <p:cNvSpPr/>
            <p:nvPr/>
          </p:nvSpPr>
          <p:spPr>
            <a:xfrm>
              <a:off x="21098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0" name="Google Shape;22810;p29"/>
            <p:cNvSpPr/>
            <p:nvPr/>
          </p:nvSpPr>
          <p:spPr>
            <a:xfrm>
              <a:off x="21098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1" name="Google Shape;22811;p29"/>
            <p:cNvSpPr/>
            <p:nvPr/>
          </p:nvSpPr>
          <p:spPr>
            <a:xfrm>
              <a:off x="21098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2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300"/>
                    <a:pt x="845" y="121"/>
                    <a:pt x="667" y="59"/>
                  </a:cubicBezTo>
                  <a:cubicBezTo>
                    <a:pt x="546" y="59"/>
                    <a:pt x="48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2" name="Google Shape;22812;p29"/>
            <p:cNvSpPr/>
            <p:nvPr/>
          </p:nvSpPr>
          <p:spPr>
            <a:xfrm>
              <a:off x="2067600" y="1054175"/>
              <a:ext cx="24150" cy="19550"/>
            </a:xfrm>
            <a:custGeom>
              <a:avLst/>
              <a:gdLst/>
              <a:ahLst/>
              <a:cxnLst/>
              <a:rect l="l" t="t" r="r" b="b"/>
              <a:pathLst>
                <a:path w="966" h="782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304" y="603"/>
                    <a:pt x="604" y="661"/>
                    <a:pt x="845" y="782"/>
                  </a:cubicBezTo>
                  <a:cubicBezTo>
                    <a:pt x="966" y="661"/>
                    <a:pt x="966" y="603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3" name="Google Shape;22813;p29"/>
            <p:cNvSpPr/>
            <p:nvPr/>
          </p:nvSpPr>
          <p:spPr>
            <a:xfrm>
              <a:off x="20676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4" name="Google Shape;22814;p29"/>
            <p:cNvSpPr/>
            <p:nvPr/>
          </p:nvSpPr>
          <p:spPr>
            <a:xfrm>
              <a:off x="20676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5" name="Google Shape;22815;p29"/>
            <p:cNvSpPr/>
            <p:nvPr/>
          </p:nvSpPr>
          <p:spPr>
            <a:xfrm>
              <a:off x="20676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6" name="Google Shape;22816;p29"/>
            <p:cNvSpPr/>
            <p:nvPr/>
          </p:nvSpPr>
          <p:spPr>
            <a:xfrm>
              <a:off x="20676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7" name="Google Shape;22817;p29"/>
            <p:cNvSpPr/>
            <p:nvPr/>
          </p:nvSpPr>
          <p:spPr>
            <a:xfrm>
              <a:off x="20676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8" name="Google Shape;22818;p29"/>
            <p:cNvSpPr/>
            <p:nvPr/>
          </p:nvSpPr>
          <p:spPr>
            <a:xfrm>
              <a:off x="20676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9" name="Google Shape;22819;p29"/>
            <p:cNvSpPr/>
            <p:nvPr/>
          </p:nvSpPr>
          <p:spPr>
            <a:xfrm>
              <a:off x="20676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0" name="Google Shape;22820;p29"/>
            <p:cNvSpPr/>
            <p:nvPr/>
          </p:nvSpPr>
          <p:spPr>
            <a:xfrm>
              <a:off x="20676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1" name="Google Shape;22821;p29"/>
            <p:cNvSpPr/>
            <p:nvPr/>
          </p:nvSpPr>
          <p:spPr>
            <a:xfrm>
              <a:off x="2029950" y="1054175"/>
              <a:ext cx="19575" cy="7500"/>
            </a:xfrm>
            <a:custGeom>
              <a:avLst/>
              <a:gdLst/>
              <a:ahLst/>
              <a:cxnLst/>
              <a:rect l="l" t="t" r="r" b="b"/>
              <a:pathLst>
                <a:path w="783" h="300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300" y="179"/>
                    <a:pt x="541" y="241"/>
                    <a:pt x="782" y="299"/>
                  </a:cubicBezTo>
                  <a:cubicBezTo>
                    <a:pt x="724" y="121"/>
                    <a:pt x="541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2" name="Google Shape;22822;p29"/>
            <p:cNvSpPr/>
            <p:nvPr/>
          </p:nvSpPr>
          <p:spPr>
            <a:xfrm>
              <a:off x="20269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3" name="Google Shape;22823;p29"/>
            <p:cNvSpPr/>
            <p:nvPr/>
          </p:nvSpPr>
          <p:spPr>
            <a:xfrm>
              <a:off x="20269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4" name="Google Shape;22824;p29"/>
            <p:cNvSpPr/>
            <p:nvPr/>
          </p:nvSpPr>
          <p:spPr>
            <a:xfrm>
              <a:off x="20269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5" name="Google Shape;22825;p29"/>
            <p:cNvSpPr/>
            <p:nvPr/>
          </p:nvSpPr>
          <p:spPr>
            <a:xfrm>
              <a:off x="20269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6" name="Google Shape;22826;p29"/>
            <p:cNvSpPr/>
            <p:nvPr/>
          </p:nvSpPr>
          <p:spPr>
            <a:xfrm>
              <a:off x="20269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7" name="Google Shape;22827;p29"/>
            <p:cNvSpPr/>
            <p:nvPr/>
          </p:nvSpPr>
          <p:spPr>
            <a:xfrm>
              <a:off x="20269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8" name="Google Shape;22828;p29"/>
            <p:cNvSpPr/>
            <p:nvPr/>
          </p:nvSpPr>
          <p:spPr>
            <a:xfrm>
              <a:off x="20269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9" name="Google Shape;22829;p29"/>
            <p:cNvSpPr/>
            <p:nvPr/>
          </p:nvSpPr>
          <p:spPr>
            <a:xfrm>
              <a:off x="20269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0" name="Google Shape;22830;p29"/>
            <p:cNvSpPr/>
            <p:nvPr/>
          </p:nvSpPr>
          <p:spPr>
            <a:xfrm>
              <a:off x="19847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1" name="Google Shape;22831;p29"/>
            <p:cNvSpPr/>
            <p:nvPr/>
          </p:nvSpPr>
          <p:spPr>
            <a:xfrm>
              <a:off x="19847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2" name="Google Shape;22832;p29"/>
            <p:cNvSpPr/>
            <p:nvPr/>
          </p:nvSpPr>
          <p:spPr>
            <a:xfrm>
              <a:off x="19847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3" name="Google Shape;22833;p29"/>
            <p:cNvSpPr/>
            <p:nvPr/>
          </p:nvSpPr>
          <p:spPr>
            <a:xfrm>
              <a:off x="19847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4" name="Google Shape;22834;p29"/>
            <p:cNvSpPr/>
            <p:nvPr/>
          </p:nvSpPr>
          <p:spPr>
            <a:xfrm>
              <a:off x="19847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5" name="Google Shape;22835;p29"/>
            <p:cNvSpPr/>
            <p:nvPr/>
          </p:nvSpPr>
          <p:spPr>
            <a:xfrm>
              <a:off x="19847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6" name="Google Shape;22836;p29"/>
            <p:cNvSpPr/>
            <p:nvPr/>
          </p:nvSpPr>
          <p:spPr>
            <a:xfrm>
              <a:off x="19847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7" name="Google Shape;22837;p29"/>
            <p:cNvSpPr/>
            <p:nvPr/>
          </p:nvSpPr>
          <p:spPr>
            <a:xfrm>
              <a:off x="19847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8" name="Google Shape;22838;p29"/>
            <p:cNvSpPr/>
            <p:nvPr/>
          </p:nvSpPr>
          <p:spPr>
            <a:xfrm>
              <a:off x="1984700" y="702675"/>
              <a:ext cx="22575" cy="15100"/>
            </a:xfrm>
            <a:custGeom>
              <a:avLst/>
              <a:gdLst/>
              <a:ahLst/>
              <a:cxnLst/>
              <a:rect l="l" t="t" r="r" b="b"/>
              <a:pathLst>
                <a:path w="903" h="604" extrusionOk="0">
                  <a:moveTo>
                    <a:pt x="58" y="0"/>
                  </a:moveTo>
                  <a:cubicBezTo>
                    <a:pt x="0" y="0"/>
                    <a:pt x="0" y="63"/>
                    <a:pt x="0" y="121"/>
                  </a:cubicBezTo>
                  <a:cubicBezTo>
                    <a:pt x="0" y="242"/>
                    <a:pt x="58" y="362"/>
                    <a:pt x="179" y="483"/>
                  </a:cubicBezTo>
                  <a:cubicBezTo>
                    <a:pt x="242" y="546"/>
                    <a:pt x="362" y="604"/>
                    <a:pt x="483" y="604"/>
                  </a:cubicBezTo>
                  <a:cubicBezTo>
                    <a:pt x="662" y="604"/>
                    <a:pt x="845" y="483"/>
                    <a:pt x="903" y="304"/>
                  </a:cubicBezTo>
                  <a:cubicBezTo>
                    <a:pt x="604" y="184"/>
                    <a:pt x="362" y="121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9" name="Google Shape;22839;p29"/>
            <p:cNvSpPr/>
            <p:nvPr/>
          </p:nvSpPr>
          <p:spPr>
            <a:xfrm>
              <a:off x="1943925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0" name="Google Shape;22840;p29"/>
            <p:cNvSpPr/>
            <p:nvPr/>
          </p:nvSpPr>
          <p:spPr>
            <a:xfrm>
              <a:off x="1943925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1" name="Google Shape;22841;p29"/>
            <p:cNvSpPr/>
            <p:nvPr/>
          </p:nvSpPr>
          <p:spPr>
            <a:xfrm>
              <a:off x="1943925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2" name="Google Shape;22842;p29"/>
            <p:cNvSpPr/>
            <p:nvPr/>
          </p:nvSpPr>
          <p:spPr>
            <a:xfrm>
              <a:off x="1943925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3" name="Google Shape;22843;p29"/>
            <p:cNvSpPr/>
            <p:nvPr/>
          </p:nvSpPr>
          <p:spPr>
            <a:xfrm>
              <a:off x="1943925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4" name="Google Shape;22844;p29"/>
            <p:cNvSpPr/>
            <p:nvPr/>
          </p:nvSpPr>
          <p:spPr>
            <a:xfrm>
              <a:off x="1943925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5"/>
                    <a:pt x="907" y="483"/>
                  </a:cubicBezTo>
                  <a:cubicBezTo>
                    <a:pt x="907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5" name="Google Shape;22845;p29"/>
            <p:cNvSpPr/>
            <p:nvPr/>
          </p:nvSpPr>
          <p:spPr>
            <a:xfrm>
              <a:off x="1943925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6" name="Google Shape;22846;p29"/>
            <p:cNvSpPr/>
            <p:nvPr/>
          </p:nvSpPr>
          <p:spPr>
            <a:xfrm>
              <a:off x="1943925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3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5"/>
                    <a:pt x="907" y="421"/>
                  </a:cubicBezTo>
                  <a:cubicBezTo>
                    <a:pt x="907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7" name="Google Shape;22847;p29"/>
            <p:cNvSpPr/>
            <p:nvPr/>
          </p:nvSpPr>
          <p:spPr>
            <a:xfrm>
              <a:off x="1943925" y="69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8" name="Google Shape;22848;p29"/>
            <p:cNvSpPr/>
            <p:nvPr/>
          </p:nvSpPr>
          <p:spPr>
            <a:xfrm>
              <a:off x="19016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9" name="Google Shape;22849;p29"/>
            <p:cNvSpPr/>
            <p:nvPr/>
          </p:nvSpPr>
          <p:spPr>
            <a:xfrm>
              <a:off x="19016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0" name="Google Shape;22850;p29"/>
            <p:cNvSpPr/>
            <p:nvPr/>
          </p:nvSpPr>
          <p:spPr>
            <a:xfrm>
              <a:off x="19016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1" name="Google Shape;22851;p29"/>
            <p:cNvSpPr/>
            <p:nvPr/>
          </p:nvSpPr>
          <p:spPr>
            <a:xfrm>
              <a:off x="19016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2" name="Google Shape;22852;p29"/>
            <p:cNvSpPr/>
            <p:nvPr/>
          </p:nvSpPr>
          <p:spPr>
            <a:xfrm>
              <a:off x="19016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3" name="Google Shape;22853;p29"/>
            <p:cNvSpPr/>
            <p:nvPr/>
          </p:nvSpPr>
          <p:spPr>
            <a:xfrm>
              <a:off x="19016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4" name="Google Shape;22854;p29"/>
            <p:cNvSpPr/>
            <p:nvPr/>
          </p:nvSpPr>
          <p:spPr>
            <a:xfrm>
              <a:off x="19016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5" name="Google Shape;22855;p29"/>
            <p:cNvSpPr/>
            <p:nvPr/>
          </p:nvSpPr>
          <p:spPr>
            <a:xfrm>
              <a:off x="19016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6" name="Google Shape;22856;p29"/>
            <p:cNvSpPr/>
            <p:nvPr/>
          </p:nvSpPr>
          <p:spPr>
            <a:xfrm>
              <a:off x="19016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7" name="Google Shape;22857;p29"/>
            <p:cNvSpPr/>
            <p:nvPr/>
          </p:nvSpPr>
          <p:spPr>
            <a:xfrm>
              <a:off x="1901675" y="65597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184" y="0"/>
                  </a:moveTo>
                  <a:cubicBezTo>
                    <a:pt x="63" y="121"/>
                    <a:pt x="1" y="242"/>
                    <a:pt x="1" y="420"/>
                  </a:cubicBezTo>
                  <a:cubicBezTo>
                    <a:pt x="1" y="541"/>
                    <a:pt x="63" y="662"/>
                    <a:pt x="184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667" y="845"/>
                    <a:pt x="845" y="724"/>
                    <a:pt x="908" y="541"/>
                  </a:cubicBezTo>
                  <a:lnTo>
                    <a:pt x="1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8" name="Google Shape;22858;p29"/>
            <p:cNvSpPr/>
            <p:nvPr/>
          </p:nvSpPr>
          <p:spPr>
            <a:xfrm>
              <a:off x="18594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9" name="Google Shape;22859;p29"/>
            <p:cNvSpPr/>
            <p:nvPr/>
          </p:nvSpPr>
          <p:spPr>
            <a:xfrm>
              <a:off x="18594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0" name="Google Shape;22860;p29"/>
            <p:cNvSpPr/>
            <p:nvPr/>
          </p:nvSpPr>
          <p:spPr>
            <a:xfrm>
              <a:off x="18594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1" name="Google Shape;22861;p29"/>
            <p:cNvSpPr/>
            <p:nvPr/>
          </p:nvSpPr>
          <p:spPr>
            <a:xfrm>
              <a:off x="18594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2" name="Google Shape;22862;p29"/>
            <p:cNvSpPr/>
            <p:nvPr/>
          </p:nvSpPr>
          <p:spPr>
            <a:xfrm>
              <a:off x="18594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3" name="Google Shape;22863;p29"/>
            <p:cNvSpPr/>
            <p:nvPr/>
          </p:nvSpPr>
          <p:spPr>
            <a:xfrm>
              <a:off x="18594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4" name="Google Shape;22864;p29"/>
            <p:cNvSpPr/>
            <p:nvPr/>
          </p:nvSpPr>
          <p:spPr>
            <a:xfrm>
              <a:off x="18594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5" name="Google Shape;22865;p29"/>
            <p:cNvSpPr/>
            <p:nvPr/>
          </p:nvSpPr>
          <p:spPr>
            <a:xfrm>
              <a:off x="18594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6" name="Google Shape;22866;p29"/>
            <p:cNvSpPr/>
            <p:nvPr/>
          </p:nvSpPr>
          <p:spPr>
            <a:xfrm>
              <a:off x="18594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7" name="Google Shape;22867;p29"/>
            <p:cNvSpPr/>
            <p:nvPr/>
          </p:nvSpPr>
          <p:spPr>
            <a:xfrm>
              <a:off x="18594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8" name="Google Shape;22868;p29"/>
            <p:cNvSpPr/>
            <p:nvPr/>
          </p:nvSpPr>
          <p:spPr>
            <a:xfrm>
              <a:off x="1859450" y="616750"/>
              <a:ext cx="21150" cy="21150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242" y="1"/>
                  </a:moveTo>
                  <a:cubicBezTo>
                    <a:pt x="121" y="59"/>
                    <a:pt x="0" y="179"/>
                    <a:pt x="0" y="363"/>
                  </a:cubicBezTo>
                  <a:cubicBezTo>
                    <a:pt x="0" y="483"/>
                    <a:pt x="63" y="604"/>
                    <a:pt x="184" y="725"/>
                  </a:cubicBezTo>
                  <a:cubicBezTo>
                    <a:pt x="242" y="783"/>
                    <a:pt x="425" y="845"/>
                    <a:pt x="546" y="845"/>
                  </a:cubicBezTo>
                  <a:cubicBezTo>
                    <a:pt x="666" y="845"/>
                    <a:pt x="787" y="783"/>
                    <a:pt x="845" y="662"/>
                  </a:cubicBezTo>
                  <a:cubicBezTo>
                    <a:pt x="724" y="541"/>
                    <a:pt x="604" y="421"/>
                    <a:pt x="546" y="300"/>
                  </a:cubicBezTo>
                  <a:cubicBezTo>
                    <a:pt x="425" y="179"/>
                    <a:pt x="304" y="12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9" name="Google Shape;22869;p29"/>
            <p:cNvSpPr/>
            <p:nvPr/>
          </p:nvSpPr>
          <p:spPr>
            <a:xfrm>
              <a:off x="1821800" y="1054175"/>
              <a:ext cx="16550" cy="4475"/>
            </a:xfrm>
            <a:custGeom>
              <a:avLst/>
              <a:gdLst/>
              <a:ahLst/>
              <a:cxnLst/>
              <a:rect l="l" t="t" r="r" b="b"/>
              <a:pathLst>
                <a:path w="662" h="179" extrusionOk="0">
                  <a:moveTo>
                    <a:pt x="363" y="0"/>
                  </a:moveTo>
                  <a:cubicBezTo>
                    <a:pt x="179" y="0"/>
                    <a:pt x="58" y="58"/>
                    <a:pt x="1" y="179"/>
                  </a:cubicBezTo>
                  <a:cubicBezTo>
                    <a:pt x="179" y="179"/>
                    <a:pt x="420" y="121"/>
                    <a:pt x="662" y="121"/>
                  </a:cubicBezTo>
                  <a:cubicBezTo>
                    <a:pt x="541" y="58"/>
                    <a:pt x="483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0" name="Google Shape;22870;p29"/>
            <p:cNvSpPr/>
            <p:nvPr/>
          </p:nvSpPr>
          <p:spPr>
            <a:xfrm>
              <a:off x="18187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1" name="Google Shape;22871;p29"/>
            <p:cNvSpPr/>
            <p:nvPr/>
          </p:nvSpPr>
          <p:spPr>
            <a:xfrm>
              <a:off x="18187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2" name="Google Shape;22872;p29"/>
            <p:cNvSpPr/>
            <p:nvPr/>
          </p:nvSpPr>
          <p:spPr>
            <a:xfrm>
              <a:off x="18187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3" name="Google Shape;22873;p29"/>
            <p:cNvSpPr/>
            <p:nvPr/>
          </p:nvSpPr>
          <p:spPr>
            <a:xfrm>
              <a:off x="18187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4" name="Google Shape;22874;p29"/>
            <p:cNvSpPr/>
            <p:nvPr/>
          </p:nvSpPr>
          <p:spPr>
            <a:xfrm>
              <a:off x="18187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5" name="Google Shape;22875;p29"/>
            <p:cNvSpPr/>
            <p:nvPr/>
          </p:nvSpPr>
          <p:spPr>
            <a:xfrm>
              <a:off x="18187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6" name="Google Shape;22876;p29"/>
            <p:cNvSpPr/>
            <p:nvPr/>
          </p:nvSpPr>
          <p:spPr>
            <a:xfrm>
              <a:off x="18187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7" name="Google Shape;22877;p29"/>
            <p:cNvSpPr/>
            <p:nvPr/>
          </p:nvSpPr>
          <p:spPr>
            <a:xfrm>
              <a:off x="18187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8" name="Google Shape;22878;p29"/>
            <p:cNvSpPr/>
            <p:nvPr/>
          </p:nvSpPr>
          <p:spPr>
            <a:xfrm>
              <a:off x="18187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9" name="Google Shape;22879;p29"/>
            <p:cNvSpPr/>
            <p:nvPr/>
          </p:nvSpPr>
          <p:spPr>
            <a:xfrm>
              <a:off x="181877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0" name="Google Shape;22880;p29"/>
            <p:cNvSpPr/>
            <p:nvPr/>
          </p:nvSpPr>
          <p:spPr>
            <a:xfrm>
              <a:off x="181877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1" name="Google Shape;22881;p29"/>
            <p:cNvSpPr/>
            <p:nvPr/>
          </p:nvSpPr>
          <p:spPr>
            <a:xfrm>
              <a:off x="181877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03" y="724"/>
                    <a:pt x="966" y="483"/>
                  </a:cubicBezTo>
                  <a:cubicBezTo>
                    <a:pt x="846" y="300"/>
                    <a:pt x="725" y="179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2" name="Google Shape;22882;p29"/>
            <p:cNvSpPr/>
            <p:nvPr/>
          </p:nvSpPr>
          <p:spPr>
            <a:xfrm>
              <a:off x="1820225" y="55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3" name="Google Shape;22883;p29"/>
            <p:cNvSpPr/>
            <p:nvPr/>
          </p:nvSpPr>
          <p:spPr>
            <a:xfrm>
              <a:off x="1778000" y="1054175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425" y="0"/>
                  </a:moveTo>
                  <a:cubicBezTo>
                    <a:pt x="242" y="0"/>
                    <a:pt x="63" y="179"/>
                    <a:pt x="1" y="362"/>
                  </a:cubicBezTo>
                  <a:cubicBezTo>
                    <a:pt x="305" y="299"/>
                    <a:pt x="546" y="299"/>
                    <a:pt x="845" y="299"/>
                  </a:cubicBezTo>
                  <a:cubicBezTo>
                    <a:pt x="787" y="121"/>
                    <a:pt x="60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4" name="Google Shape;22884;p29"/>
            <p:cNvSpPr/>
            <p:nvPr/>
          </p:nvSpPr>
          <p:spPr>
            <a:xfrm>
              <a:off x="1776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5" name="Google Shape;22885;p29"/>
            <p:cNvSpPr/>
            <p:nvPr/>
          </p:nvSpPr>
          <p:spPr>
            <a:xfrm>
              <a:off x="1776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6" name="Google Shape;22886;p29"/>
            <p:cNvSpPr/>
            <p:nvPr/>
          </p:nvSpPr>
          <p:spPr>
            <a:xfrm>
              <a:off x="17765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7" name="Google Shape;22887;p29"/>
            <p:cNvSpPr/>
            <p:nvPr/>
          </p:nvSpPr>
          <p:spPr>
            <a:xfrm>
              <a:off x="17765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8" name="Google Shape;22888;p29"/>
            <p:cNvSpPr/>
            <p:nvPr/>
          </p:nvSpPr>
          <p:spPr>
            <a:xfrm>
              <a:off x="17765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9" name="Google Shape;22889;p29"/>
            <p:cNvSpPr/>
            <p:nvPr/>
          </p:nvSpPr>
          <p:spPr>
            <a:xfrm>
              <a:off x="17765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0" name="Google Shape;22890;p29"/>
            <p:cNvSpPr/>
            <p:nvPr/>
          </p:nvSpPr>
          <p:spPr>
            <a:xfrm>
              <a:off x="17765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1" name="Google Shape;22891;p29"/>
            <p:cNvSpPr/>
            <p:nvPr/>
          </p:nvSpPr>
          <p:spPr>
            <a:xfrm>
              <a:off x="17765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2" name="Google Shape;22892;p29"/>
            <p:cNvSpPr/>
            <p:nvPr/>
          </p:nvSpPr>
          <p:spPr>
            <a:xfrm>
              <a:off x="17765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3" name="Google Shape;22893;p29"/>
            <p:cNvSpPr/>
            <p:nvPr/>
          </p:nvSpPr>
          <p:spPr>
            <a:xfrm>
              <a:off x="17765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4" name="Google Shape;22894;p29"/>
            <p:cNvSpPr/>
            <p:nvPr/>
          </p:nvSpPr>
          <p:spPr>
            <a:xfrm>
              <a:off x="17765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5" name="Google Shape;22895;p29"/>
            <p:cNvSpPr/>
            <p:nvPr/>
          </p:nvSpPr>
          <p:spPr>
            <a:xfrm>
              <a:off x="17765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6" name="Google Shape;22896;p29"/>
            <p:cNvSpPr/>
            <p:nvPr/>
          </p:nvSpPr>
          <p:spPr>
            <a:xfrm>
              <a:off x="17765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7" name="Google Shape;22897;p29"/>
            <p:cNvSpPr/>
            <p:nvPr/>
          </p:nvSpPr>
          <p:spPr>
            <a:xfrm>
              <a:off x="1776550" y="494525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63"/>
                    <a:pt x="1" y="242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662" y="908"/>
                    <a:pt x="782" y="845"/>
                    <a:pt x="845" y="724"/>
                  </a:cubicBezTo>
                  <a:cubicBezTo>
                    <a:pt x="662" y="483"/>
                    <a:pt x="541" y="242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8" name="Google Shape;22898;p29"/>
            <p:cNvSpPr/>
            <p:nvPr/>
          </p:nvSpPr>
          <p:spPr>
            <a:xfrm>
              <a:off x="1735775" y="1054175"/>
              <a:ext cx="22700" cy="10500"/>
            </a:xfrm>
            <a:custGeom>
              <a:avLst/>
              <a:gdLst/>
              <a:ahLst/>
              <a:cxnLst/>
              <a:rect l="l" t="t" r="r" b="b"/>
              <a:pathLst>
                <a:path w="908" h="420" extrusionOk="0">
                  <a:moveTo>
                    <a:pt x="425" y="0"/>
                  </a:moveTo>
                  <a:cubicBezTo>
                    <a:pt x="242" y="0"/>
                    <a:pt x="63" y="179"/>
                    <a:pt x="0" y="420"/>
                  </a:cubicBezTo>
                  <a:cubicBezTo>
                    <a:pt x="304" y="420"/>
                    <a:pt x="604" y="420"/>
                    <a:pt x="908" y="362"/>
                  </a:cubicBezTo>
                  <a:cubicBezTo>
                    <a:pt x="845" y="179"/>
                    <a:pt x="666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9" name="Google Shape;22899;p29"/>
            <p:cNvSpPr/>
            <p:nvPr/>
          </p:nvSpPr>
          <p:spPr>
            <a:xfrm>
              <a:off x="17357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0" name="Google Shape;22900;p29"/>
            <p:cNvSpPr/>
            <p:nvPr/>
          </p:nvSpPr>
          <p:spPr>
            <a:xfrm>
              <a:off x="17357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1" name="Google Shape;22901;p29"/>
            <p:cNvSpPr/>
            <p:nvPr/>
          </p:nvSpPr>
          <p:spPr>
            <a:xfrm>
              <a:off x="17357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2" name="Google Shape;22902;p29"/>
            <p:cNvSpPr/>
            <p:nvPr/>
          </p:nvSpPr>
          <p:spPr>
            <a:xfrm>
              <a:off x="17357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3" name="Google Shape;22903;p29"/>
            <p:cNvSpPr/>
            <p:nvPr/>
          </p:nvSpPr>
          <p:spPr>
            <a:xfrm>
              <a:off x="17357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4" name="Google Shape;22904;p29"/>
            <p:cNvSpPr/>
            <p:nvPr/>
          </p:nvSpPr>
          <p:spPr>
            <a:xfrm>
              <a:off x="17357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5" name="Google Shape;22905;p29"/>
            <p:cNvSpPr/>
            <p:nvPr/>
          </p:nvSpPr>
          <p:spPr>
            <a:xfrm>
              <a:off x="17357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6" name="Google Shape;22906;p29"/>
            <p:cNvSpPr/>
            <p:nvPr/>
          </p:nvSpPr>
          <p:spPr>
            <a:xfrm>
              <a:off x="17357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7" name="Google Shape;22907;p29"/>
            <p:cNvSpPr/>
            <p:nvPr/>
          </p:nvSpPr>
          <p:spPr>
            <a:xfrm>
              <a:off x="173577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8" name="Google Shape;22908;p29"/>
            <p:cNvSpPr/>
            <p:nvPr/>
          </p:nvSpPr>
          <p:spPr>
            <a:xfrm>
              <a:off x="17357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9" name="Google Shape;22909;p29"/>
            <p:cNvSpPr/>
            <p:nvPr/>
          </p:nvSpPr>
          <p:spPr>
            <a:xfrm>
              <a:off x="17357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0" name="Google Shape;22910;p29"/>
            <p:cNvSpPr/>
            <p:nvPr/>
          </p:nvSpPr>
          <p:spPr>
            <a:xfrm>
              <a:off x="17357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1" name="Google Shape;22911;p29"/>
            <p:cNvSpPr/>
            <p:nvPr/>
          </p:nvSpPr>
          <p:spPr>
            <a:xfrm>
              <a:off x="17357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2" name="Google Shape;22912;p29"/>
            <p:cNvSpPr/>
            <p:nvPr/>
          </p:nvSpPr>
          <p:spPr>
            <a:xfrm>
              <a:off x="17357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3" name="Google Shape;22913;p29"/>
            <p:cNvSpPr/>
            <p:nvPr/>
          </p:nvSpPr>
          <p:spPr>
            <a:xfrm>
              <a:off x="17357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4" name="Google Shape;22914;p29"/>
            <p:cNvSpPr/>
            <p:nvPr/>
          </p:nvSpPr>
          <p:spPr>
            <a:xfrm>
              <a:off x="1735775" y="426700"/>
              <a:ext cx="9075" cy="10525"/>
            </a:xfrm>
            <a:custGeom>
              <a:avLst/>
              <a:gdLst/>
              <a:ahLst/>
              <a:cxnLst/>
              <a:rect l="l" t="t" r="r" b="b"/>
              <a:pathLst>
                <a:path w="363" h="421" extrusionOk="0">
                  <a:moveTo>
                    <a:pt x="0" y="1"/>
                  </a:moveTo>
                  <a:cubicBezTo>
                    <a:pt x="0" y="122"/>
                    <a:pt x="63" y="179"/>
                    <a:pt x="121" y="300"/>
                  </a:cubicBezTo>
                  <a:cubicBezTo>
                    <a:pt x="184" y="363"/>
                    <a:pt x="242" y="363"/>
                    <a:pt x="362" y="421"/>
                  </a:cubicBezTo>
                  <a:cubicBezTo>
                    <a:pt x="242" y="242"/>
                    <a:pt x="121" y="1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5" name="Google Shape;22915;p29"/>
            <p:cNvSpPr/>
            <p:nvPr/>
          </p:nvSpPr>
          <p:spPr>
            <a:xfrm>
              <a:off x="1695100" y="1054175"/>
              <a:ext cx="22600" cy="10500"/>
            </a:xfrm>
            <a:custGeom>
              <a:avLst/>
              <a:gdLst/>
              <a:ahLst/>
              <a:cxnLst/>
              <a:rect l="l" t="t" r="r" b="b"/>
              <a:pathLst>
                <a:path w="904" h="420" extrusionOk="0">
                  <a:moveTo>
                    <a:pt x="421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362"/>
                    <a:pt x="604" y="362"/>
                    <a:pt x="903" y="420"/>
                  </a:cubicBezTo>
                  <a:cubicBezTo>
                    <a:pt x="845" y="179"/>
                    <a:pt x="662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6" name="Google Shape;22916;p29"/>
            <p:cNvSpPr/>
            <p:nvPr/>
          </p:nvSpPr>
          <p:spPr>
            <a:xfrm>
              <a:off x="16935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7" name="Google Shape;22917;p29"/>
            <p:cNvSpPr/>
            <p:nvPr/>
          </p:nvSpPr>
          <p:spPr>
            <a:xfrm>
              <a:off x="16935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8" name="Google Shape;22918;p29"/>
            <p:cNvSpPr/>
            <p:nvPr/>
          </p:nvSpPr>
          <p:spPr>
            <a:xfrm>
              <a:off x="16935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9" name="Google Shape;22919;p29"/>
            <p:cNvSpPr/>
            <p:nvPr/>
          </p:nvSpPr>
          <p:spPr>
            <a:xfrm>
              <a:off x="16935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0" name="Google Shape;22920;p29"/>
            <p:cNvSpPr/>
            <p:nvPr/>
          </p:nvSpPr>
          <p:spPr>
            <a:xfrm>
              <a:off x="16935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1" name="Google Shape;22921;p29"/>
            <p:cNvSpPr/>
            <p:nvPr/>
          </p:nvSpPr>
          <p:spPr>
            <a:xfrm>
              <a:off x="16935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2" name="Google Shape;22922;p29"/>
            <p:cNvSpPr/>
            <p:nvPr/>
          </p:nvSpPr>
          <p:spPr>
            <a:xfrm>
              <a:off x="16935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3" name="Google Shape;22923;p29"/>
            <p:cNvSpPr/>
            <p:nvPr/>
          </p:nvSpPr>
          <p:spPr>
            <a:xfrm>
              <a:off x="16935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4" name="Google Shape;22924;p29"/>
            <p:cNvSpPr/>
            <p:nvPr/>
          </p:nvSpPr>
          <p:spPr>
            <a:xfrm>
              <a:off x="169352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5" name="Google Shape;22925;p29"/>
            <p:cNvSpPr/>
            <p:nvPr/>
          </p:nvSpPr>
          <p:spPr>
            <a:xfrm>
              <a:off x="169352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6" name="Google Shape;22926;p29"/>
            <p:cNvSpPr/>
            <p:nvPr/>
          </p:nvSpPr>
          <p:spPr>
            <a:xfrm>
              <a:off x="16935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7" name="Google Shape;22927;p29"/>
            <p:cNvSpPr/>
            <p:nvPr/>
          </p:nvSpPr>
          <p:spPr>
            <a:xfrm>
              <a:off x="16935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2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8" name="Google Shape;22928;p29"/>
            <p:cNvSpPr/>
            <p:nvPr/>
          </p:nvSpPr>
          <p:spPr>
            <a:xfrm>
              <a:off x="16935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9" name="Google Shape;22929;p29"/>
            <p:cNvSpPr/>
            <p:nvPr/>
          </p:nvSpPr>
          <p:spPr>
            <a:xfrm>
              <a:off x="16935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0" name="Google Shape;22930;p29"/>
            <p:cNvSpPr/>
            <p:nvPr/>
          </p:nvSpPr>
          <p:spPr>
            <a:xfrm>
              <a:off x="16935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1" name="Google Shape;22931;p29"/>
            <p:cNvSpPr/>
            <p:nvPr/>
          </p:nvSpPr>
          <p:spPr>
            <a:xfrm>
              <a:off x="16935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2" name="Google Shape;22932;p29"/>
            <p:cNvSpPr/>
            <p:nvPr/>
          </p:nvSpPr>
          <p:spPr>
            <a:xfrm>
              <a:off x="1693525" y="385925"/>
              <a:ext cx="12100" cy="11200"/>
            </a:xfrm>
            <a:custGeom>
              <a:avLst/>
              <a:gdLst/>
              <a:ahLst/>
              <a:cxnLst/>
              <a:rect l="l" t="t" r="r" b="b"/>
              <a:pathLst>
                <a:path w="484" h="448" extrusionOk="0">
                  <a:moveTo>
                    <a:pt x="1" y="1"/>
                  </a:moveTo>
                  <a:cubicBezTo>
                    <a:pt x="1" y="121"/>
                    <a:pt x="64" y="242"/>
                    <a:pt x="184" y="305"/>
                  </a:cubicBezTo>
                  <a:cubicBezTo>
                    <a:pt x="227" y="393"/>
                    <a:pt x="303" y="448"/>
                    <a:pt x="388" y="448"/>
                  </a:cubicBezTo>
                  <a:cubicBezTo>
                    <a:pt x="419" y="448"/>
                    <a:pt x="451" y="441"/>
                    <a:pt x="484" y="425"/>
                  </a:cubicBezTo>
                  <a:cubicBezTo>
                    <a:pt x="363" y="305"/>
                    <a:pt x="184" y="12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3" name="Google Shape;22933;p29"/>
            <p:cNvSpPr/>
            <p:nvPr/>
          </p:nvSpPr>
          <p:spPr>
            <a:xfrm>
              <a:off x="1655900" y="1054175"/>
              <a:ext cx="18125" cy="6050"/>
            </a:xfrm>
            <a:custGeom>
              <a:avLst/>
              <a:gdLst/>
              <a:ahLst/>
              <a:cxnLst/>
              <a:rect l="l" t="t" r="r" b="b"/>
              <a:pathLst>
                <a:path w="725" h="242" extrusionOk="0">
                  <a:moveTo>
                    <a:pt x="299" y="0"/>
                  </a:moveTo>
                  <a:cubicBezTo>
                    <a:pt x="179" y="0"/>
                    <a:pt x="121" y="58"/>
                    <a:pt x="0" y="121"/>
                  </a:cubicBezTo>
                  <a:cubicBezTo>
                    <a:pt x="241" y="179"/>
                    <a:pt x="483" y="241"/>
                    <a:pt x="724" y="241"/>
                  </a:cubicBezTo>
                  <a:cubicBezTo>
                    <a:pt x="661" y="121"/>
                    <a:pt x="483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4" name="Google Shape;22934;p29"/>
            <p:cNvSpPr/>
            <p:nvPr/>
          </p:nvSpPr>
          <p:spPr>
            <a:xfrm>
              <a:off x="16513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72" y="870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5" name="Google Shape;22935;p29"/>
            <p:cNvSpPr/>
            <p:nvPr/>
          </p:nvSpPr>
          <p:spPr>
            <a:xfrm>
              <a:off x="16513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6" name="Google Shape;22936;p29"/>
            <p:cNvSpPr/>
            <p:nvPr/>
          </p:nvSpPr>
          <p:spPr>
            <a:xfrm>
              <a:off x="16513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7" name="Google Shape;22937;p29"/>
            <p:cNvSpPr/>
            <p:nvPr/>
          </p:nvSpPr>
          <p:spPr>
            <a:xfrm>
              <a:off x="16513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8" name="Google Shape;22938;p29"/>
            <p:cNvSpPr/>
            <p:nvPr/>
          </p:nvSpPr>
          <p:spPr>
            <a:xfrm>
              <a:off x="16513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9" name="Google Shape;22939;p29"/>
            <p:cNvSpPr/>
            <p:nvPr/>
          </p:nvSpPr>
          <p:spPr>
            <a:xfrm>
              <a:off x="16513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0" name="Google Shape;22940;p29"/>
            <p:cNvSpPr/>
            <p:nvPr/>
          </p:nvSpPr>
          <p:spPr>
            <a:xfrm>
              <a:off x="16513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1" name="Google Shape;22941;p29"/>
            <p:cNvSpPr/>
            <p:nvPr/>
          </p:nvSpPr>
          <p:spPr>
            <a:xfrm>
              <a:off x="16513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72" y="871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2" name="Google Shape;22942;p29"/>
            <p:cNvSpPr/>
            <p:nvPr/>
          </p:nvSpPr>
          <p:spPr>
            <a:xfrm>
              <a:off x="16513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3" name="Google Shape;22943;p29"/>
            <p:cNvSpPr/>
            <p:nvPr/>
          </p:nvSpPr>
          <p:spPr>
            <a:xfrm>
              <a:off x="16513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4" name="Google Shape;22944;p29"/>
            <p:cNvSpPr/>
            <p:nvPr/>
          </p:nvSpPr>
          <p:spPr>
            <a:xfrm>
              <a:off x="16513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5" name="Google Shape;22945;p29"/>
            <p:cNvSpPr/>
            <p:nvPr/>
          </p:nvSpPr>
          <p:spPr>
            <a:xfrm>
              <a:off x="16513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305" y="845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6" name="Google Shape;22946;p29"/>
            <p:cNvSpPr/>
            <p:nvPr/>
          </p:nvSpPr>
          <p:spPr>
            <a:xfrm>
              <a:off x="16513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7" name="Google Shape;22947;p29"/>
            <p:cNvSpPr/>
            <p:nvPr/>
          </p:nvSpPr>
          <p:spPr>
            <a:xfrm>
              <a:off x="16513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8" name="Google Shape;22948;p29"/>
            <p:cNvSpPr/>
            <p:nvPr/>
          </p:nvSpPr>
          <p:spPr>
            <a:xfrm>
              <a:off x="16513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9" name="Google Shape;22949;p29"/>
            <p:cNvSpPr/>
            <p:nvPr/>
          </p:nvSpPr>
          <p:spPr>
            <a:xfrm>
              <a:off x="16513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0" name="Google Shape;22950;p29"/>
            <p:cNvSpPr/>
            <p:nvPr/>
          </p:nvSpPr>
          <p:spPr>
            <a:xfrm>
              <a:off x="16513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4"/>
                    <a:pt x="546" y="908"/>
                  </a:cubicBezTo>
                  <a:cubicBezTo>
                    <a:pt x="787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1" name="Google Shape;22951;p29"/>
            <p:cNvSpPr/>
            <p:nvPr/>
          </p:nvSpPr>
          <p:spPr>
            <a:xfrm>
              <a:off x="16106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2" name="Google Shape;22952;p29"/>
            <p:cNvSpPr/>
            <p:nvPr/>
          </p:nvSpPr>
          <p:spPr>
            <a:xfrm>
              <a:off x="16106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3" name="Google Shape;22953;p29"/>
            <p:cNvSpPr/>
            <p:nvPr/>
          </p:nvSpPr>
          <p:spPr>
            <a:xfrm>
              <a:off x="16106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4" name="Google Shape;22954;p29"/>
            <p:cNvSpPr/>
            <p:nvPr/>
          </p:nvSpPr>
          <p:spPr>
            <a:xfrm>
              <a:off x="16106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5" name="Google Shape;22955;p29"/>
            <p:cNvSpPr/>
            <p:nvPr/>
          </p:nvSpPr>
          <p:spPr>
            <a:xfrm>
              <a:off x="16106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6" name="Google Shape;22956;p29"/>
            <p:cNvSpPr/>
            <p:nvPr/>
          </p:nvSpPr>
          <p:spPr>
            <a:xfrm>
              <a:off x="16106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7" name="Google Shape;22957;p29"/>
            <p:cNvSpPr/>
            <p:nvPr/>
          </p:nvSpPr>
          <p:spPr>
            <a:xfrm>
              <a:off x="16106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8" name="Google Shape;22958;p29"/>
            <p:cNvSpPr/>
            <p:nvPr/>
          </p:nvSpPr>
          <p:spPr>
            <a:xfrm>
              <a:off x="16106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9" name="Google Shape;22959;p29"/>
            <p:cNvSpPr/>
            <p:nvPr/>
          </p:nvSpPr>
          <p:spPr>
            <a:xfrm>
              <a:off x="16106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0" name="Google Shape;22960;p29"/>
            <p:cNvSpPr/>
            <p:nvPr/>
          </p:nvSpPr>
          <p:spPr>
            <a:xfrm>
              <a:off x="16106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1" name="Google Shape;22961;p29"/>
            <p:cNvSpPr/>
            <p:nvPr/>
          </p:nvSpPr>
          <p:spPr>
            <a:xfrm>
              <a:off x="16106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2" name="Google Shape;22962;p29"/>
            <p:cNvSpPr/>
            <p:nvPr/>
          </p:nvSpPr>
          <p:spPr>
            <a:xfrm>
              <a:off x="16106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3" name="Google Shape;22963;p29"/>
            <p:cNvSpPr/>
            <p:nvPr/>
          </p:nvSpPr>
          <p:spPr>
            <a:xfrm>
              <a:off x="16106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4" name="Google Shape;22964;p29"/>
            <p:cNvSpPr/>
            <p:nvPr/>
          </p:nvSpPr>
          <p:spPr>
            <a:xfrm>
              <a:off x="16106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5" name="Google Shape;22965;p29"/>
            <p:cNvSpPr/>
            <p:nvPr/>
          </p:nvSpPr>
          <p:spPr>
            <a:xfrm>
              <a:off x="16106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6" name="Google Shape;22966;p29"/>
            <p:cNvSpPr/>
            <p:nvPr/>
          </p:nvSpPr>
          <p:spPr>
            <a:xfrm>
              <a:off x="16106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7" name="Google Shape;22967;p29"/>
            <p:cNvSpPr/>
            <p:nvPr/>
          </p:nvSpPr>
          <p:spPr>
            <a:xfrm>
              <a:off x="16106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8" name="Google Shape;22968;p29"/>
            <p:cNvSpPr/>
            <p:nvPr/>
          </p:nvSpPr>
          <p:spPr>
            <a:xfrm>
              <a:off x="16106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420"/>
                    <a:pt x="903" y="362"/>
                    <a:pt x="903" y="300"/>
                  </a:cubicBezTo>
                  <a:cubicBezTo>
                    <a:pt x="724" y="242"/>
                    <a:pt x="603" y="121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9" name="Google Shape;22969;p29"/>
            <p:cNvSpPr/>
            <p:nvPr/>
          </p:nvSpPr>
          <p:spPr>
            <a:xfrm>
              <a:off x="1568400" y="1014950"/>
              <a:ext cx="24175" cy="19575"/>
            </a:xfrm>
            <a:custGeom>
              <a:avLst/>
              <a:gdLst/>
              <a:ahLst/>
              <a:cxnLst/>
              <a:rect l="l" t="t" r="r" b="b"/>
              <a:pathLst>
                <a:path w="967" h="783" extrusionOk="0">
                  <a:moveTo>
                    <a:pt x="483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541"/>
                    <a:pt x="541" y="662"/>
                    <a:pt x="783" y="782"/>
                  </a:cubicBezTo>
                  <a:cubicBezTo>
                    <a:pt x="903" y="724"/>
                    <a:pt x="966" y="60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0" name="Google Shape;22970;p29"/>
            <p:cNvSpPr/>
            <p:nvPr/>
          </p:nvSpPr>
          <p:spPr>
            <a:xfrm>
              <a:off x="15684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1" name="Google Shape;22971;p29"/>
            <p:cNvSpPr/>
            <p:nvPr/>
          </p:nvSpPr>
          <p:spPr>
            <a:xfrm>
              <a:off x="15684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2" name="Google Shape;22972;p29"/>
            <p:cNvSpPr/>
            <p:nvPr/>
          </p:nvSpPr>
          <p:spPr>
            <a:xfrm>
              <a:off x="15684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3" name="Google Shape;22973;p29"/>
            <p:cNvSpPr/>
            <p:nvPr/>
          </p:nvSpPr>
          <p:spPr>
            <a:xfrm>
              <a:off x="15684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4" name="Google Shape;22974;p29"/>
            <p:cNvSpPr/>
            <p:nvPr/>
          </p:nvSpPr>
          <p:spPr>
            <a:xfrm>
              <a:off x="15684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5" name="Google Shape;22975;p29"/>
            <p:cNvSpPr/>
            <p:nvPr/>
          </p:nvSpPr>
          <p:spPr>
            <a:xfrm>
              <a:off x="156840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6" name="Google Shape;22976;p29"/>
            <p:cNvSpPr/>
            <p:nvPr/>
          </p:nvSpPr>
          <p:spPr>
            <a:xfrm>
              <a:off x="1568400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7" name="Google Shape;22977;p29"/>
            <p:cNvSpPr/>
            <p:nvPr/>
          </p:nvSpPr>
          <p:spPr>
            <a:xfrm>
              <a:off x="1568400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8" name="Google Shape;22978;p29"/>
            <p:cNvSpPr/>
            <p:nvPr/>
          </p:nvSpPr>
          <p:spPr>
            <a:xfrm>
              <a:off x="15684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9" name="Google Shape;22979;p29"/>
            <p:cNvSpPr/>
            <p:nvPr/>
          </p:nvSpPr>
          <p:spPr>
            <a:xfrm>
              <a:off x="15684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0" name="Google Shape;22980;p29"/>
            <p:cNvSpPr/>
            <p:nvPr/>
          </p:nvSpPr>
          <p:spPr>
            <a:xfrm>
              <a:off x="15684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1" name="Google Shape;22981;p29"/>
            <p:cNvSpPr/>
            <p:nvPr/>
          </p:nvSpPr>
          <p:spPr>
            <a:xfrm>
              <a:off x="15684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2" name="Google Shape;22982;p29"/>
            <p:cNvSpPr/>
            <p:nvPr/>
          </p:nvSpPr>
          <p:spPr>
            <a:xfrm>
              <a:off x="15684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3" name="Google Shape;22983;p29"/>
            <p:cNvSpPr/>
            <p:nvPr/>
          </p:nvSpPr>
          <p:spPr>
            <a:xfrm>
              <a:off x="15684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4" name="Google Shape;22984;p29"/>
            <p:cNvSpPr/>
            <p:nvPr/>
          </p:nvSpPr>
          <p:spPr>
            <a:xfrm>
              <a:off x="15684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5" name="Google Shape;22985;p29"/>
            <p:cNvSpPr/>
            <p:nvPr/>
          </p:nvSpPr>
          <p:spPr>
            <a:xfrm>
              <a:off x="15684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3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6" name="Google Shape;22986;p29"/>
            <p:cNvSpPr/>
            <p:nvPr/>
          </p:nvSpPr>
          <p:spPr>
            <a:xfrm>
              <a:off x="15684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7" name="Google Shape;22987;p29"/>
            <p:cNvSpPr/>
            <p:nvPr/>
          </p:nvSpPr>
          <p:spPr>
            <a:xfrm>
              <a:off x="1568400" y="306050"/>
              <a:ext cx="19575" cy="10525"/>
            </a:xfrm>
            <a:custGeom>
              <a:avLst/>
              <a:gdLst/>
              <a:ahLst/>
              <a:cxnLst/>
              <a:rect l="l" t="t" r="r" b="b"/>
              <a:pathLst>
                <a:path w="783" h="421" extrusionOk="0">
                  <a:moveTo>
                    <a:pt x="1" y="0"/>
                  </a:moveTo>
                  <a:cubicBezTo>
                    <a:pt x="1" y="121"/>
                    <a:pt x="59" y="242"/>
                    <a:pt x="179" y="300"/>
                  </a:cubicBezTo>
                  <a:cubicBezTo>
                    <a:pt x="242" y="420"/>
                    <a:pt x="363" y="420"/>
                    <a:pt x="483" y="420"/>
                  </a:cubicBezTo>
                  <a:cubicBezTo>
                    <a:pt x="604" y="420"/>
                    <a:pt x="662" y="420"/>
                    <a:pt x="783" y="362"/>
                  </a:cubicBezTo>
                  <a:cubicBezTo>
                    <a:pt x="541" y="242"/>
                    <a:pt x="242" y="12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8" name="Google Shape;22988;p29"/>
            <p:cNvSpPr/>
            <p:nvPr/>
          </p:nvSpPr>
          <p:spPr>
            <a:xfrm>
              <a:off x="15276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lnTo>
                    <a:pt x="0" y="603"/>
                  </a:lnTo>
                  <a:cubicBezTo>
                    <a:pt x="121" y="724"/>
                    <a:pt x="184" y="845"/>
                    <a:pt x="304" y="907"/>
                  </a:cubicBezTo>
                  <a:cubicBezTo>
                    <a:pt x="362" y="965"/>
                    <a:pt x="425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9" name="Google Shape;22989;p29"/>
            <p:cNvSpPr/>
            <p:nvPr/>
          </p:nvSpPr>
          <p:spPr>
            <a:xfrm>
              <a:off x="15276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0" name="Google Shape;22990;p29"/>
            <p:cNvSpPr/>
            <p:nvPr/>
          </p:nvSpPr>
          <p:spPr>
            <a:xfrm>
              <a:off x="15276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1" name="Google Shape;22991;p29"/>
            <p:cNvSpPr/>
            <p:nvPr/>
          </p:nvSpPr>
          <p:spPr>
            <a:xfrm>
              <a:off x="15276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2" name="Google Shape;22992;p29"/>
            <p:cNvSpPr/>
            <p:nvPr/>
          </p:nvSpPr>
          <p:spPr>
            <a:xfrm>
              <a:off x="15276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3" name="Google Shape;22993;p29"/>
            <p:cNvSpPr/>
            <p:nvPr/>
          </p:nvSpPr>
          <p:spPr>
            <a:xfrm>
              <a:off x="15276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4" name="Google Shape;22994;p29"/>
            <p:cNvSpPr/>
            <p:nvPr/>
          </p:nvSpPr>
          <p:spPr>
            <a:xfrm>
              <a:off x="15276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5" name="Google Shape;22995;p29"/>
            <p:cNvSpPr/>
            <p:nvPr/>
          </p:nvSpPr>
          <p:spPr>
            <a:xfrm>
              <a:off x="152762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6" name="Google Shape;22996;p29"/>
            <p:cNvSpPr/>
            <p:nvPr/>
          </p:nvSpPr>
          <p:spPr>
            <a:xfrm>
              <a:off x="152762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7" name="Google Shape;22997;p29"/>
            <p:cNvSpPr/>
            <p:nvPr/>
          </p:nvSpPr>
          <p:spPr>
            <a:xfrm>
              <a:off x="15276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8" name="Google Shape;22998;p29"/>
            <p:cNvSpPr/>
            <p:nvPr/>
          </p:nvSpPr>
          <p:spPr>
            <a:xfrm>
              <a:off x="15276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9" name="Google Shape;22999;p29"/>
            <p:cNvSpPr/>
            <p:nvPr/>
          </p:nvSpPr>
          <p:spPr>
            <a:xfrm>
              <a:off x="15276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0" name="Google Shape;23000;p29"/>
            <p:cNvSpPr/>
            <p:nvPr/>
          </p:nvSpPr>
          <p:spPr>
            <a:xfrm>
              <a:off x="15276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1" name="Google Shape;23001;p29"/>
            <p:cNvSpPr/>
            <p:nvPr/>
          </p:nvSpPr>
          <p:spPr>
            <a:xfrm>
              <a:off x="15276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2" name="Google Shape;23002;p29"/>
            <p:cNvSpPr/>
            <p:nvPr/>
          </p:nvSpPr>
          <p:spPr>
            <a:xfrm>
              <a:off x="15276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3" name="Google Shape;23003;p29"/>
            <p:cNvSpPr/>
            <p:nvPr/>
          </p:nvSpPr>
          <p:spPr>
            <a:xfrm>
              <a:off x="15276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4" name="Google Shape;23004;p29"/>
            <p:cNvSpPr/>
            <p:nvPr/>
          </p:nvSpPr>
          <p:spPr>
            <a:xfrm>
              <a:off x="15276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5" name="Google Shape;23005;p29"/>
            <p:cNvSpPr/>
            <p:nvPr/>
          </p:nvSpPr>
          <p:spPr>
            <a:xfrm>
              <a:off x="15276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1"/>
                  </a:moveTo>
                  <a:cubicBezTo>
                    <a:pt x="184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1"/>
                  </a:cubicBezTo>
                  <a:cubicBezTo>
                    <a:pt x="908" y="300"/>
                    <a:pt x="845" y="121"/>
                    <a:pt x="724" y="59"/>
                  </a:cubicBezTo>
                  <a:cubicBezTo>
                    <a:pt x="666" y="59"/>
                    <a:pt x="604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6" name="Google Shape;23006;p29"/>
            <p:cNvSpPr/>
            <p:nvPr/>
          </p:nvSpPr>
          <p:spPr>
            <a:xfrm>
              <a:off x="1493000" y="934950"/>
              <a:ext cx="16550" cy="21150"/>
            </a:xfrm>
            <a:custGeom>
              <a:avLst/>
              <a:gdLst/>
              <a:ahLst/>
              <a:cxnLst/>
              <a:rect l="l" t="t" r="r" b="b"/>
              <a:pathLst>
                <a:path w="662" h="846" extrusionOk="0">
                  <a:moveTo>
                    <a:pt x="0" y="0"/>
                  </a:moveTo>
                  <a:cubicBezTo>
                    <a:pt x="121" y="304"/>
                    <a:pt x="242" y="604"/>
                    <a:pt x="420" y="845"/>
                  </a:cubicBezTo>
                  <a:cubicBezTo>
                    <a:pt x="541" y="787"/>
                    <a:pt x="661" y="604"/>
                    <a:pt x="661" y="425"/>
                  </a:cubicBezTo>
                  <a:cubicBezTo>
                    <a:pt x="661" y="184"/>
                    <a:pt x="420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7" name="Google Shape;23007;p29"/>
            <p:cNvSpPr/>
            <p:nvPr/>
          </p:nvSpPr>
          <p:spPr>
            <a:xfrm>
              <a:off x="1485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8" name="Google Shape;23008;p29"/>
            <p:cNvSpPr/>
            <p:nvPr/>
          </p:nvSpPr>
          <p:spPr>
            <a:xfrm>
              <a:off x="1485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9" name="Google Shape;23009;p29"/>
            <p:cNvSpPr/>
            <p:nvPr/>
          </p:nvSpPr>
          <p:spPr>
            <a:xfrm>
              <a:off x="1485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0" name="Google Shape;23010;p29"/>
            <p:cNvSpPr/>
            <p:nvPr/>
          </p:nvSpPr>
          <p:spPr>
            <a:xfrm>
              <a:off x="14854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1" name="Google Shape;23011;p29"/>
            <p:cNvSpPr/>
            <p:nvPr/>
          </p:nvSpPr>
          <p:spPr>
            <a:xfrm>
              <a:off x="14854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2" name="Google Shape;23012;p29"/>
            <p:cNvSpPr/>
            <p:nvPr/>
          </p:nvSpPr>
          <p:spPr>
            <a:xfrm>
              <a:off x="14854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3" name="Google Shape;23013;p29"/>
            <p:cNvSpPr/>
            <p:nvPr/>
          </p:nvSpPr>
          <p:spPr>
            <a:xfrm>
              <a:off x="14854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4" name="Google Shape;23014;p29"/>
            <p:cNvSpPr/>
            <p:nvPr/>
          </p:nvSpPr>
          <p:spPr>
            <a:xfrm>
              <a:off x="14854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5" name="Google Shape;23015;p29"/>
            <p:cNvSpPr/>
            <p:nvPr/>
          </p:nvSpPr>
          <p:spPr>
            <a:xfrm>
              <a:off x="14854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6" name="Google Shape;23016;p29"/>
            <p:cNvSpPr/>
            <p:nvPr/>
          </p:nvSpPr>
          <p:spPr>
            <a:xfrm>
              <a:off x="14854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7" name="Google Shape;23017;p29"/>
            <p:cNvSpPr/>
            <p:nvPr/>
          </p:nvSpPr>
          <p:spPr>
            <a:xfrm>
              <a:off x="14854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8" name="Google Shape;23018;p29"/>
            <p:cNvSpPr/>
            <p:nvPr/>
          </p:nvSpPr>
          <p:spPr>
            <a:xfrm>
              <a:off x="14854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9" name="Google Shape;23019;p29"/>
            <p:cNvSpPr/>
            <p:nvPr/>
          </p:nvSpPr>
          <p:spPr>
            <a:xfrm>
              <a:off x="14854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0" name="Google Shape;23020;p29"/>
            <p:cNvSpPr/>
            <p:nvPr/>
          </p:nvSpPr>
          <p:spPr>
            <a:xfrm>
              <a:off x="14854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1" name="Google Shape;23021;p29"/>
            <p:cNvSpPr/>
            <p:nvPr/>
          </p:nvSpPr>
          <p:spPr>
            <a:xfrm>
              <a:off x="14854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2" name="Google Shape;23022;p29"/>
            <p:cNvSpPr/>
            <p:nvPr/>
          </p:nvSpPr>
          <p:spPr>
            <a:xfrm>
              <a:off x="14854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3" name="Google Shape;23023;p29"/>
            <p:cNvSpPr/>
            <p:nvPr/>
          </p:nvSpPr>
          <p:spPr>
            <a:xfrm>
              <a:off x="1491425" y="275875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0" y="1"/>
                  </a:moveTo>
                  <a:cubicBezTo>
                    <a:pt x="63" y="1"/>
                    <a:pt x="121" y="59"/>
                    <a:pt x="184" y="59"/>
                  </a:cubicBezTo>
                  <a:cubicBezTo>
                    <a:pt x="121" y="1"/>
                    <a:pt x="63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4" name="Google Shape;23024;p29"/>
            <p:cNvSpPr/>
            <p:nvPr/>
          </p:nvSpPr>
          <p:spPr>
            <a:xfrm>
              <a:off x="1459800" y="855075"/>
              <a:ext cx="7525" cy="18125"/>
            </a:xfrm>
            <a:custGeom>
              <a:avLst/>
              <a:gdLst/>
              <a:ahLst/>
              <a:cxnLst/>
              <a:rect l="l" t="t" r="r" b="b"/>
              <a:pathLst>
                <a:path w="301" h="725" extrusionOk="0">
                  <a:moveTo>
                    <a:pt x="1" y="0"/>
                  </a:moveTo>
                  <a:lnTo>
                    <a:pt x="1" y="0"/>
                  </a:lnTo>
                  <a:cubicBezTo>
                    <a:pt x="59" y="242"/>
                    <a:pt x="179" y="483"/>
                    <a:pt x="242" y="724"/>
                  </a:cubicBezTo>
                  <a:cubicBezTo>
                    <a:pt x="300" y="604"/>
                    <a:pt x="300" y="541"/>
                    <a:pt x="300" y="420"/>
                  </a:cubicBezTo>
                  <a:cubicBezTo>
                    <a:pt x="300" y="242"/>
                    <a:pt x="179" y="5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5" name="Google Shape;23025;p29"/>
            <p:cNvSpPr/>
            <p:nvPr/>
          </p:nvSpPr>
          <p:spPr>
            <a:xfrm>
              <a:off x="1446175" y="814275"/>
              <a:ext cx="21150" cy="24175"/>
            </a:xfrm>
            <a:custGeom>
              <a:avLst/>
              <a:gdLst/>
              <a:ahLst/>
              <a:cxnLst/>
              <a:rect l="l" t="t" r="r" b="b"/>
              <a:pathLst>
                <a:path w="846" h="967" extrusionOk="0">
                  <a:moveTo>
                    <a:pt x="362" y="1"/>
                  </a:moveTo>
                  <a:cubicBezTo>
                    <a:pt x="242" y="1"/>
                    <a:pt x="63" y="64"/>
                    <a:pt x="1" y="184"/>
                  </a:cubicBezTo>
                  <a:cubicBezTo>
                    <a:pt x="121" y="426"/>
                    <a:pt x="184" y="667"/>
                    <a:pt x="305" y="908"/>
                  </a:cubicBezTo>
                  <a:cubicBezTo>
                    <a:pt x="305" y="966"/>
                    <a:pt x="362" y="966"/>
                    <a:pt x="425" y="966"/>
                  </a:cubicBezTo>
                  <a:cubicBezTo>
                    <a:pt x="667" y="908"/>
                    <a:pt x="845" y="725"/>
                    <a:pt x="845" y="483"/>
                  </a:cubicBezTo>
                  <a:cubicBezTo>
                    <a:pt x="845" y="184"/>
                    <a:pt x="667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6" name="Google Shape;23026;p29"/>
            <p:cNvSpPr/>
            <p:nvPr/>
          </p:nvSpPr>
          <p:spPr>
            <a:xfrm>
              <a:off x="1444725" y="77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7" name="Google Shape;23027;p29"/>
            <p:cNvSpPr/>
            <p:nvPr/>
          </p:nvSpPr>
          <p:spPr>
            <a:xfrm>
              <a:off x="1444725" y="7344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0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8" name="Google Shape;23028;p29"/>
            <p:cNvSpPr/>
            <p:nvPr/>
          </p:nvSpPr>
          <p:spPr>
            <a:xfrm>
              <a:off x="1444725" y="69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9" name="Google Shape;23029;p29"/>
            <p:cNvSpPr/>
            <p:nvPr/>
          </p:nvSpPr>
          <p:spPr>
            <a:xfrm>
              <a:off x="1444725" y="654400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0" name="Google Shape;23030;p29"/>
            <p:cNvSpPr/>
            <p:nvPr/>
          </p:nvSpPr>
          <p:spPr>
            <a:xfrm>
              <a:off x="144472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1" name="Google Shape;23031;p29"/>
            <p:cNvSpPr/>
            <p:nvPr/>
          </p:nvSpPr>
          <p:spPr>
            <a:xfrm>
              <a:off x="144472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2" name="Google Shape;23032;p29"/>
            <p:cNvSpPr/>
            <p:nvPr/>
          </p:nvSpPr>
          <p:spPr>
            <a:xfrm>
              <a:off x="144472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3" name="Google Shape;23033;p29"/>
            <p:cNvSpPr/>
            <p:nvPr/>
          </p:nvSpPr>
          <p:spPr>
            <a:xfrm>
              <a:off x="144472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4" name="Google Shape;23034;p29"/>
            <p:cNvSpPr/>
            <p:nvPr/>
          </p:nvSpPr>
          <p:spPr>
            <a:xfrm>
              <a:off x="144472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5" name="Google Shape;23035;p29"/>
            <p:cNvSpPr/>
            <p:nvPr/>
          </p:nvSpPr>
          <p:spPr>
            <a:xfrm>
              <a:off x="144472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6" name="Google Shape;23036;p29"/>
            <p:cNvSpPr/>
            <p:nvPr/>
          </p:nvSpPr>
          <p:spPr>
            <a:xfrm>
              <a:off x="144472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7" name="Google Shape;23037;p29"/>
            <p:cNvSpPr/>
            <p:nvPr/>
          </p:nvSpPr>
          <p:spPr>
            <a:xfrm>
              <a:off x="144472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8" name="Google Shape;23038;p29"/>
            <p:cNvSpPr/>
            <p:nvPr/>
          </p:nvSpPr>
          <p:spPr>
            <a:xfrm>
              <a:off x="144472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9" name="Google Shape;23039;p29"/>
            <p:cNvSpPr/>
            <p:nvPr/>
          </p:nvSpPr>
          <p:spPr>
            <a:xfrm>
              <a:off x="1444725" y="26225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1" y="0"/>
                  </a:moveTo>
                  <a:lnTo>
                    <a:pt x="1" y="121"/>
                  </a:lnTo>
                  <a:cubicBezTo>
                    <a:pt x="1" y="242"/>
                    <a:pt x="1" y="362"/>
                    <a:pt x="121" y="425"/>
                  </a:cubicBezTo>
                  <a:cubicBezTo>
                    <a:pt x="242" y="546"/>
                    <a:pt x="363" y="604"/>
                    <a:pt x="483" y="604"/>
                  </a:cubicBezTo>
                  <a:cubicBezTo>
                    <a:pt x="662" y="604"/>
                    <a:pt x="845" y="425"/>
                    <a:pt x="903" y="242"/>
                  </a:cubicBezTo>
                  <a:cubicBezTo>
                    <a:pt x="604" y="121"/>
                    <a:pt x="300" y="6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0" name="Google Shape;23040;p29"/>
            <p:cNvSpPr/>
            <p:nvPr/>
          </p:nvSpPr>
          <p:spPr>
            <a:xfrm>
              <a:off x="1405500" y="734400"/>
              <a:ext cx="21150" cy="22600"/>
            </a:xfrm>
            <a:custGeom>
              <a:avLst/>
              <a:gdLst/>
              <a:ahLst/>
              <a:cxnLst/>
              <a:rect l="l" t="t" r="r" b="b"/>
              <a:pathLst>
                <a:path w="846" h="904" extrusionOk="0">
                  <a:moveTo>
                    <a:pt x="363" y="1"/>
                  </a:moveTo>
                  <a:cubicBezTo>
                    <a:pt x="242" y="1"/>
                    <a:pt x="122" y="59"/>
                    <a:pt x="1" y="121"/>
                  </a:cubicBezTo>
                  <a:cubicBezTo>
                    <a:pt x="180" y="363"/>
                    <a:pt x="363" y="662"/>
                    <a:pt x="484" y="903"/>
                  </a:cubicBezTo>
                  <a:cubicBezTo>
                    <a:pt x="662" y="845"/>
                    <a:pt x="846" y="662"/>
                    <a:pt x="846" y="421"/>
                  </a:cubicBezTo>
                  <a:cubicBezTo>
                    <a:pt x="846" y="179"/>
                    <a:pt x="604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1" name="Google Shape;23041;p29"/>
            <p:cNvSpPr/>
            <p:nvPr/>
          </p:nvSpPr>
          <p:spPr>
            <a:xfrm>
              <a:off x="14025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2" name="Google Shape;23042;p29"/>
            <p:cNvSpPr/>
            <p:nvPr/>
          </p:nvSpPr>
          <p:spPr>
            <a:xfrm>
              <a:off x="14025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3" name="Google Shape;23043;p29"/>
            <p:cNvSpPr/>
            <p:nvPr/>
          </p:nvSpPr>
          <p:spPr>
            <a:xfrm>
              <a:off x="14025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4" name="Google Shape;23044;p29"/>
            <p:cNvSpPr/>
            <p:nvPr/>
          </p:nvSpPr>
          <p:spPr>
            <a:xfrm>
              <a:off x="14025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5" name="Google Shape;23045;p29"/>
            <p:cNvSpPr/>
            <p:nvPr/>
          </p:nvSpPr>
          <p:spPr>
            <a:xfrm>
              <a:off x="14025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6" name="Google Shape;23046;p29"/>
            <p:cNvSpPr/>
            <p:nvPr/>
          </p:nvSpPr>
          <p:spPr>
            <a:xfrm>
              <a:off x="14025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7" name="Google Shape;23047;p29"/>
            <p:cNvSpPr/>
            <p:nvPr/>
          </p:nvSpPr>
          <p:spPr>
            <a:xfrm>
              <a:off x="14025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8" name="Google Shape;23048;p29"/>
            <p:cNvSpPr/>
            <p:nvPr/>
          </p:nvSpPr>
          <p:spPr>
            <a:xfrm>
              <a:off x="14025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9" name="Google Shape;23049;p29"/>
            <p:cNvSpPr/>
            <p:nvPr/>
          </p:nvSpPr>
          <p:spPr>
            <a:xfrm>
              <a:off x="14025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0" name="Google Shape;23050;p29"/>
            <p:cNvSpPr/>
            <p:nvPr/>
          </p:nvSpPr>
          <p:spPr>
            <a:xfrm>
              <a:off x="14025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1" name="Google Shape;23051;p29"/>
            <p:cNvSpPr/>
            <p:nvPr/>
          </p:nvSpPr>
          <p:spPr>
            <a:xfrm>
              <a:off x="14025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2" name="Google Shape;23052;p29"/>
            <p:cNvSpPr/>
            <p:nvPr/>
          </p:nvSpPr>
          <p:spPr>
            <a:xfrm>
              <a:off x="1402500" y="2547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300" y="0"/>
                  </a:moveTo>
                  <a:cubicBezTo>
                    <a:pt x="121" y="58"/>
                    <a:pt x="0" y="241"/>
                    <a:pt x="0" y="420"/>
                  </a:cubicBezTo>
                  <a:cubicBezTo>
                    <a:pt x="0" y="541"/>
                    <a:pt x="58" y="661"/>
                    <a:pt x="121" y="724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299"/>
                    <a:pt x="903" y="179"/>
                    <a:pt x="782" y="58"/>
                  </a:cubicBezTo>
                  <a:cubicBezTo>
                    <a:pt x="662" y="58"/>
                    <a:pt x="483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3" name="Google Shape;23053;p29"/>
            <p:cNvSpPr/>
            <p:nvPr/>
          </p:nvSpPr>
          <p:spPr>
            <a:xfrm>
              <a:off x="1367750" y="693625"/>
              <a:ext cx="16675" cy="16675"/>
            </a:xfrm>
            <a:custGeom>
              <a:avLst/>
              <a:gdLst/>
              <a:ahLst/>
              <a:cxnLst/>
              <a:rect l="l" t="t" r="r" b="b"/>
              <a:pathLst>
                <a:path w="667" h="667" extrusionOk="0">
                  <a:moveTo>
                    <a:pt x="184" y="0"/>
                  </a:moveTo>
                  <a:cubicBezTo>
                    <a:pt x="121" y="0"/>
                    <a:pt x="63" y="63"/>
                    <a:pt x="0" y="63"/>
                  </a:cubicBezTo>
                  <a:lnTo>
                    <a:pt x="425" y="483"/>
                  </a:lnTo>
                  <a:lnTo>
                    <a:pt x="604" y="666"/>
                  </a:lnTo>
                  <a:cubicBezTo>
                    <a:pt x="666" y="604"/>
                    <a:pt x="666" y="546"/>
                    <a:pt x="666" y="483"/>
                  </a:cubicBezTo>
                  <a:cubicBezTo>
                    <a:pt x="666" y="242"/>
                    <a:pt x="42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4" name="Google Shape;23054;p29"/>
            <p:cNvSpPr/>
            <p:nvPr/>
          </p:nvSpPr>
          <p:spPr>
            <a:xfrm>
              <a:off x="13602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5" name="Google Shape;23055;p29"/>
            <p:cNvSpPr/>
            <p:nvPr/>
          </p:nvSpPr>
          <p:spPr>
            <a:xfrm>
              <a:off x="13602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6" name="Google Shape;23056;p29"/>
            <p:cNvSpPr/>
            <p:nvPr/>
          </p:nvSpPr>
          <p:spPr>
            <a:xfrm>
              <a:off x="13602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7" name="Google Shape;23057;p29"/>
            <p:cNvSpPr/>
            <p:nvPr/>
          </p:nvSpPr>
          <p:spPr>
            <a:xfrm>
              <a:off x="13602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8" name="Google Shape;23058;p29"/>
            <p:cNvSpPr/>
            <p:nvPr/>
          </p:nvSpPr>
          <p:spPr>
            <a:xfrm>
              <a:off x="13602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9" name="Google Shape;23059;p29"/>
            <p:cNvSpPr/>
            <p:nvPr/>
          </p:nvSpPr>
          <p:spPr>
            <a:xfrm>
              <a:off x="13602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0" name="Google Shape;23060;p29"/>
            <p:cNvSpPr/>
            <p:nvPr/>
          </p:nvSpPr>
          <p:spPr>
            <a:xfrm>
              <a:off x="13602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1" name="Google Shape;23061;p29"/>
            <p:cNvSpPr/>
            <p:nvPr/>
          </p:nvSpPr>
          <p:spPr>
            <a:xfrm>
              <a:off x="13602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82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2" name="Google Shape;23062;p29"/>
            <p:cNvSpPr/>
            <p:nvPr/>
          </p:nvSpPr>
          <p:spPr>
            <a:xfrm>
              <a:off x="13602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3" name="Google Shape;23063;p29"/>
            <p:cNvSpPr/>
            <p:nvPr/>
          </p:nvSpPr>
          <p:spPr>
            <a:xfrm>
              <a:off x="13602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4" name="Google Shape;23064;p29"/>
            <p:cNvSpPr/>
            <p:nvPr/>
          </p:nvSpPr>
          <p:spPr>
            <a:xfrm>
              <a:off x="13602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5" name="Google Shape;23065;p29"/>
            <p:cNvSpPr/>
            <p:nvPr/>
          </p:nvSpPr>
          <p:spPr>
            <a:xfrm>
              <a:off x="1319475" y="6544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lnTo>
                    <a:pt x="725" y="845"/>
                  </a:lnTo>
                  <a:cubicBezTo>
                    <a:pt x="845" y="787"/>
                    <a:pt x="966" y="604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6" name="Google Shape;23066;p29"/>
            <p:cNvSpPr/>
            <p:nvPr/>
          </p:nvSpPr>
          <p:spPr>
            <a:xfrm>
              <a:off x="13194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7" name="Google Shape;23067;p29"/>
            <p:cNvSpPr/>
            <p:nvPr/>
          </p:nvSpPr>
          <p:spPr>
            <a:xfrm>
              <a:off x="13194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8" name="Google Shape;23068;p29"/>
            <p:cNvSpPr/>
            <p:nvPr/>
          </p:nvSpPr>
          <p:spPr>
            <a:xfrm>
              <a:off x="13194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9" name="Google Shape;23069;p29"/>
            <p:cNvSpPr/>
            <p:nvPr/>
          </p:nvSpPr>
          <p:spPr>
            <a:xfrm>
              <a:off x="13194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0" name="Google Shape;23070;p29"/>
            <p:cNvSpPr/>
            <p:nvPr/>
          </p:nvSpPr>
          <p:spPr>
            <a:xfrm>
              <a:off x="13194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4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1" name="Google Shape;23071;p29"/>
            <p:cNvSpPr/>
            <p:nvPr/>
          </p:nvSpPr>
          <p:spPr>
            <a:xfrm>
              <a:off x="13194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2" name="Google Shape;23072;p29"/>
            <p:cNvSpPr/>
            <p:nvPr/>
          </p:nvSpPr>
          <p:spPr>
            <a:xfrm>
              <a:off x="13194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08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3" name="Google Shape;23073;p29"/>
            <p:cNvSpPr/>
            <p:nvPr/>
          </p:nvSpPr>
          <p:spPr>
            <a:xfrm>
              <a:off x="13194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4" name="Google Shape;23074;p29"/>
            <p:cNvSpPr/>
            <p:nvPr/>
          </p:nvSpPr>
          <p:spPr>
            <a:xfrm>
              <a:off x="13194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1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5" name="Google Shape;23075;p29"/>
            <p:cNvSpPr/>
            <p:nvPr/>
          </p:nvSpPr>
          <p:spPr>
            <a:xfrm>
              <a:off x="13194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6" name="Google Shape;23076;p29"/>
            <p:cNvSpPr/>
            <p:nvPr/>
          </p:nvSpPr>
          <p:spPr>
            <a:xfrm>
              <a:off x="1284850" y="654400"/>
              <a:ext cx="15100" cy="4625"/>
            </a:xfrm>
            <a:custGeom>
              <a:avLst/>
              <a:gdLst/>
              <a:ahLst/>
              <a:cxnLst/>
              <a:rect l="l" t="t" r="r" b="b"/>
              <a:pathLst>
                <a:path w="604" h="185" extrusionOk="0">
                  <a:moveTo>
                    <a:pt x="179" y="1"/>
                  </a:moveTo>
                  <a:cubicBezTo>
                    <a:pt x="121" y="1"/>
                    <a:pt x="58" y="1"/>
                    <a:pt x="0" y="63"/>
                  </a:cubicBezTo>
                  <a:cubicBezTo>
                    <a:pt x="179" y="63"/>
                    <a:pt x="362" y="121"/>
                    <a:pt x="604" y="184"/>
                  </a:cubicBezTo>
                  <a:cubicBezTo>
                    <a:pt x="483" y="63"/>
                    <a:pt x="362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7" name="Google Shape;23077;p29"/>
            <p:cNvSpPr/>
            <p:nvPr/>
          </p:nvSpPr>
          <p:spPr>
            <a:xfrm>
              <a:off x="12772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8" name="Google Shape;23078;p29"/>
            <p:cNvSpPr/>
            <p:nvPr/>
          </p:nvSpPr>
          <p:spPr>
            <a:xfrm>
              <a:off x="12772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9" name="Google Shape;23079;p29"/>
            <p:cNvSpPr/>
            <p:nvPr/>
          </p:nvSpPr>
          <p:spPr>
            <a:xfrm>
              <a:off x="12772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0" name="Google Shape;23080;p29"/>
            <p:cNvSpPr/>
            <p:nvPr/>
          </p:nvSpPr>
          <p:spPr>
            <a:xfrm>
              <a:off x="12772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1" name="Google Shape;23081;p29"/>
            <p:cNvSpPr/>
            <p:nvPr/>
          </p:nvSpPr>
          <p:spPr>
            <a:xfrm>
              <a:off x="12772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2" name="Google Shape;23082;p29"/>
            <p:cNvSpPr/>
            <p:nvPr/>
          </p:nvSpPr>
          <p:spPr>
            <a:xfrm>
              <a:off x="12772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3" name="Google Shape;23083;p29"/>
            <p:cNvSpPr/>
            <p:nvPr/>
          </p:nvSpPr>
          <p:spPr>
            <a:xfrm>
              <a:off x="12772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4" name="Google Shape;23084;p29"/>
            <p:cNvSpPr/>
            <p:nvPr/>
          </p:nvSpPr>
          <p:spPr>
            <a:xfrm>
              <a:off x="12772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5" name="Google Shape;23085;p29"/>
            <p:cNvSpPr/>
            <p:nvPr/>
          </p:nvSpPr>
          <p:spPr>
            <a:xfrm>
              <a:off x="12772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6" name="Google Shape;23086;p29"/>
            <p:cNvSpPr/>
            <p:nvPr/>
          </p:nvSpPr>
          <p:spPr>
            <a:xfrm>
              <a:off x="12772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7" name="Google Shape;23087;p29"/>
            <p:cNvSpPr/>
            <p:nvPr/>
          </p:nvSpPr>
          <p:spPr>
            <a:xfrm>
              <a:off x="123657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8" name="Google Shape;23088;p29"/>
            <p:cNvSpPr/>
            <p:nvPr/>
          </p:nvSpPr>
          <p:spPr>
            <a:xfrm>
              <a:off x="123657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9" name="Google Shape;23089;p29"/>
            <p:cNvSpPr/>
            <p:nvPr/>
          </p:nvSpPr>
          <p:spPr>
            <a:xfrm>
              <a:off x="123657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0" name="Google Shape;23090;p29"/>
            <p:cNvSpPr/>
            <p:nvPr/>
          </p:nvSpPr>
          <p:spPr>
            <a:xfrm>
              <a:off x="123657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1" name="Google Shape;23091;p29"/>
            <p:cNvSpPr/>
            <p:nvPr/>
          </p:nvSpPr>
          <p:spPr>
            <a:xfrm>
              <a:off x="123657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2" name="Google Shape;23092;p29"/>
            <p:cNvSpPr/>
            <p:nvPr/>
          </p:nvSpPr>
          <p:spPr>
            <a:xfrm>
              <a:off x="123657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3" name="Google Shape;23093;p29"/>
            <p:cNvSpPr/>
            <p:nvPr/>
          </p:nvSpPr>
          <p:spPr>
            <a:xfrm>
              <a:off x="123657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4" name="Google Shape;23094;p29"/>
            <p:cNvSpPr/>
            <p:nvPr/>
          </p:nvSpPr>
          <p:spPr>
            <a:xfrm>
              <a:off x="123657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5" name="Google Shape;23095;p29"/>
            <p:cNvSpPr/>
            <p:nvPr/>
          </p:nvSpPr>
          <p:spPr>
            <a:xfrm>
              <a:off x="123657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6" name="Google Shape;23096;p29"/>
            <p:cNvSpPr/>
            <p:nvPr/>
          </p:nvSpPr>
          <p:spPr>
            <a:xfrm>
              <a:off x="1236575" y="25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7" name="Google Shape;23097;p29"/>
            <p:cNvSpPr/>
            <p:nvPr/>
          </p:nvSpPr>
          <p:spPr>
            <a:xfrm>
              <a:off x="11943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8" name="Google Shape;23098;p29"/>
            <p:cNvSpPr/>
            <p:nvPr/>
          </p:nvSpPr>
          <p:spPr>
            <a:xfrm>
              <a:off x="11943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9" name="Google Shape;23099;p29"/>
            <p:cNvSpPr/>
            <p:nvPr/>
          </p:nvSpPr>
          <p:spPr>
            <a:xfrm>
              <a:off x="11943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0" name="Google Shape;23100;p29"/>
            <p:cNvSpPr/>
            <p:nvPr/>
          </p:nvSpPr>
          <p:spPr>
            <a:xfrm>
              <a:off x="11943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1" name="Google Shape;23101;p29"/>
            <p:cNvSpPr/>
            <p:nvPr/>
          </p:nvSpPr>
          <p:spPr>
            <a:xfrm>
              <a:off x="11943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2" name="Google Shape;23102;p29"/>
            <p:cNvSpPr/>
            <p:nvPr/>
          </p:nvSpPr>
          <p:spPr>
            <a:xfrm>
              <a:off x="11943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3" name="Google Shape;23103;p29"/>
            <p:cNvSpPr/>
            <p:nvPr/>
          </p:nvSpPr>
          <p:spPr>
            <a:xfrm>
              <a:off x="11943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4" name="Google Shape;23104;p29"/>
            <p:cNvSpPr/>
            <p:nvPr/>
          </p:nvSpPr>
          <p:spPr>
            <a:xfrm>
              <a:off x="11943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5" name="Google Shape;23105;p29"/>
            <p:cNvSpPr/>
            <p:nvPr/>
          </p:nvSpPr>
          <p:spPr>
            <a:xfrm>
              <a:off x="11943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6" name="Google Shape;23106;p29"/>
            <p:cNvSpPr/>
            <p:nvPr/>
          </p:nvSpPr>
          <p:spPr>
            <a:xfrm>
              <a:off x="11943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7" name="Google Shape;23107;p29"/>
            <p:cNvSpPr/>
            <p:nvPr/>
          </p:nvSpPr>
          <p:spPr>
            <a:xfrm>
              <a:off x="11521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8" name="Google Shape;23108;p29"/>
            <p:cNvSpPr/>
            <p:nvPr/>
          </p:nvSpPr>
          <p:spPr>
            <a:xfrm>
              <a:off x="11521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9" name="Google Shape;23109;p29"/>
            <p:cNvSpPr/>
            <p:nvPr/>
          </p:nvSpPr>
          <p:spPr>
            <a:xfrm>
              <a:off x="11521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0" name="Google Shape;23110;p29"/>
            <p:cNvSpPr/>
            <p:nvPr/>
          </p:nvSpPr>
          <p:spPr>
            <a:xfrm>
              <a:off x="11521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1" name="Google Shape;23111;p29"/>
            <p:cNvSpPr/>
            <p:nvPr/>
          </p:nvSpPr>
          <p:spPr>
            <a:xfrm>
              <a:off x="11521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2" name="Google Shape;23112;p29"/>
            <p:cNvSpPr/>
            <p:nvPr/>
          </p:nvSpPr>
          <p:spPr>
            <a:xfrm>
              <a:off x="11521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3" name="Google Shape;23113;p29"/>
            <p:cNvSpPr/>
            <p:nvPr/>
          </p:nvSpPr>
          <p:spPr>
            <a:xfrm>
              <a:off x="11521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4" name="Google Shape;23114;p29"/>
            <p:cNvSpPr/>
            <p:nvPr/>
          </p:nvSpPr>
          <p:spPr>
            <a:xfrm>
              <a:off x="11521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5" name="Google Shape;23115;p29"/>
            <p:cNvSpPr/>
            <p:nvPr/>
          </p:nvSpPr>
          <p:spPr>
            <a:xfrm>
              <a:off x="11521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6" name="Google Shape;23116;p29"/>
            <p:cNvSpPr/>
            <p:nvPr/>
          </p:nvSpPr>
          <p:spPr>
            <a:xfrm>
              <a:off x="115212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7" name="Google Shape;23117;p29"/>
            <p:cNvSpPr/>
            <p:nvPr/>
          </p:nvSpPr>
          <p:spPr>
            <a:xfrm>
              <a:off x="1115925" y="65440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300" y="1"/>
                  </a:moveTo>
                  <a:cubicBezTo>
                    <a:pt x="179" y="1"/>
                    <a:pt x="58" y="1"/>
                    <a:pt x="0" y="63"/>
                  </a:cubicBezTo>
                  <a:cubicBezTo>
                    <a:pt x="121" y="63"/>
                    <a:pt x="242" y="63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8" name="Google Shape;23118;p29"/>
            <p:cNvSpPr/>
            <p:nvPr/>
          </p:nvSpPr>
          <p:spPr>
            <a:xfrm>
              <a:off x="11113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9" name="Google Shape;23119;p29"/>
            <p:cNvSpPr/>
            <p:nvPr/>
          </p:nvSpPr>
          <p:spPr>
            <a:xfrm>
              <a:off x="11113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0" name="Google Shape;23120;p29"/>
            <p:cNvSpPr/>
            <p:nvPr/>
          </p:nvSpPr>
          <p:spPr>
            <a:xfrm>
              <a:off x="11113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1" name="Google Shape;23121;p29"/>
            <p:cNvSpPr/>
            <p:nvPr/>
          </p:nvSpPr>
          <p:spPr>
            <a:xfrm>
              <a:off x="11113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2" name="Google Shape;23122;p29"/>
            <p:cNvSpPr/>
            <p:nvPr/>
          </p:nvSpPr>
          <p:spPr>
            <a:xfrm>
              <a:off x="11113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3" name="Google Shape;23123;p29"/>
            <p:cNvSpPr/>
            <p:nvPr/>
          </p:nvSpPr>
          <p:spPr>
            <a:xfrm>
              <a:off x="11113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4" name="Google Shape;23124;p29"/>
            <p:cNvSpPr/>
            <p:nvPr/>
          </p:nvSpPr>
          <p:spPr>
            <a:xfrm>
              <a:off x="1111325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4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08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5" name="Google Shape;23125;p29"/>
            <p:cNvSpPr/>
            <p:nvPr/>
          </p:nvSpPr>
          <p:spPr>
            <a:xfrm>
              <a:off x="1111325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6" name="Google Shape;23126;p29"/>
            <p:cNvSpPr/>
            <p:nvPr/>
          </p:nvSpPr>
          <p:spPr>
            <a:xfrm>
              <a:off x="1111325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7" name="Google Shape;23127;p29"/>
            <p:cNvSpPr/>
            <p:nvPr/>
          </p:nvSpPr>
          <p:spPr>
            <a:xfrm>
              <a:off x="1111325" y="25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8" name="Google Shape;23128;p29"/>
            <p:cNvSpPr/>
            <p:nvPr/>
          </p:nvSpPr>
          <p:spPr>
            <a:xfrm>
              <a:off x="1069100" y="654400"/>
              <a:ext cx="22700" cy="13675"/>
            </a:xfrm>
            <a:custGeom>
              <a:avLst/>
              <a:gdLst/>
              <a:ahLst/>
              <a:cxnLst/>
              <a:rect l="l" t="t" r="r" b="b"/>
              <a:pathLst>
                <a:path w="908" h="547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lnTo>
                    <a:pt x="1" y="546"/>
                  </a:lnTo>
                  <a:cubicBezTo>
                    <a:pt x="305" y="425"/>
                    <a:pt x="604" y="363"/>
                    <a:pt x="908" y="305"/>
                  </a:cubicBezTo>
                  <a:cubicBezTo>
                    <a:pt x="845" y="121"/>
                    <a:pt x="667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9" name="Google Shape;23129;p29"/>
            <p:cNvSpPr/>
            <p:nvPr/>
          </p:nvSpPr>
          <p:spPr>
            <a:xfrm>
              <a:off x="10691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0" name="Google Shape;23130;p29"/>
            <p:cNvSpPr/>
            <p:nvPr/>
          </p:nvSpPr>
          <p:spPr>
            <a:xfrm>
              <a:off x="10691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1" name="Google Shape;23131;p29"/>
            <p:cNvSpPr/>
            <p:nvPr/>
          </p:nvSpPr>
          <p:spPr>
            <a:xfrm>
              <a:off x="10691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2" name="Google Shape;23132;p29"/>
            <p:cNvSpPr/>
            <p:nvPr/>
          </p:nvSpPr>
          <p:spPr>
            <a:xfrm>
              <a:off x="10691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3" name="Google Shape;23133;p29"/>
            <p:cNvSpPr/>
            <p:nvPr/>
          </p:nvSpPr>
          <p:spPr>
            <a:xfrm>
              <a:off x="10691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4" name="Google Shape;23134;p29"/>
            <p:cNvSpPr/>
            <p:nvPr/>
          </p:nvSpPr>
          <p:spPr>
            <a:xfrm>
              <a:off x="10691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5" name="Google Shape;23135;p29"/>
            <p:cNvSpPr/>
            <p:nvPr/>
          </p:nvSpPr>
          <p:spPr>
            <a:xfrm>
              <a:off x="10691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6" name="Google Shape;23136;p29"/>
            <p:cNvSpPr/>
            <p:nvPr/>
          </p:nvSpPr>
          <p:spPr>
            <a:xfrm>
              <a:off x="10691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7" name="Google Shape;23137;p29"/>
            <p:cNvSpPr/>
            <p:nvPr/>
          </p:nvSpPr>
          <p:spPr>
            <a:xfrm>
              <a:off x="10691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8" name="Google Shape;23138;p29"/>
            <p:cNvSpPr/>
            <p:nvPr/>
          </p:nvSpPr>
          <p:spPr>
            <a:xfrm>
              <a:off x="106910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9" name="Google Shape;23139;p29"/>
            <p:cNvSpPr/>
            <p:nvPr/>
          </p:nvSpPr>
          <p:spPr>
            <a:xfrm>
              <a:off x="1028450" y="654400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179" y="845"/>
                    <a:pt x="241" y="908"/>
                    <a:pt x="299" y="908"/>
                  </a:cubicBezTo>
                  <a:cubicBezTo>
                    <a:pt x="483" y="845"/>
                    <a:pt x="661" y="787"/>
                    <a:pt x="782" y="787"/>
                  </a:cubicBezTo>
                  <a:cubicBezTo>
                    <a:pt x="903" y="667"/>
                    <a:pt x="903" y="546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0" name="Google Shape;23140;p29"/>
            <p:cNvSpPr/>
            <p:nvPr/>
          </p:nvSpPr>
          <p:spPr>
            <a:xfrm>
              <a:off x="1028450" y="61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1" name="Google Shape;23141;p29"/>
            <p:cNvSpPr/>
            <p:nvPr/>
          </p:nvSpPr>
          <p:spPr>
            <a:xfrm>
              <a:off x="1028450" y="57452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2" name="Google Shape;23142;p29"/>
            <p:cNvSpPr/>
            <p:nvPr/>
          </p:nvSpPr>
          <p:spPr>
            <a:xfrm>
              <a:off x="1028450" y="53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3" name="Google Shape;23143;p29"/>
            <p:cNvSpPr/>
            <p:nvPr/>
          </p:nvSpPr>
          <p:spPr>
            <a:xfrm>
              <a:off x="1028450" y="49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4" name="Google Shape;23144;p29"/>
            <p:cNvSpPr/>
            <p:nvPr/>
          </p:nvSpPr>
          <p:spPr>
            <a:xfrm>
              <a:off x="1028450" y="4538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3" y="725"/>
                    <a:pt x="903" y="484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5" name="Google Shape;23145;p29"/>
            <p:cNvSpPr/>
            <p:nvPr/>
          </p:nvSpPr>
          <p:spPr>
            <a:xfrm>
              <a:off x="1028450" y="41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6" name="Google Shape;23146;p29"/>
            <p:cNvSpPr/>
            <p:nvPr/>
          </p:nvSpPr>
          <p:spPr>
            <a:xfrm>
              <a:off x="1028450" y="3738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03" y="725"/>
                    <a:pt x="903" y="426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7" name="Google Shape;23147;p29"/>
            <p:cNvSpPr/>
            <p:nvPr/>
          </p:nvSpPr>
          <p:spPr>
            <a:xfrm>
              <a:off x="1028450" y="333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8" name="Google Shape;23148;p29"/>
            <p:cNvSpPr/>
            <p:nvPr/>
          </p:nvSpPr>
          <p:spPr>
            <a:xfrm>
              <a:off x="1028450" y="29397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1"/>
                  </a:moveTo>
                  <a:cubicBezTo>
                    <a:pt x="179" y="1"/>
                    <a:pt x="0" y="179"/>
                    <a:pt x="0" y="421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1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9" name="Google Shape;23149;p29"/>
            <p:cNvSpPr/>
            <p:nvPr/>
          </p:nvSpPr>
          <p:spPr>
            <a:xfrm>
              <a:off x="1028450" y="2547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603" y="0"/>
                  </a:moveTo>
                  <a:cubicBezTo>
                    <a:pt x="483" y="0"/>
                    <a:pt x="299" y="0"/>
                    <a:pt x="179" y="58"/>
                  </a:cubicBezTo>
                  <a:cubicBezTo>
                    <a:pt x="58" y="121"/>
                    <a:pt x="0" y="241"/>
                    <a:pt x="0" y="420"/>
                  </a:cubicBezTo>
                  <a:cubicBezTo>
                    <a:pt x="0" y="541"/>
                    <a:pt x="0" y="661"/>
                    <a:pt x="121" y="724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241"/>
                    <a:pt x="782" y="58"/>
                    <a:pt x="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0" name="Google Shape;23150;p29"/>
            <p:cNvSpPr/>
            <p:nvPr/>
          </p:nvSpPr>
          <p:spPr>
            <a:xfrm>
              <a:off x="9862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1" name="Google Shape;23151;p29"/>
            <p:cNvSpPr/>
            <p:nvPr/>
          </p:nvSpPr>
          <p:spPr>
            <a:xfrm>
              <a:off x="9862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2" name="Google Shape;23152;p29"/>
            <p:cNvSpPr/>
            <p:nvPr/>
          </p:nvSpPr>
          <p:spPr>
            <a:xfrm>
              <a:off x="9862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3" name="Google Shape;23153;p29"/>
            <p:cNvSpPr/>
            <p:nvPr/>
          </p:nvSpPr>
          <p:spPr>
            <a:xfrm>
              <a:off x="9862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4" name="Google Shape;23154;p29"/>
            <p:cNvSpPr/>
            <p:nvPr/>
          </p:nvSpPr>
          <p:spPr>
            <a:xfrm>
              <a:off x="9862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5" name="Google Shape;23155;p29"/>
            <p:cNvSpPr/>
            <p:nvPr/>
          </p:nvSpPr>
          <p:spPr>
            <a:xfrm>
              <a:off x="9862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6" name="Google Shape;23156;p29"/>
            <p:cNvSpPr/>
            <p:nvPr/>
          </p:nvSpPr>
          <p:spPr>
            <a:xfrm>
              <a:off x="9862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7" name="Google Shape;23157;p29"/>
            <p:cNvSpPr/>
            <p:nvPr/>
          </p:nvSpPr>
          <p:spPr>
            <a:xfrm>
              <a:off x="9862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8" name="Google Shape;23158;p29"/>
            <p:cNvSpPr/>
            <p:nvPr/>
          </p:nvSpPr>
          <p:spPr>
            <a:xfrm>
              <a:off x="9862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9" name="Google Shape;23159;p29"/>
            <p:cNvSpPr/>
            <p:nvPr/>
          </p:nvSpPr>
          <p:spPr>
            <a:xfrm>
              <a:off x="986200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0" name="Google Shape;23160;p29"/>
            <p:cNvSpPr/>
            <p:nvPr/>
          </p:nvSpPr>
          <p:spPr>
            <a:xfrm>
              <a:off x="986200" y="259225"/>
              <a:ext cx="24175" cy="18125"/>
            </a:xfrm>
            <a:custGeom>
              <a:avLst/>
              <a:gdLst/>
              <a:ahLst/>
              <a:cxnLst/>
              <a:rect l="l" t="t" r="r" b="b"/>
              <a:pathLst>
                <a:path w="967" h="725" extrusionOk="0">
                  <a:moveTo>
                    <a:pt x="903" y="1"/>
                  </a:moveTo>
                  <a:lnTo>
                    <a:pt x="1" y="184"/>
                  </a:lnTo>
                  <a:lnTo>
                    <a:pt x="1" y="242"/>
                  </a:lnTo>
                  <a:cubicBezTo>
                    <a:pt x="1" y="363"/>
                    <a:pt x="59" y="483"/>
                    <a:pt x="121" y="546"/>
                  </a:cubicBezTo>
                  <a:cubicBezTo>
                    <a:pt x="242" y="667"/>
                    <a:pt x="363" y="725"/>
                    <a:pt x="483" y="725"/>
                  </a:cubicBezTo>
                  <a:cubicBezTo>
                    <a:pt x="725" y="725"/>
                    <a:pt x="966" y="483"/>
                    <a:pt x="966" y="242"/>
                  </a:cubicBezTo>
                  <a:cubicBezTo>
                    <a:pt x="966" y="121"/>
                    <a:pt x="903" y="63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1" name="Google Shape;23161;p29"/>
            <p:cNvSpPr/>
            <p:nvPr/>
          </p:nvSpPr>
          <p:spPr>
            <a:xfrm>
              <a:off x="945425" y="693625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5" y="0"/>
                  </a:moveTo>
                  <a:cubicBezTo>
                    <a:pt x="242" y="0"/>
                    <a:pt x="63" y="184"/>
                    <a:pt x="0" y="304"/>
                  </a:cubicBezTo>
                  <a:lnTo>
                    <a:pt x="724" y="121"/>
                  </a:lnTo>
                  <a:cubicBezTo>
                    <a:pt x="666" y="63"/>
                    <a:pt x="54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2" name="Google Shape;23162;p29"/>
            <p:cNvSpPr/>
            <p:nvPr/>
          </p:nvSpPr>
          <p:spPr>
            <a:xfrm>
              <a:off x="9439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3" name="Google Shape;23163;p29"/>
            <p:cNvSpPr/>
            <p:nvPr/>
          </p:nvSpPr>
          <p:spPr>
            <a:xfrm>
              <a:off x="9439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4" name="Google Shape;23164;p29"/>
            <p:cNvSpPr/>
            <p:nvPr/>
          </p:nvSpPr>
          <p:spPr>
            <a:xfrm>
              <a:off x="9439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5" name="Google Shape;23165;p29"/>
            <p:cNvSpPr/>
            <p:nvPr/>
          </p:nvSpPr>
          <p:spPr>
            <a:xfrm>
              <a:off x="9439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6" name="Google Shape;23166;p29"/>
            <p:cNvSpPr/>
            <p:nvPr/>
          </p:nvSpPr>
          <p:spPr>
            <a:xfrm>
              <a:off x="9439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7" name="Google Shape;23167;p29"/>
            <p:cNvSpPr/>
            <p:nvPr/>
          </p:nvSpPr>
          <p:spPr>
            <a:xfrm>
              <a:off x="9439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8" name="Google Shape;23168;p29"/>
            <p:cNvSpPr/>
            <p:nvPr/>
          </p:nvSpPr>
          <p:spPr>
            <a:xfrm>
              <a:off x="9439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9" name="Google Shape;23169;p29"/>
            <p:cNvSpPr/>
            <p:nvPr/>
          </p:nvSpPr>
          <p:spPr>
            <a:xfrm>
              <a:off x="9439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411" y="931"/>
                  </a:cubicBezTo>
                  <a:cubicBezTo>
                    <a:pt x="450" y="931"/>
                    <a:pt x="493" y="924"/>
                    <a:pt x="541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0" name="Google Shape;23170;p29"/>
            <p:cNvSpPr/>
            <p:nvPr/>
          </p:nvSpPr>
          <p:spPr>
            <a:xfrm>
              <a:off x="9439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1" name="Google Shape;23171;p29"/>
            <p:cNvSpPr/>
            <p:nvPr/>
          </p:nvSpPr>
          <p:spPr>
            <a:xfrm>
              <a:off x="9439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2" name="Google Shape;23172;p29"/>
            <p:cNvSpPr/>
            <p:nvPr/>
          </p:nvSpPr>
          <p:spPr>
            <a:xfrm>
              <a:off x="945425" y="266825"/>
              <a:ext cx="22700" cy="10525"/>
            </a:xfrm>
            <a:custGeom>
              <a:avLst/>
              <a:gdLst/>
              <a:ahLst/>
              <a:cxnLst/>
              <a:rect l="l" t="t" r="r" b="b"/>
              <a:pathLst>
                <a:path w="908" h="421" extrusionOk="0">
                  <a:moveTo>
                    <a:pt x="908" y="1"/>
                  </a:moveTo>
                  <a:cubicBezTo>
                    <a:pt x="604" y="59"/>
                    <a:pt x="304" y="59"/>
                    <a:pt x="0" y="121"/>
                  </a:cubicBezTo>
                  <a:cubicBezTo>
                    <a:pt x="63" y="179"/>
                    <a:pt x="63" y="242"/>
                    <a:pt x="121" y="242"/>
                  </a:cubicBezTo>
                  <a:cubicBezTo>
                    <a:pt x="184" y="363"/>
                    <a:pt x="304" y="421"/>
                    <a:pt x="483" y="421"/>
                  </a:cubicBezTo>
                  <a:cubicBezTo>
                    <a:pt x="666" y="421"/>
                    <a:pt x="908" y="179"/>
                    <a:pt x="9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3" name="Google Shape;23173;p29"/>
            <p:cNvSpPr/>
            <p:nvPr/>
          </p:nvSpPr>
          <p:spPr>
            <a:xfrm>
              <a:off x="903200" y="693625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546"/>
                    <a:pt x="0" y="604"/>
                    <a:pt x="63" y="666"/>
                  </a:cubicBezTo>
                  <a:lnTo>
                    <a:pt x="965" y="483"/>
                  </a:ln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4" name="Google Shape;23174;p29"/>
            <p:cNvSpPr/>
            <p:nvPr/>
          </p:nvSpPr>
          <p:spPr>
            <a:xfrm>
              <a:off x="9032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3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5" name="Google Shape;23175;p29"/>
            <p:cNvSpPr/>
            <p:nvPr/>
          </p:nvSpPr>
          <p:spPr>
            <a:xfrm>
              <a:off x="9032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6" name="Google Shape;23176;p29"/>
            <p:cNvSpPr/>
            <p:nvPr/>
          </p:nvSpPr>
          <p:spPr>
            <a:xfrm>
              <a:off x="9032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7" name="Google Shape;23177;p29"/>
            <p:cNvSpPr/>
            <p:nvPr/>
          </p:nvSpPr>
          <p:spPr>
            <a:xfrm>
              <a:off x="9032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8" name="Google Shape;23178;p29"/>
            <p:cNvSpPr/>
            <p:nvPr/>
          </p:nvSpPr>
          <p:spPr>
            <a:xfrm>
              <a:off x="9032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9" name="Google Shape;23179;p29"/>
            <p:cNvSpPr/>
            <p:nvPr/>
          </p:nvSpPr>
          <p:spPr>
            <a:xfrm>
              <a:off x="9032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0" name="Google Shape;23180;p29"/>
            <p:cNvSpPr/>
            <p:nvPr/>
          </p:nvSpPr>
          <p:spPr>
            <a:xfrm>
              <a:off x="9032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1" name="Google Shape;23181;p29"/>
            <p:cNvSpPr/>
            <p:nvPr/>
          </p:nvSpPr>
          <p:spPr>
            <a:xfrm>
              <a:off x="9032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3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2" name="Google Shape;23182;p29"/>
            <p:cNvSpPr/>
            <p:nvPr/>
          </p:nvSpPr>
          <p:spPr>
            <a:xfrm>
              <a:off x="9032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3" name="Google Shape;23183;p29"/>
            <p:cNvSpPr/>
            <p:nvPr/>
          </p:nvSpPr>
          <p:spPr>
            <a:xfrm>
              <a:off x="9032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3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4" name="Google Shape;23184;p29"/>
            <p:cNvSpPr/>
            <p:nvPr/>
          </p:nvSpPr>
          <p:spPr>
            <a:xfrm>
              <a:off x="912250" y="274300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64"/>
                    <a:pt x="121" y="64"/>
                    <a:pt x="0" y="64"/>
                  </a:cubicBezTo>
                  <a:cubicBezTo>
                    <a:pt x="63" y="122"/>
                    <a:pt x="63" y="122"/>
                    <a:pt x="121" y="122"/>
                  </a:cubicBezTo>
                  <a:cubicBezTo>
                    <a:pt x="183" y="122"/>
                    <a:pt x="304" y="64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5" name="Google Shape;23185;p29"/>
            <p:cNvSpPr/>
            <p:nvPr/>
          </p:nvSpPr>
          <p:spPr>
            <a:xfrm>
              <a:off x="873025" y="69362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0" y="0"/>
                  </a:moveTo>
                  <a:lnTo>
                    <a:pt x="0" y="908"/>
                  </a:lnTo>
                  <a:cubicBezTo>
                    <a:pt x="121" y="845"/>
                    <a:pt x="242" y="845"/>
                    <a:pt x="304" y="845"/>
                  </a:cubicBezTo>
                  <a:cubicBezTo>
                    <a:pt x="425" y="724"/>
                    <a:pt x="483" y="60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6" name="Google Shape;23186;p29"/>
            <p:cNvSpPr/>
            <p:nvPr/>
          </p:nvSpPr>
          <p:spPr>
            <a:xfrm>
              <a:off x="873025" y="65440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667"/>
                    <a:pt x="483" y="425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7" name="Google Shape;23187;p29"/>
            <p:cNvSpPr/>
            <p:nvPr/>
          </p:nvSpPr>
          <p:spPr>
            <a:xfrm>
              <a:off x="873025" y="61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8" name="Google Shape;23188;p29"/>
            <p:cNvSpPr/>
            <p:nvPr/>
          </p:nvSpPr>
          <p:spPr>
            <a:xfrm>
              <a:off x="873025" y="57452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0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0"/>
                  </a:cubicBezTo>
                  <a:cubicBezTo>
                    <a:pt x="483" y="179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9" name="Google Shape;23189;p29"/>
            <p:cNvSpPr/>
            <p:nvPr/>
          </p:nvSpPr>
          <p:spPr>
            <a:xfrm>
              <a:off x="873025" y="53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0" name="Google Shape;23190;p29"/>
            <p:cNvSpPr/>
            <p:nvPr/>
          </p:nvSpPr>
          <p:spPr>
            <a:xfrm>
              <a:off x="873025" y="49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5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1" name="Google Shape;23191;p29"/>
            <p:cNvSpPr/>
            <p:nvPr/>
          </p:nvSpPr>
          <p:spPr>
            <a:xfrm>
              <a:off x="873025" y="45385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03"/>
                    <a:pt x="483" y="725"/>
                    <a:pt x="483" y="484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2" name="Google Shape;23192;p29"/>
            <p:cNvSpPr/>
            <p:nvPr/>
          </p:nvSpPr>
          <p:spPr>
            <a:xfrm>
              <a:off x="873025" y="41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3" name="Google Shape;23193;p29"/>
            <p:cNvSpPr/>
            <p:nvPr/>
          </p:nvSpPr>
          <p:spPr>
            <a:xfrm>
              <a:off x="873025" y="37385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725"/>
                    <a:pt x="483" y="426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4" name="Google Shape;23194;p29"/>
            <p:cNvSpPr/>
            <p:nvPr/>
          </p:nvSpPr>
          <p:spPr>
            <a:xfrm>
              <a:off x="873025" y="3332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5" name="Google Shape;23195;p29"/>
            <p:cNvSpPr/>
            <p:nvPr/>
          </p:nvSpPr>
          <p:spPr>
            <a:xfrm>
              <a:off x="873025" y="29397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1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1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96" name="Google Shape;23196;p29"/>
          <p:cNvSpPr/>
          <p:nvPr/>
        </p:nvSpPr>
        <p:spPr>
          <a:xfrm rot="-6912104">
            <a:off x="-909410" y="-223555"/>
            <a:ext cx="2407212" cy="1909845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rgbClr val="F0CB3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7" name="Google Shape;23197;p29"/>
          <p:cNvSpPr/>
          <p:nvPr/>
        </p:nvSpPr>
        <p:spPr>
          <a:xfrm>
            <a:off x="8052625" y="4070638"/>
            <a:ext cx="1914125" cy="1737600"/>
          </a:xfrm>
          <a:custGeom>
            <a:avLst/>
            <a:gdLst/>
            <a:ahLst/>
            <a:cxnLst/>
            <a:rect l="l" t="t" r="r" b="b"/>
            <a:pathLst>
              <a:path w="76565" h="69504" extrusionOk="0">
                <a:moveTo>
                  <a:pt x="76564" y="1"/>
                </a:moveTo>
                <a:cubicBezTo>
                  <a:pt x="71014" y="787"/>
                  <a:pt x="65401" y="2959"/>
                  <a:pt x="60516" y="6579"/>
                </a:cubicBezTo>
                <a:cubicBezTo>
                  <a:pt x="54674" y="10961"/>
                  <a:pt x="50816" y="18319"/>
                  <a:pt x="44263" y="18319"/>
                </a:cubicBezTo>
                <a:cubicBezTo>
                  <a:pt x="43237" y="18319"/>
                  <a:pt x="42145" y="18139"/>
                  <a:pt x="40969" y="17738"/>
                </a:cubicBezTo>
                <a:cubicBezTo>
                  <a:pt x="37045" y="16411"/>
                  <a:pt x="33849" y="13457"/>
                  <a:pt x="30167" y="11526"/>
                </a:cubicBezTo>
                <a:cubicBezTo>
                  <a:pt x="27384" y="10049"/>
                  <a:pt x="24169" y="9277"/>
                  <a:pt x="20901" y="9277"/>
                </a:cubicBezTo>
                <a:cubicBezTo>
                  <a:pt x="14957" y="9277"/>
                  <a:pt x="8838" y="11828"/>
                  <a:pt x="4827" y="17318"/>
                </a:cubicBezTo>
                <a:cubicBezTo>
                  <a:pt x="2897" y="19973"/>
                  <a:pt x="1632" y="22990"/>
                  <a:pt x="908" y="26185"/>
                </a:cubicBezTo>
                <a:cubicBezTo>
                  <a:pt x="184" y="29322"/>
                  <a:pt x="1" y="32643"/>
                  <a:pt x="305" y="35717"/>
                </a:cubicBezTo>
                <a:cubicBezTo>
                  <a:pt x="966" y="41934"/>
                  <a:pt x="3380" y="47484"/>
                  <a:pt x="6275" y="52489"/>
                </a:cubicBezTo>
                <a:cubicBezTo>
                  <a:pt x="10079" y="58947"/>
                  <a:pt x="14601" y="64619"/>
                  <a:pt x="19790" y="69503"/>
                </a:cubicBezTo>
                <a:lnTo>
                  <a:pt x="76564" y="69503"/>
                </a:lnTo>
                <a:lnTo>
                  <a:pt x="76564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8" name="Google Shape;23198;p29"/>
          <p:cNvSpPr/>
          <p:nvPr/>
        </p:nvSpPr>
        <p:spPr>
          <a:xfrm>
            <a:off x="-154589" y="4583581"/>
            <a:ext cx="897572" cy="897536"/>
          </a:xfrm>
          <a:custGeom>
            <a:avLst/>
            <a:gdLst/>
            <a:ahLst/>
            <a:cxnLst/>
            <a:rect l="l" t="t" r="r" b="b"/>
            <a:pathLst>
              <a:path w="14360" h="14360" extrusionOk="0">
                <a:moveTo>
                  <a:pt x="3316" y="362"/>
                </a:moveTo>
                <a:lnTo>
                  <a:pt x="3316" y="3321"/>
                </a:lnTo>
                <a:lnTo>
                  <a:pt x="299" y="3321"/>
                </a:lnTo>
                <a:lnTo>
                  <a:pt x="299" y="362"/>
                </a:lnTo>
                <a:close/>
                <a:moveTo>
                  <a:pt x="6999" y="362"/>
                </a:moveTo>
                <a:lnTo>
                  <a:pt x="6999" y="3321"/>
                </a:lnTo>
                <a:lnTo>
                  <a:pt x="3620" y="3321"/>
                </a:lnTo>
                <a:lnTo>
                  <a:pt x="3620" y="362"/>
                </a:lnTo>
                <a:close/>
                <a:moveTo>
                  <a:pt x="10676" y="362"/>
                </a:moveTo>
                <a:lnTo>
                  <a:pt x="10676" y="3321"/>
                </a:lnTo>
                <a:lnTo>
                  <a:pt x="7298" y="3321"/>
                </a:lnTo>
                <a:lnTo>
                  <a:pt x="7298" y="362"/>
                </a:lnTo>
                <a:close/>
                <a:moveTo>
                  <a:pt x="13997" y="362"/>
                </a:moveTo>
                <a:lnTo>
                  <a:pt x="13997" y="3321"/>
                </a:lnTo>
                <a:lnTo>
                  <a:pt x="11038" y="3321"/>
                </a:lnTo>
                <a:lnTo>
                  <a:pt x="11038" y="362"/>
                </a:lnTo>
                <a:close/>
                <a:moveTo>
                  <a:pt x="3316" y="3683"/>
                </a:moveTo>
                <a:lnTo>
                  <a:pt x="3316" y="7061"/>
                </a:lnTo>
                <a:lnTo>
                  <a:pt x="299" y="7061"/>
                </a:lnTo>
                <a:lnTo>
                  <a:pt x="299" y="3683"/>
                </a:lnTo>
                <a:close/>
                <a:moveTo>
                  <a:pt x="6999" y="3683"/>
                </a:moveTo>
                <a:lnTo>
                  <a:pt x="6999" y="7061"/>
                </a:lnTo>
                <a:lnTo>
                  <a:pt x="3620" y="7061"/>
                </a:lnTo>
                <a:lnTo>
                  <a:pt x="3620" y="3683"/>
                </a:lnTo>
                <a:close/>
                <a:moveTo>
                  <a:pt x="10676" y="3683"/>
                </a:moveTo>
                <a:lnTo>
                  <a:pt x="10676" y="7061"/>
                </a:lnTo>
                <a:lnTo>
                  <a:pt x="7298" y="7061"/>
                </a:lnTo>
                <a:lnTo>
                  <a:pt x="7298" y="3683"/>
                </a:lnTo>
                <a:close/>
                <a:moveTo>
                  <a:pt x="13997" y="3683"/>
                </a:moveTo>
                <a:lnTo>
                  <a:pt x="13997" y="7061"/>
                </a:lnTo>
                <a:lnTo>
                  <a:pt x="11038" y="7061"/>
                </a:lnTo>
                <a:lnTo>
                  <a:pt x="11038" y="3683"/>
                </a:lnTo>
                <a:close/>
                <a:moveTo>
                  <a:pt x="3316" y="7361"/>
                </a:moveTo>
                <a:lnTo>
                  <a:pt x="3316" y="10739"/>
                </a:lnTo>
                <a:lnTo>
                  <a:pt x="299" y="10739"/>
                </a:lnTo>
                <a:lnTo>
                  <a:pt x="299" y="7361"/>
                </a:lnTo>
                <a:close/>
                <a:moveTo>
                  <a:pt x="6999" y="7361"/>
                </a:moveTo>
                <a:lnTo>
                  <a:pt x="6999" y="10739"/>
                </a:lnTo>
                <a:lnTo>
                  <a:pt x="3620" y="10739"/>
                </a:lnTo>
                <a:lnTo>
                  <a:pt x="3620" y="7361"/>
                </a:lnTo>
                <a:close/>
                <a:moveTo>
                  <a:pt x="10676" y="7361"/>
                </a:moveTo>
                <a:lnTo>
                  <a:pt x="10676" y="10739"/>
                </a:lnTo>
                <a:lnTo>
                  <a:pt x="7298" y="10739"/>
                </a:lnTo>
                <a:lnTo>
                  <a:pt x="7298" y="7361"/>
                </a:lnTo>
                <a:close/>
                <a:moveTo>
                  <a:pt x="13997" y="7361"/>
                </a:moveTo>
                <a:lnTo>
                  <a:pt x="13997" y="10739"/>
                </a:lnTo>
                <a:lnTo>
                  <a:pt x="11038" y="10739"/>
                </a:lnTo>
                <a:lnTo>
                  <a:pt x="11038" y="7361"/>
                </a:lnTo>
                <a:close/>
                <a:moveTo>
                  <a:pt x="3316" y="11043"/>
                </a:moveTo>
                <a:lnTo>
                  <a:pt x="3316" y="14060"/>
                </a:lnTo>
                <a:lnTo>
                  <a:pt x="299" y="14060"/>
                </a:lnTo>
                <a:lnTo>
                  <a:pt x="299" y="11043"/>
                </a:lnTo>
                <a:close/>
                <a:moveTo>
                  <a:pt x="6999" y="11043"/>
                </a:moveTo>
                <a:lnTo>
                  <a:pt x="6999" y="14060"/>
                </a:lnTo>
                <a:lnTo>
                  <a:pt x="3620" y="14060"/>
                </a:lnTo>
                <a:lnTo>
                  <a:pt x="3620" y="11043"/>
                </a:lnTo>
                <a:close/>
                <a:moveTo>
                  <a:pt x="10676" y="11043"/>
                </a:moveTo>
                <a:lnTo>
                  <a:pt x="10676" y="14060"/>
                </a:lnTo>
                <a:lnTo>
                  <a:pt x="7298" y="14060"/>
                </a:lnTo>
                <a:lnTo>
                  <a:pt x="7298" y="11043"/>
                </a:lnTo>
                <a:close/>
                <a:moveTo>
                  <a:pt x="13997" y="11043"/>
                </a:moveTo>
                <a:lnTo>
                  <a:pt x="13997" y="14060"/>
                </a:lnTo>
                <a:lnTo>
                  <a:pt x="11038" y="14060"/>
                </a:lnTo>
                <a:lnTo>
                  <a:pt x="11038" y="11043"/>
                </a:lnTo>
                <a:close/>
                <a:moveTo>
                  <a:pt x="0" y="0"/>
                </a:moveTo>
                <a:lnTo>
                  <a:pt x="0" y="14359"/>
                </a:lnTo>
                <a:lnTo>
                  <a:pt x="14359" y="14359"/>
                </a:lnTo>
                <a:lnTo>
                  <a:pt x="143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9" name="Google Shape;23199;p29"/>
          <p:cNvSpPr/>
          <p:nvPr/>
        </p:nvSpPr>
        <p:spPr>
          <a:xfrm>
            <a:off x="82502" y="1017716"/>
            <a:ext cx="660464" cy="194790"/>
          </a:xfrm>
          <a:custGeom>
            <a:avLst/>
            <a:gdLst/>
            <a:ahLst/>
            <a:cxnLst/>
            <a:rect l="l" t="t" r="r" b="b"/>
            <a:pathLst>
              <a:path w="16170" h="4769" extrusionOk="0">
                <a:moveTo>
                  <a:pt x="5488" y="0"/>
                </a:moveTo>
                <a:lnTo>
                  <a:pt x="3017" y="3138"/>
                </a:lnTo>
                <a:lnTo>
                  <a:pt x="2954" y="3200"/>
                </a:lnTo>
                <a:lnTo>
                  <a:pt x="724" y="425"/>
                </a:lnTo>
                <a:lnTo>
                  <a:pt x="0" y="1028"/>
                </a:lnTo>
                <a:lnTo>
                  <a:pt x="420" y="1632"/>
                </a:lnTo>
                <a:lnTo>
                  <a:pt x="2954" y="4769"/>
                </a:lnTo>
                <a:lnTo>
                  <a:pt x="3017" y="4706"/>
                </a:lnTo>
                <a:lnTo>
                  <a:pt x="3017" y="4769"/>
                </a:lnTo>
                <a:lnTo>
                  <a:pt x="5551" y="1632"/>
                </a:lnTo>
                <a:lnTo>
                  <a:pt x="8022" y="4769"/>
                </a:lnTo>
                <a:lnTo>
                  <a:pt x="8085" y="4706"/>
                </a:lnTo>
                <a:lnTo>
                  <a:pt x="8085" y="4769"/>
                </a:lnTo>
                <a:lnTo>
                  <a:pt x="10619" y="1632"/>
                </a:lnTo>
                <a:lnTo>
                  <a:pt x="13153" y="4769"/>
                </a:lnTo>
                <a:lnTo>
                  <a:pt x="15687" y="1632"/>
                </a:lnTo>
                <a:lnTo>
                  <a:pt x="16169" y="1028"/>
                </a:lnTo>
                <a:lnTo>
                  <a:pt x="15382" y="425"/>
                </a:lnTo>
                <a:lnTo>
                  <a:pt x="13153" y="3200"/>
                </a:lnTo>
                <a:lnTo>
                  <a:pt x="13153" y="3138"/>
                </a:lnTo>
                <a:lnTo>
                  <a:pt x="10619" y="0"/>
                </a:lnTo>
                <a:lnTo>
                  <a:pt x="8085" y="3138"/>
                </a:lnTo>
                <a:lnTo>
                  <a:pt x="5551" y="0"/>
                </a:lnTo>
                <a:lnTo>
                  <a:pt x="5551" y="63"/>
                </a:lnTo>
                <a:lnTo>
                  <a:pt x="548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00" name="Google Shape;23200;p29"/>
          <p:cNvGrpSpPr/>
          <p:nvPr/>
        </p:nvGrpSpPr>
        <p:grpSpPr>
          <a:xfrm rot="-5595023">
            <a:off x="4230273" y="4457210"/>
            <a:ext cx="683451" cy="1332240"/>
            <a:chOff x="6463061" y="3274822"/>
            <a:chExt cx="683445" cy="1332228"/>
          </a:xfrm>
        </p:grpSpPr>
        <p:sp>
          <p:nvSpPr>
            <p:cNvPr id="23201" name="Google Shape;23201;p29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2" name="Google Shape;23202;p29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5_2_2">
    <p:spTree>
      <p:nvGrpSpPr>
        <p:cNvPr id="1" name="Shape 23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8" name="Google Shape;23958;p31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959" name="Google Shape;23959;p31"/>
          <p:cNvSpPr txBox="1">
            <a:spLocks noGrp="1"/>
          </p:cNvSpPr>
          <p:nvPr>
            <p:ph type="subTitle" idx="1"/>
          </p:nvPr>
        </p:nvSpPr>
        <p:spPr>
          <a:xfrm>
            <a:off x="721725" y="3604825"/>
            <a:ext cx="2388900" cy="3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3960" name="Google Shape;23960;p31"/>
          <p:cNvSpPr txBox="1">
            <a:spLocks noGrp="1"/>
          </p:cNvSpPr>
          <p:nvPr>
            <p:ph type="subTitle" idx="2"/>
          </p:nvPr>
        </p:nvSpPr>
        <p:spPr>
          <a:xfrm>
            <a:off x="721725" y="2907325"/>
            <a:ext cx="23889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61" name="Google Shape;23961;p31"/>
          <p:cNvSpPr txBox="1">
            <a:spLocks noGrp="1"/>
          </p:cNvSpPr>
          <p:nvPr>
            <p:ph type="subTitle" idx="3"/>
          </p:nvPr>
        </p:nvSpPr>
        <p:spPr>
          <a:xfrm>
            <a:off x="3377492" y="3604825"/>
            <a:ext cx="2388900" cy="3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3962" name="Google Shape;23962;p31"/>
          <p:cNvSpPr txBox="1">
            <a:spLocks noGrp="1"/>
          </p:cNvSpPr>
          <p:nvPr>
            <p:ph type="subTitle" idx="4"/>
          </p:nvPr>
        </p:nvSpPr>
        <p:spPr>
          <a:xfrm>
            <a:off x="3377492" y="2907325"/>
            <a:ext cx="23889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63" name="Google Shape;23963;p31"/>
          <p:cNvSpPr txBox="1">
            <a:spLocks noGrp="1"/>
          </p:cNvSpPr>
          <p:nvPr>
            <p:ph type="subTitle" idx="5"/>
          </p:nvPr>
        </p:nvSpPr>
        <p:spPr>
          <a:xfrm>
            <a:off x="6033281" y="3604825"/>
            <a:ext cx="2388900" cy="3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3964" name="Google Shape;23964;p31"/>
          <p:cNvSpPr txBox="1">
            <a:spLocks noGrp="1"/>
          </p:cNvSpPr>
          <p:nvPr>
            <p:ph type="subTitle" idx="6"/>
          </p:nvPr>
        </p:nvSpPr>
        <p:spPr>
          <a:xfrm>
            <a:off x="6033281" y="2907325"/>
            <a:ext cx="23889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965" name="Google Shape;23965;p31"/>
          <p:cNvGrpSpPr/>
          <p:nvPr/>
        </p:nvGrpSpPr>
        <p:grpSpPr>
          <a:xfrm rot="7975107">
            <a:off x="-1624007" y="-146814"/>
            <a:ext cx="4439596" cy="1858985"/>
            <a:chOff x="873025" y="253200"/>
            <a:chExt cx="2449500" cy="1025675"/>
          </a:xfrm>
        </p:grpSpPr>
        <p:sp>
          <p:nvSpPr>
            <p:cNvPr id="23966" name="Google Shape;23966;p31"/>
            <p:cNvSpPr/>
            <p:nvPr/>
          </p:nvSpPr>
          <p:spPr>
            <a:xfrm>
              <a:off x="3316450" y="1259300"/>
              <a:ext cx="6075" cy="16550"/>
            </a:xfrm>
            <a:custGeom>
              <a:avLst/>
              <a:gdLst/>
              <a:ahLst/>
              <a:cxnLst/>
              <a:rect l="l" t="t" r="r" b="b"/>
              <a:pathLst>
                <a:path w="243" h="662" extrusionOk="0">
                  <a:moveTo>
                    <a:pt x="122" y="0"/>
                  </a:moveTo>
                  <a:cubicBezTo>
                    <a:pt x="64" y="58"/>
                    <a:pt x="1" y="179"/>
                    <a:pt x="1" y="299"/>
                  </a:cubicBezTo>
                  <a:cubicBezTo>
                    <a:pt x="1" y="420"/>
                    <a:pt x="64" y="541"/>
                    <a:pt x="184" y="604"/>
                  </a:cubicBezTo>
                  <a:cubicBezTo>
                    <a:pt x="184" y="661"/>
                    <a:pt x="184" y="661"/>
                    <a:pt x="242" y="661"/>
                  </a:cubicBezTo>
                  <a:cubicBezTo>
                    <a:pt x="184" y="420"/>
                    <a:pt x="184" y="242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7" name="Google Shape;23967;p31"/>
            <p:cNvSpPr/>
            <p:nvPr/>
          </p:nvSpPr>
          <p:spPr>
            <a:xfrm>
              <a:off x="3275800" y="12547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8" name="Google Shape;23968;p31"/>
            <p:cNvSpPr/>
            <p:nvPr/>
          </p:nvSpPr>
          <p:spPr>
            <a:xfrm>
              <a:off x="3275800" y="1214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9" name="Google Shape;23969;p31"/>
            <p:cNvSpPr/>
            <p:nvPr/>
          </p:nvSpPr>
          <p:spPr>
            <a:xfrm>
              <a:off x="3275800" y="11748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0" name="Google Shape;23970;p31"/>
            <p:cNvSpPr/>
            <p:nvPr/>
          </p:nvSpPr>
          <p:spPr>
            <a:xfrm>
              <a:off x="3275800" y="1134050"/>
              <a:ext cx="18125" cy="24150"/>
            </a:xfrm>
            <a:custGeom>
              <a:avLst/>
              <a:gdLst/>
              <a:ahLst/>
              <a:cxnLst/>
              <a:rect l="l" t="t" r="r" b="b"/>
              <a:pathLst>
                <a:path w="725" h="966" extrusionOk="0">
                  <a:moveTo>
                    <a:pt x="362" y="0"/>
                  </a:moveTo>
                  <a:cubicBezTo>
                    <a:pt x="179" y="63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541" y="966"/>
                    <a:pt x="662" y="966"/>
                    <a:pt x="724" y="908"/>
                  </a:cubicBezTo>
                  <a:lnTo>
                    <a:pt x="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1" name="Google Shape;23971;p31"/>
            <p:cNvSpPr/>
            <p:nvPr/>
          </p:nvSpPr>
          <p:spPr>
            <a:xfrm>
              <a:off x="32335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2" name="Google Shape;23972;p31"/>
            <p:cNvSpPr/>
            <p:nvPr/>
          </p:nvSpPr>
          <p:spPr>
            <a:xfrm>
              <a:off x="32335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3" name="Google Shape;23973;p31"/>
            <p:cNvSpPr/>
            <p:nvPr/>
          </p:nvSpPr>
          <p:spPr>
            <a:xfrm>
              <a:off x="32335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4" name="Google Shape;23974;p31"/>
            <p:cNvSpPr/>
            <p:nvPr/>
          </p:nvSpPr>
          <p:spPr>
            <a:xfrm>
              <a:off x="32335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5" name="Google Shape;23975;p31"/>
            <p:cNvSpPr/>
            <p:nvPr/>
          </p:nvSpPr>
          <p:spPr>
            <a:xfrm>
              <a:off x="32335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6" name="Google Shape;23976;p31"/>
            <p:cNvSpPr/>
            <p:nvPr/>
          </p:nvSpPr>
          <p:spPr>
            <a:xfrm>
              <a:off x="3233575" y="1054175"/>
              <a:ext cx="21125" cy="24150"/>
            </a:xfrm>
            <a:custGeom>
              <a:avLst/>
              <a:gdLst/>
              <a:ahLst/>
              <a:cxnLst/>
              <a:rect l="l" t="t" r="r" b="b"/>
              <a:pathLst>
                <a:path w="845" h="966" extrusionOk="0">
                  <a:moveTo>
                    <a:pt x="362" y="0"/>
                  </a:moveTo>
                  <a:cubicBezTo>
                    <a:pt x="179" y="58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603" y="965"/>
                    <a:pt x="782" y="903"/>
                    <a:pt x="845" y="782"/>
                  </a:cubicBezTo>
                  <a:cubicBezTo>
                    <a:pt x="724" y="541"/>
                    <a:pt x="541" y="299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7" name="Google Shape;23977;p31"/>
            <p:cNvSpPr/>
            <p:nvPr/>
          </p:nvSpPr>
          <p:spPr>
            <a:xfrm>
              <a:off x="31913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8" name="Google Shape;23978;p31"/>
            <p:cNvSpPr/>
            <p:nvPr/>
          </p:nvSpPr>
          <p:spPr>
            <a:xfrm>
              <a:off x="31913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9" name="Google Shape;23979;p31"/>
            <p:cNvSpPr/>
            <p:nvPr/>
          </p:nvSpPr>
          <p:spPr>
            <a:xfrm>
              <a:off x="31913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0" name="Google Shape;23980;p31"/>
            <p:cNvSpPr/>
            <p:nvPr/>
          </p:nvSpPr>
          <p:spPr>
            <a:xfrm>
              <a:off x="31913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1" name="Google Shape;23981;p31"/>
            <p:cNvSpPr/>
            <p:nvPr/>
          </p:nvSpPr>
          <p:spPr>
            <a:xfrm>
              <a:off x="31913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2" name="Google Shape;23982;p31"/>
            <p:cNvSpPr/>
            <p:nvPr/>
          </p:nvSpPr>
          <p:spPr>
            <a:xfrm>
              <a:off x="31913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3" name="Google Shape;23983;p31"/>
            <p:cNvSpPr/>
            <p:nvPr/>
          </p:nvSpPr>
          <p:spPr>
            <a:xfrm>
              <a:off x="31913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4" name="Google Shape;23984;p31"/>
            <p:cNvSpPr/>
            <p:nvPr/>
          </p:nvSpPr>
          <p:spPr>
            <a:xfrm>
              <a:off x="3191325" y="984775"/>
              <a:ext cx="10525" cy="13550"/>
            </a:xfrm>
            <a:custGeom>
              <a:avLst/>
              <a:gdLst/>
              <a:ahLst/>
              <a:cxnLst/>
              <a:rect l="l" t="t" r="r" b="b"/>
              <a:pathLst>
                <a:path w="421" h="542" extrusionOk="0">
                  <a:moveTo>
                    <a:pt x="59" y="1"/>
                  </a:moveTo>
                  <a:lnTo>
                    <a:pt x="1" y="59"/>
                  </a:lnTo>
                  <a:cubicBezTo>
                    <a:pt x="1" y="179"/>
                    <a:pt x="59" y="300"/>
                    <a:pt x="179" y="421"/>
                  </a:cubicBezTo>
                  <a:cubicBezTo>
                    <a:pt x="242" y="483"/>
                    <a:pt x="363" y="541"/>
                    <a:pt x="421" y="541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5" name="Google Shape;23985;p31"/>
            <p:cNvSpPr/>
            <p:nvPr/>
          </p:nvSpPr>
          <p:spPr>
            <a:xfrm>
              <a:off x="315055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6" name="Google Shape;23986;p31"/>
            <p:cNvSpPr/>
            <p:nvPr/>
          </p:nvSpPr>
          <p:spPr>
            <a:xfrm>
              <a:off x="315055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7" name="Google Shape;23987;p31"/>
            <p:cNvSpPr/>
            <p:nvPr/>
          </p:nvSpPr>
          <p:spPr>
            <a:xfrm>
              <a:off x="315055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8" name="Google Shape;23988;p31"/>
            <p:cNvSpPr/>
            <p:nvPr/>
          </p:nvSpPr>
          <p:spPr>
            <a:xfrm>
              <a:off x="315055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9" name="Google Shape;23989;p31"/>
            <p:cNvSpPr/>
            <p:nvPr/>
          </p:nvSpPr>
          <p:spPr>
            <a:xfrm>
              <a:off x="31505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0" name="Google Shape;23990;p31"/>
            <p:cNvSpPr/>
            <p:nvPr/>
          </p:nvSpPr>
          <p:spPr>
            <a:xfrm>
              <a:off x="31505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1" name="Google Shape;23991;p31"/>
            <p:cNvSpPr/>
            <p:nvPr/>
          </p:nvSpPr>
          <p:spPr>
            <a:xfrm>
              <a:off x="3150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2" name="Google Shape;23992;p31"/>
            <p:cNvSpPr/>
            <p:nvPr/>
          </p:nvSpPr>
          <p:spPr>
            <a:xfrm>
              <a:off x="3150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3" name="Google Shape;23993;p31"/>
            <p:cNvSpPr/>
            <p:nvPr/>
          </p:nvSpPr>
          <p:spPr>
            <a:xfrm>
              <a:off x="3150550" y="942550"/>
              <a:ext cx="16675" cy="15100"/>
            </a:xfrm>
            <a:custGeom>
              <a:avLst/>
              <a:gdLst/>
              <a:ahLst/>
              <a:cxnLst/>
              <a:rect l="l" t="t" r="r" b="b"/>
              <a:pathLst>
                <a:path w="667" h="604" extrusionOk="0">
                  <a:moveTo>
                    <a:pt x="0" y="0"/>
                  </a:moveTo>
                  <a:lnTo>
                    <a:pt x="0" y="121"/>
                  </a:lnTo>
                  <a:cubicBezTo>
                    <a:pt x="0" y="242"/>
                    <a:pt x="63" y="362"/>
                    <a:pt x="121" y="483"/>
                  </a:cubicBezTo>
                  <a:cubicBezTo>
                    <a:pt x="242" y="604"/>
                    <a:pt x="362" y="604"/>
                    <a:pt x="483" y="604"/>
                  </a:cubicBezTo>
                  <a:lnTo>
                    <a:pt x="667" y="604"/>
                  </a:lnTo>
                  <a:cubicBezTo>
                    <a:pt x="425" y="362"/>
                    <a:pt x="242" y="17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4" name="Google Shape;23994;p31"/>
            <p:cNvSpPr/>
            <p:nvPr/>
          </p:nvSpPr>
          <p:spPr>
            <a:xfrm>
              <a:off x="31083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5" name="Google Shape;23995;p31"/>
            <p:cNvSpPr/>
            <p:nvPr/>
          </p:nvSpPr>
          <p:spPr>
            <a:xfrm>
              <a:off x="31083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6" name="Google Shape;23996;p31"/>
            <p:cNvSpPr/>
            <p:nvPr/>
          </p:nvSpPr>
          <p:spPr>
            <a:xfrm>
              <a:off x="31083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7" name="Google Shape;23997;p31"/>
            <p:cNvSpPr/>
            <p:nvPr/>
          </p:nvSpPr>
          <p:spPr>
            <a:xfrm>
              <a:off x="31083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8" name="Google Shape;23998;p31"/>
            <p:cNvSpPr/>
            <p:nvPr/>
          </p:nvSpPr>
          <p:spPr>
            <a:xfrm>
              <a:off x="31083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9" name="Google Shape;23999;p31"/>
            <p:cNvSpPr/>
            <p:nvPr/>
          </p:nvSpPr>
          <p:spPr>
            <a:xfrm>
              <a:off x="31083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0" name="Google Shape;24000;p31"/>
            <p:cNvSpPr/>
            <p:nvPr/>
          </p:nvSpPr>
          <p:spPr>
            <a:xfrm>
              <a:off x="31083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1" name="Google Shape;24001;p31"/>
            <p:cNvSpPr/>
            <p:nvPr/>
          </p:nvSpPr>
          <p:spPr>
            <a:xfrm>
              <a:off x="31083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2" name="Google Shape;24002;p31"/>
            <p:cNvSpPr/>
            <p:nvPr/>
          </p:nvSpPr>
          <p:spPr>
            <a:xfrm>
              <a:off x="31083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3" name="Google Shape;24003;p31"/>
            <p:cNvSpPr/>
            <p:nvPr/>
          </p:nvSpPr>
          <p:spPr>
            <a:xfrm>
              <a:off x="3108325" y="90332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63" y="363"/>
                    <a:pt x="184" y="421"/>
                  </a:cubicBezTo>
                  <a:cubicBezTo>
                    <a:pt x="241" y="541"/>
                    <a:pt x="362" y="604"/>
                    <a:pt x="483" y="604"/>
                  </a:cubicBezTo>
                  <a:cubicBezTo>
                    <a:pt x="546" y="604"/>
                    <a:pt x="603" y="604"/>
                    <a:pt x="666" y="541"/>
                  </a:cubicBezTo>
                  <a:cubicBezTo>
                    <a:pt x="425" y="363"/>
                    <a:pt x="241" y="17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4" name="Google Shape;24004;p31"/>
            <p:cNvSpPr/>
            <p:nvPr/>
          </p:nvSpPr>
          <p:spPr>
            <a:xfrm>
              <a:off x="3067650" y="12547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5" name="Google Shape;24005;p31"/>
            <p:cNvSpPr/>
            <p:nvPr/>
          </p:nvSpPr>
          <p:spPr>
            <a:xfrm>
              <a:off x="3067650" y="121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6" name="Google Shape;24006;p31"/>
            <p:cNvSpPr/>
            <p:nvPr/>
          </p:nvSpPr>
          <p:spPr>
            <a:xfrm>
              <a:off x="3067650" y="117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7" name="Google Shape;24007;p31"/>
            <p:cNvSpPr/>
            <p:nvPr/>
          </p:nvSpPr>
          <p:spPr>
            <a:xfrm>
              <a:off x="3067650" y="113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8" name="Google Shape;24008;p31"/>
            <p:cNvSpPr/>
            <p:nvPr/>
          </p:nvSpPr>
          <p:spPr>
            <a:xfrm>
              <a:off x="3067650" y="109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9" name="Google Shape;24009;p31"/>
            <p:cNvSpPr/>
            <p:nvPr/>
          </p:nvSpPr>
          <p:spPr>
            <a:xfrm>
              <a:off x="3067650" y="105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0" name="Google Shape;24010;p31"/>
            <p:cNvSpPr/>
            <p:nvPr/>
          </p:nvSpPr>
          <p:spPr>
            <a:xfrm>
              <a:off x="3067650" y="101495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1" name="Google Shape;24011;p31"/>
            <p:cNvSpPr/>
            <p:nvPr/>
          </p:nvSpPr>
          <p:spPr>
            <a:xfrm>
              <a:off x="3067650" y="97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2" name="Google Shape;24012;p31"/>
            <p:cNvSpPr/>
            <p:nvPr/>
          </p:nvSpPr>
          <p:spPr>
            <a:xfrm>
              <a:off x="3067650" y="9349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3" name="Google Shape;24013;p31"/>
            <p:cNvSpPr/>
            <p:nvPr/>
          </p:nvSpPr>
          <p:spPr>
            <a:xfrm>
              <a:off x="3067650" y="8942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4" name="Google Shape;24014;p31"/>
            <p:cNvSpPr/>
            <p:nvPr/>
          </p:nvSpPr>
          <p:spPr>
            <a:xfrm>
              <a:off x="30254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5" name="Google Shape;24015;p31"/>
            <p:cNvSpPr/>
            <p:nvPr/>
          </p:nvSpPr>
          <p:spPr>
            <a:xfrm>
              <a:off x="30254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6" name="Google Shape;24016;p31"/>
            <p:cNvSpPr/>
            <p:nvPr/>
          </p:nvSpPr>
          <p:spPr>
            <a:xfrm>
              <a:off x="30254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7" name="Google Shape;24017;p31"/>
            <p:cNvSpPr/>
            <p:nvPr/>
          </p:nvSpPr>
          <p:spPr>
            <a:xfrm>
              <a:off x="30254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8" name="Google Shape;24018;p31"/>
            <p:cNvSpPr/>
            <p:nvPr/>
          </p:nvSpPr>
          <p:spPr>
            <a:xfrm>
              <a:off x="30254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9" name="Google Shape;24019;p31"/>
            <p:cNvSpPr/>
            <p:nvPr/>
          </p:nvSpPr>
          <p:spPr>
            <a:xfrm>
              <a:off x="30254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0" name="Google Shape;24020;p31"/>
            <p:cNvSpPr/>
            <p:nvPr/>
          </p:nvSpPr>
          <p:spPr>
            <a:xfrm>
              <a:off x="30254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1" name="Google Shape;24021;p31"/>
            <p:cNvSpPr/>
            <p:nvPr/>
          </p:nvSpPr>
          <p:spPr>
            <a:xfrm>
              <a:off x="30254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2" name="Google Shape;24022;p31"/>
            <p:cNvSpPr/>
            <p:nvPr/>
          </p:nvSpPr>
          <p:spPr>
            <a:xfrm>
              <a:off x="30254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3" name="Google Shape;24023;p31"/>
            <p:cNvSpPr/>
            <p:nvPr/>
          </p:nvSpPr>
          <p:spPr>
            <a:xfrm>
              <a:off x="30254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4" name="Google Shape;24024;p31"/>
            <p:cNvSpPr/>
            <p:nvPr/>
          </p:nvSpPr>
          <p:spPr>
            <a:xfrm>
              <a:off x="30254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362"/>
                    <a:pt x="903" y="305"/>
                    <a:pt x="845" y="184"/>
                  </a:cubicBezTo>
                  <a:cubicBezTo>
                    <a:pt x="782" y="121"/>
                    <a:pt x="662" y="121"/>
                    <a:pt x="604" y="63"/>
                  </a:cubicBezTo>
                  <a:cubicBezTo>
                    <a:pt x="541" y="63"/>
                    <a:pt x="54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5" name="Google Shape;24025;p31"/>
            <p:cNvSpPr/>
            <p:nvPr/>
          </p:nvSpPr>
          <p:spPr>
            <a:xfrm>
              <a:off x="29832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6" name="Google Shape;24026;p31"/>
            <p:cNvSpPr/>
            <p:nvPr/>
          </p:nvSpPr>
          <p:spPr>
            <a:xfrm>
              <a:off x="29832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7" name="Google Shape;24027;p31"/>
            <p:cNvSpPr/>
            <p:nvPr/>
          </p:nvSpPr>
          <p:spPr>
            <a:xfrm>
              <a:off x="29832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8" name="Google Shape;24028;p31"/>
            <p:cNvSpPr/>
            <p:nvPr/>
          </p:nvSpPr>
          <p:spPr>
            <a:xfrm>
              <a:off x="29832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9" name="Google Shape;24029;p31"/>
            <p:cNvSpPr/>
            <p:nvPr/>
          </p:nvSpPr>
          <p:spPr>
            <a:xfrm>
              <a:off x="29832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0" name="Google Shape;24030;p31"/>
            <p:cNvSpPr/>
            <p:nvPr/>
          </p:nvSpPr>
          <p:spPr>
            <a:xfrm>
              <a:off x="29832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1" name="Google Shape;24031;p31"/>
            <p:cNvSpPr/>
            <p:nvPr/>
          </p:nvSpPr>
          <p:spPr>
            <a:xfrm>
              <a:off x="29832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2" name="Google Shape;24032;p31"/>
            <p:cNvSpPr/>
            <p:nvPr/>
          </p:nvSpPr>
          <p:spPr>
            <a:xfrm>
              <a:off x="29832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3" name="Google Shape;24033;p31"/>
            <p:cNvSpPr/>
            <p:nvPr/>
          </p:nvSpPr>
          <p:spPr>
            <a:xfrm>
              <a:off x="29832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4" name="Google Shape;24034;p31"/>
            <p:cNvSpPr/>
            <p:nvPr/>
          </p:nvSpPr>
          <p:spPr>
            <a:xfrm>
              <a:off x="29832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5" name="Google Shape;24035;p31"/>
            <p:cNvSpPr/>
            <p:nvPr/>
          </p:nvSpPr>
          <p:spPr>
            <a:xfrm>
              <a:off x="29832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6" name="Google Shape;24036;p31"/>
            <p:cNvSpPr/>
            <p:nvPr/>
          </p:nvSpPr>
          <p:spPr>
            <a:xfrm>
              <a:off x="2983200" y="823325"/>
              <a:ext cx="21125" cy="15125"/>
            </a:xfrm>
            <a:custGeom>
              <a:avLst/>
              <a:gdLst/>
              <a:ahLst/>
              <a:cxnLst/>
              <a:rect l="l" t="t" r="r" b="b"/>
              <a:pathLst>
                <a:path w="845" h="605" extrusionOk="0">
                  <a:moveTo>
                    <a:pt x="58" y="1"/>
                  </a:moveTo>
                  <a:cubicBezTo>
                    <a:pt x="58" y="64"/>
                    <a:pt x="0" y="64"/>
                    <a:pt x="0" y="121"/>
                  </a:cubicBezTo>
                  <a:cubicBezTo>
                    <a:pt x="0" y="242"/>
                    <a:pt x="58" y="363"/>
                    <a:pt x="179" y="426"/>
                  </a:cubicBezTo>
                  <a:cubicBezTo>
                    <a:pt x="241" y="546"/>
                    <a:pt x="420" y="604"/>
                    <a:pt x="541" y="604"/>
                  </a:cubicBezTo>
                  <a:cubicBezTo>
                    <a:pt x="661" y="604"/>
                    <a:pt x="782" y="546"/>
                    <a:pt x="845" y="426"/>
                  </a:cubicBezTo>
                  <a:cubicBezTo>
                    <a:pt x="603" y="305"/>
                    <a:pt x="299" y="12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7" name="Google Shape;24037;p31"/>
            <p:cNvSpPr/>
            <p:nvPr/>
          </p:nvSpPr>
          <p:spPr>
            <a:xfrm>
              <a:off x="29424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8" name="Google Shape;24038;p31"/>
            <p:cNvSpPr/>
            <p:nvPr/>
          </p:nvSpPr>
          <p:spPr>
            <a:xfrm>
              <a:off x="29424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9" name="Google Shape;24039;p31"/>
            <p:cNvSpPr/>
            <p:nvPr/>
          </p:nvSpPr>
          <p:spPr>
            <a:xfrm>
              <a:off x="29424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0" name="Google Shape;24040;p31"/>
            <p:cNvSpPr/>
            <p:nvPr/>
          </p:nvSpPr>
          <p:spPr>
            <a:xfrm>
              <a:off x="29424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1" name="Google Shape;24041;p31"/>
            <p:cNvSpPr/>
            <p:nvPr/>
          </p:nvSpPr>
          <p:spPr>
            <a:xfrm>
              <a:off x="29424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2" name="Google Shape;24042;p31"/>
            <p:cNvSpPr/>
            <p:nvPr/>
          </p:nvSpPr>
          <p:spPr>
            <a:xfrm>
              <a:off x="29424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3" name="Google Shape;24043;p31"/>
            <p:cNvSpPr/>
            <p:nvPr/>
          </p:nvSpPr>
          <p:spPr>
            <a:xfrm>
              <a:off x="29424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4" name="Google Shape;24044;p31"/>
            <p:cNvSpPr/>
            <p:nvPr/>
          </p:nvSpPr>
          <p:spPr>
            <a:xfrm>
              <a:off x="29424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5" name="Google Shape;24045;p31"/>
            <p:cNvSpPr/>
            <p:nvPr/>
          </p:nvSpPr>
          <p:spPr>
            <a:xfrm>
              <a:off x="29424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6" name="Google Shape;24046;p31"/>
            <p:cNvSpPr/>
            <p:nvPr/>
          </p:nvSpPr>
          <p:spPr>
            <a:xfrm>
              <a:off x="2942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7" name="Google Shape;24047;p31"/>
            <p:cNvSpPr/>
            <p:nvPr/>
          </p:nvSpPr>
          <p:spPr>
            <a:xfrm>
              <a:off x="2942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8" name="Google Shape;24048;p31"/>
            <p:cNvSpPr/>
            <p:nvPr/>
          </p:nvSpPr>
          <p:spPr>
            <a:xfrm>
              <a:off x="2942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9" name="Google Shape;24049;p31"/>
            <p:cNvSpPr/>
            <p:nvPr/>
          </p:nvSpPr>
          <p:spPr>
            <a:xfrm>
              <a:off x="29001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0" name="Google Shape;24050;p31"/>
            <p:cNvSpPr/>
            <p:nvPr/>
          </p:nvSpPr>
          <p:spPr>
            <a:xfrm>
              <a:off x="29001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1" name="Google Shape;24051;p31"/>
            <p:cNvSpPr/>
            <p:nvPr/>
          </p:nvSpPr>
          <p:spPr>
            <a:xfrm>
              <a:off x="29001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2" name="Google Shape;24052;p31"/>
            <p:cNvSpPr/>
            <p:nvPr/>
          </p:nvSpPr>
          <p:spPr>
            <a:xfrm>
              <a:off x="29001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3" name="Google Shape;24053;p31"/>
            <p:cNvSpPr/>
            <p:nvPr/>
          </p:nvSpPr>
          <p:spPr>
            <a:xfrm>
              <a:off x="29001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4" name="Google Shape;24054;p31"/>
            <p:cNvSpPr/>
            <p:nvPr/>
          </p:nvSpPr>
          <p:spPr>
            <a:xfrm>
              <a:off x="29001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5" name="Google Shape;24055;p31"/>
            <p:cNvSpPr/>
            <p:nvPr/>
          </p:nvSpPr>
          <p:spPr>
            <a:xfrm>
              <a:off x="29001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6" name="Google Shape;24056;p31"/>
            <p:cNvSpPr/>
            <p:nvPr/>
          </p:nvSpPr>
          <p:spPr>
            <a:xfrm>
              <a:off x="29001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7" name="Google Shape;24057;p31"/>
            <p:cNvSpPr/>
            <p:nvPr/>
          </p:nvSpPr>
          <p:spPr>
            <a:xfrm>
              <a:off x="29001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8" name="Google Shape;24058;p31"/>
            <p:cNvSpPr/>
            <p:nvPr/>
          </p:nvSpPr>
          <p:spPr>
            <a:xfrm>
              <a:off x="29001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9" name="Google Shape;24059;p31"/>
            <p:cNvSpPr/>
            <p:nvPr/>
          </p:nvSpPr>
          <p:spPr>
            <a:xfrm>
              <a:off x="29001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0" name="Google Shape;24060;p31"/>
            <p:cNvSpPr/>
            <p:nvPr/>
          </p:nvSpPr>
          <p:spPr>
            <a:xfrm>
              <a:off x="29001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1" name="Google Shape;24061;p31"/>
            <p:cNvSpPr/>
            <p:nvPr/>
          </p:nvSpPr>
          <p:spPr>
            <a:xfrm>
              <a:off x="2900175" y="787125"/>
              <a:ext cx="19700" cy="10650"/>
            </a:xfrm>
            <a:custGeom>
              <a:avLst/>
              <a:gdLst/>
              <a:ahLst/>
              <a:cxnLst/>
              <a:rect l="l" t="t" r="r" b="b"/>
              <a:pathLst>
                <a:path w="788" h="426" extrusionOk="0">
                  <a:moveTo>
                    <a:pt x="0" y="1"/>
                  </a:moveTo>
                  <a:lnTo>
                    <a:pt x="0" y="1"/>
                  </a:lnTo>
                  <a:cubicBezTo>
                    <a:pt x="63" y="122"/>
                    <a:pt x="63" y="184"/>
                    <a:pt x="184" y="305"/>
                  </a:cubicBezTo>
                  <a:cubicBezTo>
                    <a:pt x="242" y="363"/>
                    <a:pt x="362" y="426"/>
                    <a:pt x="483" y="426"/>
                  </a:cubicBezTo>
                  <a:cubicBezTo>
                    <a:pt x="604" y="426"/>
                    <a:pt x="724" y="363"/>
                    <a:pt x="787" y="305"/>
                  </a:cubicBezTo>
                  <a:cubicBezTo>
                    <a:pt x="546" y="184"/>
                    <a:pt x="304" y="1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2" name="Google Shape;24062;p31"/>
            <p:cNvSpPr/>
            <p:nvPr/>
          </p:nvSpPr>
          <p:spPr>
            <a:xfrm>
              <a:off x="285950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3" name="Google Shape;24063;p31"/>
            <p:cNvSpPr/>
            <p:nvPr/>
          </p:nvSpPr>
          <p:spPr>
            <a:xfrm>
              <a:off x="285950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4" name="Google Shape;24064;p31"/>
            <p:cNvSpPr/>
            <p:nvPr/>
          </p:nvSpPr>
          <p:spPr>
            <a:xfrm>
              <a:off x="285950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5" name="Google Shape;24065;p31"/>
            <p:cNvSpPr/>
            <p:nvPr/>
          </p:nvSpPr>
          <p:spPr>
            <a:xfrm>
              <a:off x="285950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6" name="Google Shape;24066;p31"/>
            <p:cNvSpPr/>
            <p:nvPr/>
          </p:nvSpPr>
          <p:spPr>
            <a:xfrm>
              <a:off x="285950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7" name="Google Shape;24067;p31"/>
            <p:cNvSpPr/>
            <p:nvPr/>
          </p:nvSpPr>
          <p:spPr>
            <a:xfrm>
              <a:off x="285950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8" name="Google Shape;24068;p31"/>
            <p:cNvSpPr/>
            <p:nvPr/>
          </p:nvSpPr>
          <p:spPr>
            <a:xfrm>
              <a:off x="285950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9" name="Google Shape;24069;p31"/>
            <p:cNvSpPr/>
            <p:nvPr/>
          </p:nvSpPr>
          <p:spPr>
            <a:xfrm>
              <a:off x="28595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0" name="Google Shape;24070;p31"/>
            <p:cNvSpPr/>
            <p:nvPr/>
          </p:nvSpPr>
          <p:spPr>
            <a:xfrm>
              <a:off x="28595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1" name="Google Shape;24071;p31"/>
            <p:cNvSpPr/>
            <p:nvPr/>
          </p:nvSpPr>
          <p:spPr>
            <a:xfrm>
              <a:off x="28595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2" name="Google Shape;24072;p31"/>
            <p:cNvSpPr/>
            <p:nvPr/>
          </p:nvSpPr>
          <p:spPr>
            <a:xfrm>
              <a:off x="28595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3" name="Google Shape;24073;p31"/>
            <p:cNvSpPr/>
            <p:nvPr/>
          </p:nvSpPr>
          <p:spPr>
            <a:xfrm>
              <a:off x="28595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4" name="Google Shape;24074;p31"/>
            <p:cNvSpPr/>
            <p:nvPr/>
          </p:nvSpPr>
          <p:spPr>
            <a:xfrm>
              <a:off x="2859500" y="77507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242" y="0"/>
                  </a:moveTo>
                  <a:cubicBezTo>
                    <a:pt x="121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362"/>
                    <a:pt x="903" y="304"/>
                    <a:pt x="845" y="242"/>
                  </a:cubicBezTo>
                  <a:cubicBezTo>
                    <a:pt x="662" y="121"/>
                    <a:pt x="483" y="63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5" name="Google Shape;24075;p31"/>
            <p:cNvSpPr/>
            <p:nvPr/>
          </p:nvSpPr>
          <p:spPr>
            <a:xfrm>
              <a:off x="28172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6" name="Google Shape;24076;p31"/>
            <p:cNvSpPr/>
            <p:nvPr/>
          </p:nvSpPr>
          <p:spPr>
            <a:xfrm>
              <a:off x="28172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7" name="Google Shape;24077;p31"/>
            <p:cNvSpPr/>
            <p:nvPr/>
          </p:nvSpPr>
          <p:spPr>
            <a:xfrm>
              <a:off x="28172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8" name="Google Shape;24078;p31"/>
            <p:cNvSpPr/>
            <p:nvPr/>
          </p:nvSpPr>
          <p:spPr>
            <a:xfrm>
              <a:off x="28172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9" name="Google Shape;24079;p31"/>
            <p:cNvSpPr/>
            <p:nvPr/>
          </p:nvSpPr>
          <p:spPr>
            <a:xfrm>
              <a:off x="28172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0" name="Google Shape;24080;p31"/>
            <p:cNvSpPr/>
            <p:nvPr/>
          </p:nvSpPr>
          <p:spPr>
            <a:xfrm>
              <a:off x="28172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1" name="Google Shape;24081;p31"/>
            <p:cNvSpPr/>
            <p:nvPr/>
          </p:nvSpPr>
          <p:spPr>
            <a:xfrm>
              <a:off x="28172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2" name="Google Shape;24082;p31"/>
            <p:cNvSpPr/>
            <p:nvPr/>
          </p:nvSpPr>
          <p:spPr>
            <a:xfrm>
              <a:off x="28172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3" name="Google Shape;24083;p31"/>
            <p:cNvSpPr/>
            <p:nvPr/>
          </p:nvSpPr>
          <p:spPr>
            <a:xfrm>
              <a:off x="28172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8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4" name="Google Shape;24084;p31"/>
            <p:cNvSpPr/>
            <p:nvPr/>
          </p:nvSpPr>
          <p:spPr>
            <a:xfrm>
              <a:off x="28172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5" name="Google Shape;24085;p31"/>
            <p:cNvSpPr/>
            <p:nvPr/>
          </p:nvSpPr>
          <p:spPr>
            <a:xfrm>
              <a:off x="28172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6" name="Google Shape;24086;p31"/>
            <p:cNvSpPr/>
            <p:nvPr/>
          </p:nvSpPr>
          <p:spPr>
            <a:xfrm>
              <a:off x="28172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7" name="Google Shape;24087;p31"/>
            <p:cNvSpPr/>
            <p:nvPr/>
          </p:nvSpPr>
          <p:spPr>
            <a:xfrm>
              <a:off x="28172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8" name="Google Shape;24088;p31"/>
            <p:cNvSpPr/>
            <p:nvPr/>
          </p:nvSpPr>
          <p:spPr>
            <a:xfrm>
              <a:off x="27765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9" name="Google Shape;24089;p31"/>
            <p:cNvSpPr/>
            <p:nvPr/>
          </p:nvSpPr>
          <p:spPr>
            <a:xfrm>
              <a:off x="27765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0" name="Google Shape;24090;p31"/>
            <p:cNvSpPr/>
            <p:nvPr/>
          </p:nvSpPr>
          <p:spPr>
            <a:xfrm>
              <a:off x="27765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1" name="Google Shape;24091;p31"/>
            <p:cNvSpPr/>
            <p:nvPr/>
          </p:nvSpPr>
          <p:spPr>
            <a:xfrm>
              <a:off x="27765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2" name="Google Shape;24092;p31"/>
            <p:cNvSpPr/>
            <p:nvPr/>
          </p:nvSpPr>
          <p:spPr>
            <a:xfrm>
              <a:off x="27765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3" name="Google Shape;24093;p31"/>
            <p:cNvSpPr/>
            <p:nvPr/>
          </p:nvSpPr>
          <p:spPr>
            <a:xfrm>
              <a:off x="27765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4" name="Google Shape;24094;p31"/>
            <p:cNvSpPr/>
            <p:nvPr/>
          </p:nvSpPr>
          <p:spPr>
            <a:xfrm>
              <a:off x="27765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5" name="Google Shape;24095;p31"/>
            <p:cNvSpPr/>
            <p:nvPr/>
          </p:nvSpPr>
          <p:spPr>
            <a:xfrm>
              <a:off x="27765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6" name="Google Shape;24096;p31"/>
            <p:cNvSpPr/>
            <p:nvPr/>
          </p:nvSpPr>
          <p:spPr>
            <a:xfrm>
              <a:off x="27765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7" name="Google Shape;24097;p31"/>
            <p:cNvSpPr/>
            <p:nvPr/>
          </p:nvSpPr>
          <p:spPr>
            <a:xfrm>
              <a:off x="27765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8" name="Google Shape;24098;p31"/>
            <p:cNvSpPr/>
            <p:nvPr/>
          </p:nvSpPr>
          <p:spPr>
            <a:xfrm>
              <a:off x="27765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9" name="Google Shape;24099;p31"/>
            <p:cNvSpPr/>
            <p:nvPr/>
          </p:nvSpPr>
          <p:spPr>
            <a:xfrm>
              <a:off x="27765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0" name="Google Shape;24100;p31"/>
            <p:cNvSpPr/>
            <p:nvPr/>
          </p:nvSpPr>
          <p:spPr>
            <a:xfrm>
              <a:off x="27765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1" name="Google Shape;24101;p31"/>
            <p:cNvSpPr/>
            <p:nvPr/>
          </p:nvSpPr>
          <p:spPr>
            <a:xfrm>
              <a:off x="2778050" y="752500"/>
              <a:ext cx="16575" cy="5100"/>
            </a:xfrm>
            <a:custGeom>
              <a:avLst/>
              <a:gdLst/>
              <a:ahLst/>
              <a:cxnLst/>
              <a:rect l="l" t="t" r="r" b="b"/>
              <a:pathLst>
                <a:path w="663" h="204" extrusionOk="0">
                  <a:moveTo>
                    <a:pt x="1" y="1"/>
                  </a:moveTo>
                  <a:cubicBezTo>
                    <a:pt x="1" y="1"/>
                    <a:pt x="1" y="59"/>
                    <a:pt x="59" y="59"/>
                  </a:cubicBezTo>
                  <a:cubicBezTo>
                    <a:pt x="147" y="147"/>
                    <a:pt x="235" y="204"/>
                    <a:pt x="323" y="204"/>
                  </a:cubicBezTo>
                  <a:cubicBezTo>
                    <a:pt x="356" y="204"/>
                    <a:pt x="388" y="196"/>
                    <a:pt x="421" y="179"/>
                  </a:cubicBezTo>
                  <a:cubicBezTo>
                    <a:pt x="484" y="179"/>
                    <a:pt x="541" y="179"/>
                    <a:pt x="662" y="121"/>
                  </a:cubicBezTo>
                  <a:cubicBezTo>
                    <a:pt x="421" y="59"/>
                    <a:pt x="179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2" name="Google Shape;24102;p31"/>
            <p:cNvSpPr/>
            <p:nvPr/>
          </p:nvSpPr>
          <p:spPr>
            <a:xfrm>
              <a:off x="273425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3" name="Google Shape;24103;p31"/>
            <p:cNvSpPr/>
            <p:nvPr/>
          </p:nvSpPr>
          <p:spPr>
            <a:xfrm>
              <a:off x="273425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4" name="Google Shape;24104;p31"/>
            <p:cNvSpPr/>
            <p:nvPr/>
          </p:nvSpPr>
          <p:spPr>
            <a:xfrm>
              <a:off x="273425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5" name="Google Shape;24105;p31"/>
            <p:cNvSpPr/>
            <p:nvPr/>
          </p:nvSpPr>
          <p:spPr>
            <a:xfrm>
              <a:off x="273425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6" name="Google Shape;24106;p31"/>
            <p:cNvSpPr/>
            <p:nvPr/>
          </p:nvSpPr>
          <p:spPr>
            <a:xfrm>
              <a:off x="273425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7" name="Google Shape;24107;p31"/>
            <p:cNvSpPr/>
            <p:nvPr/>
          </p:nvSpPr>
          <p:spPr>
            <a:xfrm>
              <a:off x="273425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8" name="Google Shape;24108;p31"/>
            <p:cNvSpPr/>
            <p:nvPr/>
          </p:nvSpPr>
          <p:spPr>
            <a:xfrm>
              <a:off x="273425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9" name="Google Shape;24109;p31"/>
            <p:cNvSpPr/>
            <p:nvPr/>
          </p:nvSpPr>
          <p:spPr>
            <a:xfrm>
              <a:off x="273425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0" name="Google Shape;24110;p31"/>
            <p:cNvSpPr/>
            <p:nvPr/>
          </p:nvSpPr>
          <p:spPr>
            <a:xfrm>
              <a:off x="273425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1" name="Google Shape;24111;p31"/>
            <p:cNvSpPr/>
            <p:nvPr/>
          </p:nvSpPr>
          <p:spPr>
            <a:xfrm>
              <a:off x="273425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2" name="Google Shape;24112;p31"/>
            <p:cNvSpPr/>
            <p:nvPr/>
          </p:nvSpPr>
          <p:spPr>
            <a:xfrm>
              <a:off x="273425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3" name="Google Shape;24113;p31"/>
            <p:cNvSpPr/>
            <p:nvPr/>
          </p:nvSpPr>
          <p:spPr>
            <a:xfrm>
              <a:off x="273425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4" name="Google Shape;24114;p31"/>
            <p:cNvSpPr/>
            <p:nvPr/>
          </p:nvSpPr>
          <p:spPr>
            <a:xfrm>
              <a:off x="273425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5" name="Google Shape;24115;p31"/>
            <p:cNvSpPr/>
            <p:nvPr/>
          </p:nvSpPr>
          <p:spPr>
            <a:xfrm>
              <a:off x="2734250" y="743450"/>
              <a:ext cx="24175" cy="14150"/>
            </a:xfrm>
            <a:custGeom>
              <a:avLst/>
              <a:gdLst/>
              <a:ahLst/>
              <a:cxnLst/>
              <a:rect l="l" t="t" r="r" b="b"/>
              <a:pathLst>
                <a:path w="967" h="566" extrusionOk="0">
                  <a:moveTo>
                    <a:pt x="1" y="1"/>
                  </a:moveTo>
                  <a:lnTo>
                    <a:pt x="1" y="121"/>
                  </a:lnTo>
                  <a:cubicBezTo>
                    <a:pt x="1" y="242"/>
                    <a:pt x="64" y="363"/>
                    <a:pt x="122" y="421"/>
                  </a:cubicBezTo>
                  <a:cubicBezTo>
                    <a:pt x="210" y="509"/>
                    <a:pt x="298" y="566"/>
                    <a:pt x="386" y="566"/>
                  </a:cubicBezTo>
                  <a:cubicBezTo>
                    <a:pt x="418" y="566"/>
                    <a:pt x="451" y="558"/>
                    <a:pt x="484" y="541"/>
                  </a:cubicBezTo>
                  <a:cubicBezTo>
                    <a:pt x="725" y="541"/>
                    <a:pt x="908" y="363"/>
                    <a:pt x="966" y="179"/>
                  </a:cubicBezTo>
                  <a:cubicBezTo>
                    <a:pt x="604" y="121"/>
                    <a:pt x="305" y="5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6" name="Google Shape;24116;p31"/>
            <p:cNvSpPr/>
            <p:nvPr/>
          </p:nvSpPr>
          <p:spPr>
            <a:xfrm>
              <a:off x="26920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7" name="Google Shape;24117;p31"/>
            <p:cNvSpPr/>
            <p:nvPr/>
          </p:nvSpPr>
          <p:spPr>
            <a:xfrm>
              <a:off x="26920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8" name="Google Shape;24118;p31"/>
            <p:cNvSpPr/>
            <p:nvPr/>
          </p:nvSpPr>
          <p:spPr>
            <a:xfrm>
              <a:off x="26920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9" name="Google Shape;24119;p31"/>
            <p:cNvSpPr/>
            <p:nvPr/>
          </p:nvSpPr>
          <p:spPr>
            <a:xfrm>
              <a:off x="26920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0" name="Google Shape;24120;p31"/>
            <p:cNvSpPr/>
            <p:nvPr/>
          </p:nvSpPr>
          <p:spPr>
            <a:xfrm>
              <a:off x="26920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1" name="Google Shape;24121;p31"/>
            <p:cNvSpPr/>
            <p:nvPr/>
          </p:nvSpPr>
          <p:spPr>
            <a:xfrm>
              <a:off x="26920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2" name="Google Shape;24122;p31"/>
            <p:cNvSpPr/>
            <p:nvPr/>
          </p:nvSpPr>
          <p:spPr>
            <a:xfrm>
              <a:off x="26920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3" name="Google Shape;24123;p31"/>
            <p:cNvSpPr/>
            <p:nvPr/>
          </p:nvSpPr>
          <p:spPr>
            <a:xfrm>
              <a:off x="26920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4" name="Google Shape;24124;p31"/>
            <p:cNvSpPr/>
            <p:nvPr/>
          </p:nvSpPr>
          <p:spPr>
            <a:xfrm>
              <a:off x="26920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5" name="Google Shape;24125;p31"/>
            <p:cNvSpPr/>
            <p:nvPr/>
          </p:nvSpPr>
          <p:spPr>
            <a:xfrm>
              <a:off x="26920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6" name="Google Shape;24126;p31"/>
            <p:cNvSpPr/>
            <p:nvPr/>
          </p:nvSpPr>
          <p:spPr>
            <a:xfrm>
              <a:off x="26920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7" name="Google Shape;24127;p31"/>
            <p:cNvSpPr/>
            <p:nvPr/>
          </p:nvSpPr>
          <p:spPr>
            <a:xfrm>
              <a:off x="26920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8" name="Google Shape;24128;p31"/>
            <p:cNvSpPr/>
            <p:nvPr/>
          </p:nvSpPr>
          <p:spPr>
            <a:xfrm>
              <a:off x="26920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9" name="Google Shape;24129;p31"/>
            <p:cNvSpPr/>
            <p:nvPr/>
          </p:nvSpPr>
          <p:spPr>
            <a:xfrm>
              <a:off x="269202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84" y="0"/>
                  </a:moveTo>
                  <a:cubicBezTo>
                    <a:pt x="63" y="121"/>
                    <a:pt x="1" y="242"/>
                    <a:pt x="1" y="362"/>
                  </a:cubicBezTo>
                  <a:cubicBezTo>
                    <a:pt x="1" y="483"/>
                    <a:pt x="63" y="604"/>
                    <a:pt x="184" y="662"/>
                  </a:cubicBezTo>
                  <a:cubicBezTo>
                    <a:pt x="226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87" y="782"/>
                    <a:pt x="966" y="604"/>
                    <a:pt x="966" y="300"/>
                  </a:cubicBezTo>
                  <a:cubicBezTo>
                    <a:pt x="966" y="242"/>
                    <a:pt x="966" y="179"/>
                    <a:pt x="908" y="121"/>
                  </a:cubicBezTo>
                  <a:cubicBezTo>
                    <a:pt x="667" y="58"/>
                    <a:pt x="425" y="58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0" name="Google Shape;24130;p31"/>
            <p:cNvSpPr/>
            <p:nvPr/>
          </p:nvSpPr>
          <p:spPr>
            <a:xfrm>
              <a:off x="26513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1" name="Google Shape;24131;p31"/>
            <p:cNvSpPr/>
            <p:nvPr/>
          </p:nvSpPr>
          <p:spPr>
            <a:xfrm>
              <a:off x="26513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2" name="Google Shape;24132;p31"/>
            <p:cNvSpPr/>
            <p:nvPr/>
          </p:nvSpPr>
          <p:spPr>
            <a:xfrm>
              <a:off x="26513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3" name="Google Shape;24133;p31"/>
            <p:cNvSpPr/>
            <p:nvPr/>
          </p:nvSpPr>
          <p:spPr>
            <a:xfrm>
              <a:off x="26513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4" name="Google Shape;24134;p31"/>
            <p:cNvSpPr/>
            <p:nvPr/>
          </p:nvSpPr>
          <p:spPr>
            <a:xfrm>
              <a:off x="26513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5" name="Google Shape;24135;p31"/>
            <p:cNvSpPr/>
            <p:nvPr/>
          </p:nvSpPr>
          <p:spPr>
            <a:xfrm>
              <a:off x="26513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6" name="Google Shape;24136;p31"/>
            <p:cNvSpPr/>
            <p:nvPr/>
          </p:nvSpPr>
          <p:spPr>
            <a:xfrm>
              <a:off x="26513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7" name="Google Shape;24137;p31"/>
            <p:cNvSpPr/>
            <p:nvPr/>
          </p:nvSpPr>
          <p:spPr>
            <a:xfrm>
              <a:off x="26513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8" name="Google Shape;24138;p31"/>
            <p:cNvSpPr/>
            <p:nvPr/>
          </p:nvSpPr>
          <p:spPr>
            <a:xfrm>
              <a:off x="26513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9" name="Google Shape;24139;p31"/>
            <p:cNvSpPr/>
            <p:nvPr/>
          </p:nvSpPr>
          <p:spPr>
            <a:xfrm>
              <a:off x="26513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0" name="Google Shape;24140;p31"/>
            <p:cNvSpPr/>
            <p:nvPr/>
          </p:nvSpPr>
          <p:spPr>
            <a:xfrm>
              <a:off x="26513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1" name="Google Shape;24141;p31"/>
            <p:cNvSpPr/>
            <p:nvPr/>
          </p:nvSpPr>
          <p:spPr>
            <a:xfrm>
              <a:off x="26513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2" name="Google Shape;24142;p31"/>
            <p:cNvSpPr/>
            <p:nvPr/>
          </p:nvSpPr>
          <p:spPr>
            <a:xfrm>
              <a:off x="26513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3" name="Google Shape;24143;p31"/>
            <p:cNvSpPr/>
            <p:nvPr/>
          </p:nvSpPr>
          <p:spPr>
            <a:xfrm>
              <a:off x="26513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4" name="Google Shape;24144;p31"/>
            <p:cNvSpPr/>
            <p:nvPr/>
          </p:nvSpPr>
          <p:spPr>
            <a:xfrm>
              <a:off x="26091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5" name="Google Shape;24145;p31"/>
            <p:cNvSpPr/>
            <p:nvPr/>
          </p:nvSpPr>
          <p:spPr>
            <a:xfrm>
              <a:off x="26091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6" name="Google Shape;24146;p31"/>
            <p:cNvSpPr/>
            <p:nvPr/>
          </p:nvSpPr>
          <p:spPr>
            <a:xfrm>
              <a:off x="26091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7" name="Google Shape;24147;p31"/>
            <p:cNvSpPr/>
            <p:nvPr/>
          </p:nvSpPr>
          <p:spPr>
            <a:xfrm>
              <a:off x="26091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8" name="Google Shape;24148;p31"/>
            <p:cNvSpPr/>
            <p:nvPr/>
          </p:nvSpPr>
          <p:spPr>
            <a:xfrm>
              <a:off x="26091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9" name="Google Shape;24149;p31"/>
            <p:cNvSpPr/>
            <p:nvPr/>
          </p:nvSpPr>
          <p:spPr>
            <a:xfrm>
              <a:off x="26091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0" name="Google Shape;24150;p31"/>
            <p:cNvSpPr/>
            <p:nvPr/>
          </p:nvSpPr>
          <p:spPr>
            <a:xfrm>
              <a:off x="26091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1" name="Google Shape;24151;p31"/>
            <p:cNvSpPr/>
            <p:nvPr/>
          </p:nvSpPr>
          <p:spPr>
            <a:xfrm>
              <a:off x="26091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2" name="Google Shape;24152;p31"/>
            <p:cNvSpPr/>
            <p:nvPr/>
          </p:nvSpPr>
          <p:spPr>
            <a:xfrm>
              <a:off x="26091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3" name="Google Shape;24153;p31"/>
            <p:cNvSpPr/>
            <p:nvPr/>
          </p:nvSpPr>
          <p:spPr>
            <a:xfrm>
              <a:off x="26091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4" name="Google Shape;24154;p31"/>
            <p:cNvSpPr/>
            <p:nvPr/>
          </p:nvSpPr>
          <p:spPr>
            <a:xfrm>
              <a:off x="26091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5" name="Google Shape;24155;p31"/>
            <p:cNvSpPr/>
            <p:nvPr/>
          </p:nvSpPr>
          <p:spPr>
            <a:xfrm>
              <a:off x="26091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6" name="Google Shape;24156;p31"/>
            <p:cNvSpPr/>
            <p:nvPr/>
          </p:nvSpPr>
          <p:spPr>
            <a:xfrm>
              <a:off x="26091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7" name="Google Shape;24157;p31"/>
            <p:cNvSpPr/>
            <p:nvPr/>
          </p:nvSpPr>
          <p:spPr>
            <a:xfrm>
              <a:off x="26091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8" name="Google Shape;24158;p31"/>
            <p:cNvSpPr/>
            <p:nvPr/>
          </p:nvSpPr>
          <p:spPr>
            <a:xfrm>
              <a:off x="256835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9" name="Google Shape;24159;p31"/>
            <p:cNvSpPr/>
            <p:nvPr/>
          </p:nvSpPr>
          <p:spPr>
            <a:xfrm>
              <a:off x="256835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0" name="Google Shape;24160;p31"/>
            <p:cNvSpPr/>
            <p:nvPr/>
          </p:nvSpPr>
          <p:spPr>
            <a:xfrm>
              <a:off x="256835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1" name="Google Shape;24161;p31"/>
            <p:cNvSpPr/>
            <p:nvPr/>
          </p:nvSpPr>
          <p:spPr>
            <a:xfrm>
              <a:off x="256835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2" name="Google Shape;24162;p31"/>
            <p:cNvSpPr/>
            <p:nvPr/>
          </p:nvSpPr>
          <p:spPr>
            <a:xfrm>
              <a:off x="256835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3" name="Google Shape;24163;p31"/>
            <p:cNvSpPr/>
            <p:nvPr/>
          </p:nvSpPr>
          <p:spPr>
            <a:xfrm>
              <a:off x="256835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4" name="Google Shape;24164;p31"/>
            <p:cNvSpPr/>
            <p:nvPr/>
          </p:nvSpPr>
          <p:spPr>
            <a:xfrm>
              <a:off x="256835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5" name="Google Shape;24165;p31"/>
            <p:cNvSpPr/>
            <p:nvPr/>
          </p:nvSpPr>
          <p:spPr>
            <a:xfrm>
              <a:off x="256835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6" name="Google Shape;24166;p31"/>
            <p:cNvSpPr/>
            <p:nvPr/>
          </p:nvSpPr>
          <p:spPr>
            <a:xfrm>
              <a:off x="256835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7" name="Google Shape;24167;p31"/>
            <p:cNvSpPr/>
            <p:nvPr/>
          </p:nvSpPr>
          <p:spPr>
            <a:xfrm>
              <a:off x="256835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8" name="Google Shape;24168;p31"/>
            <p:cNvSpPr/>
            <p:nvPr/>
          </p:nvSpPr>
          <p:spPr>
            <a:xfrm>
              <a:off x="256835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9" name="Google Shape;24169;p31"/>
            <p:cNvSpPr/>
            <p:nvPr/>
          </p:nvSpPr>
          <p:spPr>
            <a:xfrm>
              <a:off x="256835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0" name="Google Shape;24170;p31"/>
            <p:cNvSpPr/>
            <p:nvPr/>
          </p:nvSpPr>
          <p:spPr>
            <a:xfrm>
              <a:off x="256835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1" name="Google Shape;24171;p31"/>
            <p:cNvSpPr/>
            <p:nvPr/>
          </p:nvSpPr>
          <p:spPr>
            <a:xfrm>
              <a:off x="256835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2" name="Google Shape;24172;p31"/>
            <p:cNvSpPr/>
            <p:nvPr/>
          </p:nvSpPr>
          <p:spPr>
            <a:xfrm>
              <a:off x="25261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3" name="Google Shape;24173;p31"/>
            <p:cNvSpPr/>
            <p:nvPr/>
          </p:nvSpPr>
          <p:spPr>
            <a:xfrm>
              <a:off x="25261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4" name="Google Shape;24174;p31"/>
            <p:cNvSpPr/>
            <p:nvPr/>
          </p:nvSpPr>
          <p:spPr>
            <a:xfrm>
              <a:off x="25261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5" name="Google Shape;24175;p31"/>
            <p:cNvSpPr/>
            <p:nvPr/>
          </p:nvSpPr>
          <p:spPr>
            <a:xfrm>
              <a:off x="25261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6" name="Google Shape;24176;p31"/>
            <p:cNvSpPr/>
            <p:nvPr/>
          </p:nvSpPr>
          <p:spPr>
            <a:xfrm>
              <a:off x="25261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7" name="Google Shape;24177;p31"/>
            <p:cNvSpPr/>
            <p:nvPr/>
          </p:nvSpPr>
          <p:spPr>
            <a:xfrm>
              <a:off x="25261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8" name="Google Shape;24178;p31"/>
            <p:cNvSpPr/>
            <p:nvPr/>
          </p:nvSpPr>
          <p:spPr>
            <a:xfrm>
              <a:off x="25261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9" name="Google Shape;24179;p31"/>
            <p:cNvSpPr/>
            <p:nvPr/>
          </p:nvSpPr>
          <p:spPr>
            <a:xfrm>
              <a:off x="25261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0" name="Google Shape;24180;p31"/>
            <p:cNvSpPr/>
            <p:nvPr/>
          </p:nvSpPr>
          <p:spPr>
            <a:xfrm>
              <a:off x="25261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1" name="Google Shape;24181;p31"/>
            <p:cNvSpPr/>
            <p:nvPr/>
          </p:nvSpPr>
          <p:spPr>
            <a:xfrm>
              <a:off x="25261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2" name="Google Shape;24182;p31"/>
            <p:cNvSpPr/>
            <p:nvPr/>
          </p:nvSpPr>
          <p:spPr>
            <a:xfrm>
              <a:off x="25261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3" name="Google Shape;24183;p31"/>
            <p:cNvSpPr/>
            <p:nvPr/>
          </p:nvSpPr>
          <p:spPr>
            <a:xfrm>
              <a:off x="25261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4" name="Google Shape;24184;p31"/>
            <p:cNvSpPr/>
            <p:nvPr/>
          </p:nvSpPr>
          <p:spPr>
            <a:xfrm>
              <a:off x="25261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5" name="Google Shape;24185;p31"/>
            <p:cNvSpPr/>
            <p:nvPr/>
          </p:nvSpPr>
          <p:spPr>
            <a:xfrm>
              <a:off x="25261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6" name="Google Shape;24186;p31"/>
            <p:cNvSpPr/>
            <p:nvPr/>
          </p:nvSpPr>
          <p:spPr>
            <a:xfrm>
              <a:off x="24838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7" name="Google Shape;24187;p31"/>
            <p:cNvSpPr/>
            <p:nvPr/>
          </p:nvSpPr>
          <p:spPr>
            <a:xfrm>
              <a:off x="24838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8" name="Google Shape;24188;p31"/>
            <p:cNvSpPr/>
            <p:nvPr/>
          </p:nvSpPr>
          <p:spPr>
            <a:xfrm>
              <a:off x="24838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9" name="Google Shape;24189;p31"/>
            <p:cNvSpPr/>
            <p:nvPr/>
          </p:nvSpPr>
          <p:spPr>
            <a:xfrm>
              <a:off x="24838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0" name="Google Shape;24190;p31"/>
            <p:cNvSpPr/>
            <p:nvPr/>
          </p:nvSpPr>
          <p:spPr>
            <a:xfrm>
              <a:off x="24838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1" name="Google Shape;24191;p31"/>
            <p:cNvSpPr/>
            <p:nvPr/>
          </p:nvSpPr>
          <p:spPr>
            <a:xfrm>
              <a:off x="24838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2" name="Google Shape;24192;p31"/>
            <p:cNvSpPr/>
            <p:nvPr/>
          </p:nvSpPr>
          <p:spPr>
            <a:xfrm>
              <a:off x="24838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3" name="Google Shape;24193;p31"/>
            <p:cNvSpPr/>
            <p:nvPr/>
          </p:nvSpPr>
          <p:spPr>
            <a:xfrm>
              <a:off x="24838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4" name="Google Shape;24194;p31"/>
            <p:cNvSpPr/>
            <p:nvPr/>
          </p:nvSpPr>
          <p:spPr>
            <a:xfrm>
              <a:off x="24838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5" name="Google Shape;24195;p31"/>
            <p:cNvSpPr/>
            <p:nvPr/>
          </p:nvSpPr>
          <p:spPr>
            <a:xfrm>
              <a:off x="24838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6" name="Google Shape;24196;p31"/>
            <p:cNvSpPr/>
            <p:nvPr/>
          </p:nvSpPr>
          <p:spPr>
            <a:xfrm>
              <a:off x="24838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7" name="Google Shape;24197;p31"/>
            <p:cNvSpPr/>
            <p:nvPr/>
          </p:nvSpPr>
          <p:spPr>
            <a:xfrm>
              <a:off x="24838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8" name="Google Shape;24198;p31"/>
            <p:cNvSpPr/>
            <p:nvPr/>
          </p:nvSpPr>
          <p:spPr>
            <a:xfrm>
              <a:off x="24838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9" name="Google Shape;24199;p31"/>
            <p:cNvSpPr/>
            <p:nvPr/>
          </p:nvSpPr>
          <p:spPr>
            <a:xfrm>
              <a:off x="24838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0" name="Google Shape;24200;p31"/>
            <p:cNvSpPr/>
            <p:nvPr/>
          </p:nvSpPr>
          <p:spPr>
            <a:xfrm>
              <a:off x="24432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1" name="Google Shape;24201;p31"/>
            <p:cNvSpPr/>
            <p:nvPr/>
          </p:nvSpPr>
          <p:spPr>
            <a:xfrm>
              <a:off x="24432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2" name="Google Shape;24202;p31"/>
            <p:cNvSpPr/>
            <p:nvPr/>
          </p:nvSpPr>
          <p:spPr>
            <a:xfrm>
              <a:off x="24432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3" name="Google Shape;24203;p31"/>
            <p:cNvSpPr/>
            <p:nvPr/>
          </p:nvSpPr>
          <p:spPr>
            <a:xfrm>
              <a:off x="24432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4" name="Google Shape;24204;p31"/>
            <p:cNvSpPr/>
            <p:nvPr/>
          </p:nvSpPr>
          <p:spPr>
            <a:xfrm>
              <a:off x="24432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5" name="Google Shape;24205;p31"/>
            <p:cNvSpPr/>
            <p:nvPr/>
          </p:nvSpPr>
          <p:spPr>
            <a:xfrm>
              <a:off x="24432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6" name="Google Shape;24206;p31"/>
            <p:cNvSpPr/>
            <p:nvPr/>
          </p:nvSpPr>
          <p:spPr>
            <a:xfrm>
              <a:off x="24432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7" name="Google Shape;24207;p31"/>
            <p:cNvSpPr/>
            <p:nvPr/>
          </p:nvSpPr>
          <p:spPr>
            <a:xfrm>
              <a:off x="24432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8" name="Google Shape;24208;p31"/>
            <p:cNvSpPr/>
            <p:nvPr/>
          </p:nvSpPr>
          <p:spPr>
            <a:xfrm>
              <a:off x="24432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9" name="Google Shape;24209;p31"/>
            <p:cNvSpPr/>
            <p:nvPr/>
          </p:nvSpPr>
          <p:spPr>
            <a:xfrm>
              <a:off x="24432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0" name="Google Shape;24210;p31"/>
            <p:cNvSpPr/>
            <p:nvPr/>
          </p:nvSpPr>
          <p:spPr>
            <a:xfrm>
              <a:off x="24432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1" name="Google Shape;24211;p31"/>
            <p:cNvSpPr/>
            <p:nvPr/>
          </p:nvSpPr>
          <p:spPr>
            <a:xfrm>
              <a:off x="24432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2" name="Google Shape;24212;p31"/>
            <p:cNvSpPr/>
            <p:nvPr/>
          </p:nvSpPr>
          <p:spPr>
            <a:xfrm>
              <a:off x="24432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3" name="Google Shape;24213;p31"/>
            <p:cNvSpPr/>
            <p:nvPr/>
          </p:nvSpPr>
          <p:spPr>
            <a:xfrm>
              <a:off x="24432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4" name="Google Shape;24214;p31"/>
            <p:cNvSpPr/>
            <p:nvPr/>
          </p:nvSpPr>
          <p:spPr>
            <a:xfrm>
              <a:off x="24009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5" name="Google Shape;24215;p31"/>
            <p:cNvSpPr/>
            <p:nvPr/>
          </p:nvSpPr>
          <p:spPr>
            <a:xfrm>
              <a:off x="24009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6" name="Google Shape;24216;p31"/>
            <p:cNvSpPr/>
            <p:nvPr/>
          </p:nvSpPr>
          <p:spPr>
            <a:xfrm>
              <a:off x="24009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7" name="Google Shape;24217;p31"/>
            <p:cNvSpPr/>
            <p:nvPr/>
          </p:nvSpPr>
          <p:spPr>
            <a:xfrm>
              <a:off x="24009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8" name="Google Shape;24218;p31"/>
            <p:cNvSpPr/>
            <p:nvPr/>
          </p:nvSpPr>
          <p:spPr>
            <a:xfrm>
              <a:off x="24009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9" name="Google Shape;24219;p31"/>
            <p:cNvSpPr/>
            <p:nvPr/>
          </p:nvSpPr>
          <p:spPr>
            <a:xfrm>
              <a:off x="24009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0" name="Google Shape;24220;p31"/>
            <p:cNvSpPr/>
            <p:nvPr/>
          </p:nvSpPr>
          <p:spPr>
            <a:xfrm>
              <a:off x="24009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1" name="Google Shape;24221;p31"/>
            <p:cNvSpPr/>
            <p:nvPr/>
          </p:nvSpPr>
          <p:spPr>
            <a:xfrm>
              <a:off x="24009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2" name="Google Shape;24222;p31"/>
            <p:cNvSpPr/>
            <p:nvPr/>
          </p:nvSpPr>
          <p:spPr>
            <a:xfrm>
              <a:off x="24009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3" name="Google Shape;24223;p31"/>
            <p:cNvSpPr/>
            <p:nvPr/>
          </p:nvSpPr>
          <p:spPr>
            <a:xfrm>
              <a:off x="24009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4" name="Google Shape;24224;p31"/>
            <p:cNvSpPr/>
            <p:nvPr/>
          </p:nvSpPr>
          <p:spPr>
            <a:xfrm>
              <a:off x="24009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5" name="Google Shape;24225;p31"/>
            <p:cNvSpPr/>
            <p:nvPr/>
          </p:nvSpPr>
          <p:spPr>
            <a:xfrm>
              <a:off x="24009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6" name="Google Shape;24226;p31"/>
            <p:cNvSpPr/>
            <p:nvPr/>
          </p:nvSpPr>
          <p:spPr>
            <a:xfrm>
              <a:off x="24009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7" name="Google Shape;24227;p31"/>
            <p:cNvSpPr/>
            <p:nvPr/>
          </p:nvSpPr>
          <p:spPr>
            <a:xfrm>
              <a:off x="24009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8" name="Google Shape;24228;p31"/>
            <p:cNvSpPr/>
            <p:nvPr/>
          </p:nvSpPr>
          <p:spPr>
            <a:xfrm>
              <a:off x="23602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9" name="Google Shape;24229;p31"/>
            <p:cNvSpPr/>
            <p:nvPr/>
          </p:nvSpPr>
          <p:spPr>
            <a:xfrm>
              <a:off x="23602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0" name="Google Shape;24230;p31"/>
            <p:cNvSpPr/>
            <p:nvPr/>
          </p:nvSpPr>
          <p:spPr>
            <a:xfrm>
              <a:off x="23602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1" name="Google Shape;24231;p31"/>
            <p:cNvSpPr/>
            <p:nvPr/>
          </p:nvSpPr>
          <p:spPr>
            <a:xfrm>
              <a:off x="23602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2" name="Google Shape;24232;p31"/>
            <p:cNvSpPr/>
            <p:nvPr/>
          </p:nvSpPr>
          <p:spPr>
            <a:xfrm>
              <a:off x="23602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3" name="Google Shape;24233;p31"/>
            <p:cNvSpPr/>
            <p:nvPr/>
          </p:nvSpPr>
          <p:spPr>
            <a:xfrm>
              <a:off x="23602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4" name="Google Shape;24234;p31"/>
            <p:cNvSpPr/>
            <p:nvPr/>
          </p:nvSpPr>
          <p:spPr>
            <a:xfrm>
              <a:off x="23602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5" name="Google Shape;24235;p31"/>
            <p:cNvSpPr/>
            <p:nvPr/>
          </p:nvSpPr>
          <p:spPr>
            <a:xfrm>
              <a:off x="23602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6" name="Google Shape;24236;p31"/>
            <p:cNvSpPr/>
            <p:nvPr/>
          </p:nvSpPr>
          <p:spPr>
            <a:xfrm>
              <a:off x="23602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7" name="Google Shape;24237;p31"/>
            <p:cNvSpPr/>
            <p:nvPr/>
          </p:nvSpPr>
          <p:spPr>
            <a:xfrm>
              <a:off x="23602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8" name="Google Shape;24238;p31"/>
            <p:cNvSpPr/>
            <p:nvPr/>
          </p:nvSpPr>
          <p:spPr>
            <a:xfrm>
              <a:off x="23602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9" name="Google Shape;24239;p31"/>
            <p:cNvSpPr/>
            <p:nvPr/>
          </p:nvSpPr>
          <p:spPr>
            <a:xfrm>
              <a:off x="23602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0" name="Google Shape;24240;p31"/>
            <p:cNvSpPr/>
            <p:nvPr/>
          </p:nvSpPr>
          <p:spPr>
            <a:xfrm>
              <a:off x="23602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1" name="Google Shape;24241;p31"/>
            <p:cNvSpPr/>
            <p:nvPr/>
          </p:nvSpPr>
          <p:spPr>
            <a:xfrm>
              <a:off x="236020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2" name="Google Shape;24242;p31"/>
            <p:cNvSpPr/>
            <p:nvPr/>
          </p:nvSpPr>
          <p:spPr>
            <a:xfrm>
              <a:off x="23179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3" name="Google Shape;24243;p31"/>
            <p:cNvSpPr/>
            <p:nvPr/>
          </p:nvSpPr>
          <p:spPr>
            <a:xfrm>
              <a:off x="23179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4" name="Google Shape;24244;p31"/>
            <p:cNvSpPr/>
            <p:nvPr/>
          </p:nvSpPr>
          <p:spPr>
            <a:xfrm>
              <a:off x="23179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5" name="Google Shape;24245;p31"/>
            <p:cNvSpPr/>
            <p:nvPr/>
          </p:nvSpPr>
          <p:spPr>
            <a:xfrm>
              <a:off x="23179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6" name="Google Shape;24246;p31"/>
            <p:cNvSpPr/>
            <p:nvPr/>
          </p:nvSpPr>
          <p:spPr>
            <a:xfrm>
              <a:off x="23179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7" name="Google Shape;24247;p31"/>
            <p:cNvSpPr/>
            <p:nvPr/>
          </p:nvSpPr>
          <p:spPr>
            <a:xfrm>
              <a:off x="23179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8" name="Google Shape;24248;p31"/>
            <p:cNvSpPr/>
            <p:nvPr/>
          </p:nvSpPr>
          <p:spPr>
            <a:xfrm>
              <a:off x="23179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9" name="Google Shape;24249;p31"/>
            <p:cNvSpPr/>
            <p:nvPr/>
          </p:nvSpPr>
          <p:spPr>
            <a:xfrm>
              <a:off x="23179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0" name="Google Shape;24250;p31"/>
            <p:cNvSpPr/>
            <p:nvPr/>
          </p:nvSpPr>
          <p:spPr>
            <a:xfrm>
              <a:off x="23179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1" name="Google Shape;24251;p31"/>
            <p:cNvSpPr/>
            <p:nvPr/>
          </p:nvSpPr>
          <p:spPr>
            <a:xfrm>
              <a:off x="23179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2" name="Google Shape;24252;p31"/>
            <p:cNvSpPr/>
            <p:nvPr/>
          </p:nvSpPr>
          <p:spPr>
            <a:xfrm>
              <a:off x="23179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3" name="Google Shape;24253;p31"/>
            <p:cNvSpPr/>
            <p:nvPr/>
          </p:nvSpPr>
          <p:spPr>
            <a:xfrm>
              <a:off x="23179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4" name="Google Shape;24254;p31"/>
            <p:cNvSpPr/>
            <p:nvPr/>
          </p:nvSpPr>
          <p:spPr>
            <a:xfrm>
              <a:off x="23179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5" name="Google Shape;24255;p31"/>
            <p:cNvSpPr/>
            <p:nvPr/>
          </p:nvSpPr>
          <p:spPr>
            <a:xfrm>
              <a:off x="23179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6" name="Google Shape;24256;p31"/>
            <p:cNvSpPr/>
            <p:nvPr/>
          </p:nvSpPr>
          <p:spPr>
            <a:xfrm>
              <a:off x="22757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7" name="Google Shape;24257;p31"/>
            <p:cNvSpPr/>
            <p:nvPr/>
          </p:nvSpPr>
          <p:spPr>
            <a:xfrm>
              <a:off x="22757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8" name="Google Shape;24258;p31"/>
            <p:cNvSpPr/>
            <p:nvPr/>
          </p:nvSpPr>
          <p:spPr>
            <a:xfrm>
              <a:off x="22757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9" name="Google Shape;24259;p31"/>
            <p:cNvSpPr/>
            <p:nvPr/>
          </p:nvSpPr>
          <p:spPr>
            <a:xfrm>
              <a:off x="22757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0" name="Google Shape;24260;p31"/>
            <p:cNvSpPr/>
            <p:nvPr/>
          </p:nvSpPr>
          <p:spPr>
            <a:xfrm>
              <a:off x="22757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1" name="Google Shape;24261;p31"/>
            <p:cNvSpPr/>
            <p:nvPr/>
          </p:nvSpPr>
          <p:spPr>
            <a:xfrm>
              <a:off x="22757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2" name="Google Shape;24262;p31"/>
            <p:cNvSpPr/>
            <p:nvPr/>
          </p:nvSpPr>
          <p:spPr>
            <a:xfrm>
              <a:off x="22757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3" name="Google Shape;24263;p31"/>
            <p:cNvSpPr/>
            <p:nvPr/>
          </p:nvSpPr>
          <p:spPr>
            <a:xfrm>
              <a:off x="22757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4" name="Google Shape;24264;p31"/>
            <p:cNvSpPr/>
            <p:nvPr/>
          </p:nvSpPr>
          <p:spPr>
            <a:xfrm>
              <a:off x="22757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5" name="Google Shape;24265;p31"/>
            <p:cNvSpPr/>
            <p:nvPr/>
          </p:nvSpPr>
          <p:spPr>
            <a:xfrm>
              <a:off x="22757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6" name="Google Shape;24266;p31"/>
            <p:cNvSpPr/>
            <p:nvPr/>
          </p:nvSpPr>
          <p:spPr>
            <a:xfrm>
              <a:off x="22757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7" name="Google Shape;24267;p31"/>
            <p:cNvSpPr/>
            <p:nvPr/>
          </p:nvSpPr>
          <p:spPr>
            <a:xfrm>
              <a:off x="22757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8" name="Google Shape;24268;p31"/>
            <p:cNvSpPr/>
            <p:nvPr/>
          </p:nvSpPr>
          <p:spPr>
            <a:xfrm>
              <a:off x="22757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9" name="Google Shape;24269;p31"/>
            <p:cNvSpPr/>
            <p:nvPr/>
          </p:nvSpPr>
          <p:spPr>
            <a:xfrm>
              <a:off x="22757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667" y="1"/>
                  </a:moveTo>
                  <a:cubicBezTo>
                    <a:pt x="546" y="59"/>
                    <a:pt x="426" y="59"/>
                    <a:pt x="305" y="59"/>
                  </a:cubicBezTo>
                  <a:cubicBezTo>
                    <a:pt x="122" y="121"/>
                    <a:pt x="1" y="300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242"/>
                    <a:pt x="846" y="121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0" name="Google Shape;24270;p31"/>
            <p:cNvSpPr/>
            <p:nvPr/>
          </p:nvSpPr>
          <p:spPr>
            <a:xfrm>
              <a:off x="2256200" y="1259300"/>
              <a:ext cx="3025" cy="12075"/>
            </a:xfrm>
            <a:custGeom>
              <a:avLst/>
              <a:gdLst/>
              <a:ahLst/>
              <a:cxnLst/>
              <a:rect l="l" t="t" r="r" b="b"/>
              <a:pathLst>
                <a:path w="121" h="483" extrusionOk="0">
                  <a:moveTo>
                    <a:pt x="0" y="0"/>
                  </a:moveTo>
                  <a:cubicBezTo>
                    <a:pt x="0" y="179"/>
                    <a:pt x="58" y="299"/>
                    <a:pt x="58" y="483"/>
                  </a:cubicBezTo>
                  <a:cubicBezTo>
                    <a:pt x="58" y="420"/>
                    <a:pt x="121" y="362"/>
                    <a:pt x="121" y="299"/>
                  </a:cubicBezTo>
                  <a:cubicBezTo>
                    <a:pt x="121" y="179"/>
                    <a:pt x="58" y="12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1" name="Google Shape;24271;p31"/>
            <p:cNvSpPr/>
            <p:nvPr/>
          </p:nvSpPr>
          <p:spPr>
            <a:xfrm>
              <a:off x="2244125" y="1214050"/>
              <a:ext cx="15100" cy="22575"/>
            </a:xfrm>
            <a:custGeom>
              <a:avLst/>
              <a:gdLst/>
              <a:ahLst/>
              <a:cxnLst/>
              <a:rect l="l" t="t" r="r" b="b"/>
              <a:pathLst>
                <a:path w="604" h="903" extrusionOk="0">
                  <a:moveTo>
                    <a:pt x="121" y="0"/>
                  </a:moveTo>
                  <a:cubicBezTo>
                    <a:pt x="58" y="0"/>
                    <a:pt x="58" y="58"/>
                    <a:pt x="0" y="58"/>
                  </a:cubicBezTo>
                  <a:cubicBezTo>
                    <a:pt x="121" y="299"/>
                    <a:pt x="242" y="604"/>
                    <a:pt x="300" y="903"/>
                  </a:cubicBezTo>
                  <a:cubicBezTo>
                    <a:pt x="483" y="845"/>
                    <a:pt x="604" y="661"/>
                    <a:pt x="604" y="483"/>
                  </a:cubicBezTo>
                  <a:cubicBezTo>
                    <a:pt x="541" y="242"/>
                    <a:pt x="362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2" name="Google Shape;24272;p31"/>
            <p:cNvSpPr/>
            <p:nvPr/>
          </p:nvSpPr>
          <p:spPr>
            <a:xfrm>
              <a:off x="22350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3" name="Google Shape;24273;p31"/>
            <p:cNvSpPr/>
            <p:nvPr/>
          </p:nvSpPr>
          <p:spPr>
            <a:xfrm>
              <a:off x="22350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4" name="Google Shape;24274;p31"/>
            <p:cNvSpPr/>
            <p:nvPr/>
          </p:nvSpPr>
          <p:spPr>
            <a:xfrm>
              <a:off x="22350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5" name="Google Shape;24275;p31"/>
            <p:cNvSpPr/>
            <p:nvPr/>
          </p:nvSpPr>
          <p:spPr>
            <a:xfrm>
              <a:off x="22350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6" name="Google Shape;24276;p31"/>
            <p:cNvSpPr/>
            <p:nvPr/>
          </p:nvSpPr>
          <p:spPr>
            <a:xfrm>
              <a:off x="22350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7" name="Google Shape;24277;p31"/>
            <p:cNvSpPr/>
            <p:nvPr/>
          </p:nvSpPr>
          <p:spPr>
            <a:xfrm>
              <a:off x="22350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8" name="Google Shape;24278;p31"/>
            <p:cNvSpPr/>
            <p:nvPr/>
          </p:nvSpPr>
          <p:spPr>
            <a:xfrm>
              <a:off x="22350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9" name="Google Shape;24279;p31"/>
            <p:cNvSpPr/>
            <p:nvPr/>
          </p:nvSpPr>
          <p:spPr>
            <a:xfrm>
              <a:off x="22350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0" name="Google Shape;24280;p31"/>
            <p:cNvSpPr/>
            <p:nvPr/>
          </p:nvSpPr>
          <p:spPr>
            <a:xfrm>
              <a:off x="22350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1" name="Google Shape;24281;p31"/>
            <p:cNvSpPr/>
            <p:nvPr/>
          </p:nvSpPr>
          <p:spPr>
            <a:xfrm>
              <a:off x="22350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2" name="Google Shape;24282;p31"/>
            <p:cNvSpPr/>
            <p:nvPr/>
          </p:nvSpPr>
          <p:spPr>
            <a:xfrm>
              <a:off x="22350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3" name="Google Shape;24283;p31"/>
            <p:cNvSpPr/>
            <p:nvPr/>
          </p:nvSpPr>
          <p:spPr>
            <a:xfrm>
              <a:off x="223507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21" y="0"/>
                  </a:moveTo>
                  <a:cubicBezTo>
                    <a:pt x="58" y="121"/>
                    <a:pt x="0" y="242"/>
                    <a:pt x="0" y="362"/>
                  </a:cubicBezTo>
                  <a:cubicBezTo>
                    <a:pt x="0" y="483"/>
                    <a:pt x="58" y="604"/>
                    <a:pt x="121" y="662"/>
                  </a:cubicBezTo>
                  <a:cubicBezTo>
                    <a:pt x="209" y="750"/>
                    <a:pt x="297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4" y="782"/>
                    <a:pt x="966" y="604"/>
                    <a:pt x="966" y="300"/>
                  </a:cubicBezTo>
                  <a:cubicBezTo>
                    <a:pt x="966" y="179"/>
                    <a:pt x="845" y="58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4" name="Google Shape;24284;p31"/>
            <p:cNvSpPr/>
            <p:nvPr/>
          </p:nvSpPr>
          <p:spPr>
            <a:xfrm>
              <a:off x="2195850" y="1134050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0"/>
                    <a:pt x="59" y="121"/>
                    <a:pt x="1" y="242"/>
                  </a:cubicBezTo>
                  <a:cubicBezTo>
                    <a:pt x="179" y="425"/>
                    <a:pt x="421" y="666"/>
                    <a:pt x="604" y="908"/>
                  </a:cubicBezTo>
                  <a:cubicBezTo>
                    <a:pt x="725" y="845"/>
                    <a:pt x="845" y="666"/>
                    <a:pt x="845" y="483"/>
                  </a:cubicBezTo>
                  <a:cubicBezTo>
                    <a:pt x="845" y="242"/>
                    <a:pt x="604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5" name="Google Shape;24285;p31"/>
            <p:cNvSpPr/>
            <p:nvPr/>
          </p:nvSpPr>
          <p:spPr>
            <a:xfrm>
              <a:off x="21928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6" name="Google Shape;24286;p31"/>
            <p:cNvSpPr/>
            <p:nvPr/>
          </p:nvSpPr>
          <p:spPr>
            <a:xfrm>
              <a:off x="21928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7" name="Google Shape;24287;p31"/>
            <p:cNvSpPr/>
            <p:nvPr/>
          </p:nvSpPr>
          <p:spPr>
            <a:xfrm>
              <a:off x="21928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8" name="Google Shape;24288;p31"/>
            <p:cNvSpPr/>
            <p:nvPr/>
          </p:nvSpPr>
          <p:spPr>
            <a:xfrm>
              <a:off x="21928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9" name="Google Shape;24289;p31"/>
            <p:cNvSpPr/>
            <p:nvPr/>
          </p:nvSpPr>
          <p:spPr>
            <a:xfrm>
              <a:off x="21928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0" name="Google Shape;24290;p31"/>
            <p:cNvSpPr/>
            <p:nvPr/>
          </p:nvSpPr>
          <p:spPr>
            <a:xfrm>
              <a:off x="21928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1" name="Google Shape;24291;p31"/>
            <p:cNvSpPr/>
            <p:nvPr/>
          </p:nvSpPr>
          <p:spPr>
            <a:xfrm>
              <a:off x="21928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2" name="Google Shape;24292;p31"/>
            <p:cNvSpPr/>
            <p:nvPr/>
          </p:nvSpPr>
          <p:spPr>
            <a:xfrm>
              <a:off x="21928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3" name="Google Shape;24293;p31"/>
            <p:cNvSpPr/>
            <p:nvPr/>
          </p:nvSpPr>
          <p:spPr>
            <a:xfrm>
              <a:off x="21928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4" name="Google Shape;24294;p31"/>
            <p:cNvSpPr/>
            <p:nvPr/>
          </p:nvSpPr>
          <p:spPr>
            <a:xfrm>
              <a:off x="2192850" y="738875"/>
              <a:ext cx="24150" cy="18725"/>
            </a:xfrm>
            <a:custGeom>
              <a:avLst/>
              <a:gdLst/>
              <a:ahLst/>
              <a:cxnLst/>
              <a:rect l="l" t="t" r="r" b="b"/>
              <a:pathLst>
                <a:path w="966" h="749" extrusionOk="0">
                  <a:moveTo>
                    <a:pt x="121" y="0"/>
                  </a:moveTo>
                  <a:cubicBezTo>
                    <a:pt x="58" y="63"/>
                    <a:pt x="0" y="184"/>
                    <a:pt x="0" y="304"/>
                  </a:cubicBezTo>
                  <a:cubicBezTo>
                    <a:pt x="0" y="425"/>
                    <a:pt x="58" y="546"/>
                    <a:pt x="179" y="604"/>
                  </a:cubicBezTo>
                  <a:cubicBezTo>
                    <a:pt x="225" y="692"/>
                    <a:pt x="301" y="749"/>
                    <a:pt x="386" y="749"/>
                  </a:cubicBezTo>
                  <a:cubicBezTo>
                    <a:pt x="418" y="749"/>
                    <a:pt x="450" y="741"/>
                    <a:pt x="483" y="724"/>
                  </a:cubicBezTo>
                  <a:cubicBezTo>
                    <a:pt x="724" y="724"/>
                    <a:pt x="965" y="546"/>
                    <a:pt x="965" y="242"/>
                  </a:cubicBezTo>
                  <a:cubicBezTo>
                    <a:pt x="965" y="184"/>
                    <a:pt x="903" y="63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5" name="Google Shape;24295;p31"/>
            <p:cNvSpPr/>
            <p:nvPr/>
          </p:nvSpPr>
          <p:spPr>
            <a:xfrm>
              <a:off x="2152050" y="109482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546"/>
                    <a:pt x="483" y="725"/>
                    <a:pt x="667" y="845"/>
                  </a:cubicBezTo>
                  <a:cubicBezTo>
                    <a:pt x="845" y="787"/>
                    <a:pt x="908" y="604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6" name="Google Shape;24296;p31"/>
            <p:cNvSpPr/>
            <p:nvPr/>
          </p:nvSpPr>
          <p:spPr>
            <a:xfrm>
              <a:off x="2152050" y="105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7" name="Google Shape;24297;p31"/>
            <p:cNvSpPr/>
            <p:nvPr/>
          </p:nvSpPr>
          <p:spPr>
            <a:xfrm>
              <a:off x="2152050" y="101495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8" name="Google Shape;24298;p31"/>
            <p:cNvSpPr/>
            <p:nvPr/>
          </p:nvSpPr>
          <p:spPr>
            <a:xfrm>
              <a:off x="2152050" y="97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9" name="Google Shape;24299;p31"/>
            <p:cNvSpPr/>
            <p:nvPr/>
          </p:nvSpPr>
          <p:spPr>
            <a:xfrm>
              <a:off x="2152050" y="9349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0" name="Google Shape;24300;p31"/>
            <p:cNvSpPr/>
            <p:nvPr/>
          </p:nvSpPr>
          <p:spPr>
            <a:xfrm>
              <a:off x="2152050" y="89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1" name="Google Shape;24301;p31"/>
            <p:cNvSpPr/>
            <p:nvPr/>
          </p:nvSpPr>
          <p:spPr>
            <a:xfrm>
              <a:off x="2152050" y="8535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2" name="Google Shape;24302;p31"/>
            <p:cNvSpPr/>
            <p:nvPr/>
          </p:nvSpPr>
          <p:spPr>
            <a:xfrm>
              <a:off x="2152050" y="81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3" name="Google Shape;24303;p31"/>
            <p:cNvSpPr/>
            <p:nvPr/>
          </p:nvSpPr>
          <p:spPr>
            <a:xfrm>
              <a:off x="2152050" y="773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4" name="Google Shape;24304;p31"/>
            <p:cNvSpPr/>
            <p:nvPr/>
          </p:nvSpPr>
          <p:spPr>
            <a:xfrm>
              <a:off x="2152050" y="737425"/>
              <a:ext cx="22725" cy="20175"/>
            </a:xfrm>
            <a:custGeom>
              <a:avLst/>
              <a:gdLst/>
              <a:ahLst/>
              <a:cxnLst/>
              <a:rect l="l" t="t" r="r" b="b"/>
              <a:pathLst>
                <a:path w="909" h="807" extrusionOk="0">
                  <a:moveTo>
                    <a:pt x="121" y="0"/>
                  </a:moveTo>
                  <a:cubicBezTo>
                    <a:pt x="64" y="58"/>
                    <a:pt x="1" y="179"/>
                    <a:pt x="1" y="362"/>
                  </a:cubicBezTo>
                  <a:cubicBezTo>
                    <a:pt x="1" y="483"/>
                    <a:pt x="64" y="604"/>
                    <a:pt x="121" y="662"/>
                  </a:cubicBezTo>
                  <a:cubicBezTo>
                    <a:pt x="210" y="750"/>
                    <a:pt x="298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5" y="782"/>
                    <a:pt x="908" y="604"/>
                    <a:pt x="908" y="300"/>
                  </a:cubicBezTo>
                  <a:cubicBezTo>
                    <a:pt x="908" y="242"/>
                    <a:pt x="908" y="121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5" name="Google Shape;24305;p31"/>
            <p:cNvSpPr/>
            <p:nvPr/>
          </p:nvSpPr>
          <p:spPr>
            <a:xfrm>
              <a:off x="21098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6" name="Google Shape;24306;p31"/>
            <p:cNvSpPr/>
            <p:nvPr/>
          </p:nvSpPr>
          <p:spPr>
            <a:xfrm>
              <a:off x="21098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7" name="Google Shape;24307;p31"/>
            <p:cNvSpPr/>
            <p:nvPr/>
          </p:nvSpPr>
          <p:spPr>
            <a:xfrm>
              <a:off x="21098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8" name="Google Shape;24308;p31"/>
            <p:cNvSpPr/>
            <p:nvPr/>
          </p:nvSpPr>
          <p:spPr>
            <a:xfrm>
              <a:off x="21098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9" name="Google Shape;24309;p31"/>
            <p:cNvSpPr/>
            <p:nvPr/>
          </p:nvSpPr>
          <p:spPr>
            <a:xfrm>
              <a:off x="21098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0" name="Google Shape;24310;p31"/>
            <p:cNvSpPr/>
            <p:nvPr/>
          </p:nvSpPr>
          <p:spPr>
            <a:xfrm>
              <a:off x="21098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1" name="Google Shape;24311;p31"/>
            <p:cNvSpPr/>
            <p:nvPr/>
          </p:nvSpPr>
          <p:spPr>
            <a:xfrm>
              <a:off x="21098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2" name="Google Shape;24312;p31"/>
            <p:cNvSpPr/>
            <p:nvPr/>
          </p:nvSpPr>
          <p:spPr>
            <a:xfrm>
              <a:off x="21098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3" name="Google Shape;24313;p31"/>
            <p:cNvSpPr/>
            <p:nvPr/>
          </p:nvSpPr>
          <p:spPr>
            <a:xfrm>
              <a:off x="21098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2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300"/>
                    <a:pt x="845" y="121"/>
                    <a:pt x="667" y="59"/>
                  </a:cubicBezTo>
                  <a:cubicBezTo>
                    <a:pt x="546" y="59"/>
                    <a:pt x="48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4" name="Google Shape;24314;p31"/>
            <p:cNvSpPr/>
            <p:nvPr/>
          </p:nvSpPr>
          <p:spPr>
            <a:xfrm>
              <a:off x="2067600" y="1054175"/>
              <a:ext cx="24150" cy="19550"/>
            </a:xfrm>
            <a:custGeom>
              <a:avLst/>
              <a:gdLst/>
              <a:ahLst/>
              <a:cxnLst/>
              <a:rect l="l" t="t" r="r" b="b"/>
              <a:pathLst>
                <a:path w="966" h="782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304" y="603"/>
                    <a:pt x="604" y="661"/>
                    <a:pt x="845" y="782"/>
                  </a:cubicBezTo>
                  <a:cubicBezTo>
                    <a:pt x="966" y="661"/>
                    <a:pt x="966" y="603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5" name="Google Shape;24315;p31"/>
            <p:cNvSpPr/>
            <p:nvPr/>
          </p:nvSpPr>
          <p:spPr>
            <a:xfrm>
              <a:off x="20676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6" name="Google Shape;24316;p31"/>
            <p:cNvSpPr/>
            <p:nvPr/>
          </p:nvSpPr>
          <p:spPr>
            <a:xfrm>
              <a:off x="20676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7" name="Google Shape;24317;p31"/>
            <p:cNvSpPr/>
            <p:nvPr/>
          </p:nvSpPr>
          <p:spPr>
            <a:xfrm>
              <a:off x="20676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8" name="Google Shape;24318;p31"/>
            <p:cNvSpPr/>
            <p:nvPr/>
          </p:nvSpPr>
          <p:spPr>
            <a:xfrm>
              <a:off x="20676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9" name="Google Shape;24319;p31"/>
            <p:cNvSpPr/>
            <p:nvPr/>
          </p:nvSpPr>
          <p:spPr>
            <a:xfrm>
              <a:off x="20676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0" name="Google Shape;24320;p31"/>
            <p:cNvSpPr/>
            <p:nvPr/>
          </p:nvSpPr>
          <p:spPr>
            <a:xfrm>
              <a:off x="20676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1" name="Google Shape;24321;p31"/>
            <p:cNvSpPr/>
            <p:nvPr/>
          </p:nvSpPr>
          <p:spPr>
            <a:xfrm>
              <a:off x="20676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2" name="Google Shape;24322;p31"/>
            <p:cNvSpPr/>
            <p:nvPr/>
          </p:nvSpPr>
          <p:spPr>
            <a:xfrm>
              <a:off x="20676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3" name="Google Shape;24323;p31"/>
            <p:cNvSpPr/>
            <p:nvPr/>
          </p:nvSpPr>
          <p:spPr>
            <a:xfrm>
              <a:off x="2029950" y="1054175"/>
              <a:ext cx="19575" cy="7500"/>
            </a:xfrm>
            <a:custGeom>
              <a:avLst/>
              <a:gdLst/>
              <a:ahLst/>
              <a:cxnLst/>
              <a:rect l="l" t="t" r="r" b="b"/>
              <a:pathLst>
                <a:path w="783" h="300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300" y="179"/>
                    <a:pt x="541" y="241"/>
                    <a:pt x="782" y="299"/>
                  </a:cubicBezTo>
                  <a:cubicBezTo>
                    <a:pt x="724" y="121"/>
                    <a:pt x="541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4" name="Google Shape;24324;p31"/>
            <p:cNvSpPr/>
            <p:nvPr/>
          </p:nvSpPr>
          <p:spPr>
            <a:xfrm>
              <a:off x="20269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5" name="Google Shape;24325;p31"/>
            <p:cNvSpPr/>
            <p:nvPr/>
          </p:nvSpPr>
          <p:spPr>
            <a:xfrm>
              <a:off x="20269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6" name="Google Shape;24326;p31"/>
            <p:cNvSpPr/>
            <p:nvPr/>
          </p:nvSpPr>
          <p:spPr>
            <a:xfrm>
              <a:off x="20269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7" name="Google Shape;24327;p31"/>
            <p:cNvSpPr/>
            <p:nvPr/>
          </p:nvSpPr>
          <p:spPr>
            <a:xfrm>
              <a:off x="20269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8" name="Google Shape;24328;p31"/>
            <p:cNvSpPr/>
            <p:nvPr/>
          </p:nvSpPr>
          <p:spPr>
            <a:xfrm>
              <a:off x="20269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9" name="Google Shape;24329;p31"/>
            <p:cNvSpPr/>
            <p:nvPr/>
          </p:nvSpPr>
          <p:spPr>
            <a:xfrm>
              <a:off x="20269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0" name="Google Shape;24330;p31"/>
            <p:cNvSpPr/>
            <p:nvPr/>
          </p:nvSpPr>
          <p:spPr>
            <a:xfrm>
              <a:off x="20269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1" name="Google Shape;24331;p31"/>
            <p:cNvSpPr/>
            <p:nvPr/>
          </p:nvSpPr>
          <p:spPr>
            <a:xfrm>
              <a:off x="20269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2" name="Google Shape;24332;p31"/>
            <p:cNvSpPr/>
            <p:nvPr/>
          </p:nvSpPr>
          <p:spPr>
            <a:xfrm>
              <a:off x="19847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3" name="Google Shape;24333;p31"/>
            <p:cNvSpPr/>
            <p:nvPr/>
          </p:nvSpPr>
          <p:spPr>
            <a:xfrm>
              <a:off x="19847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4" name="Google Shape;24334;p31"/>
            <p:cNvSpPr/>
            <p:nvPr/>
          </p:nvSpPr>
          <p:spPr>
            <a:xfrm>
              <a:off x="19847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5" name="Google Shape;24335;p31"/>
            <p:cNvSpPr/>
            <p:nvPr/>
          </p:nvSpPr>
          <p:spPr>
            <a:xfrm>
              <a:off x="19847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6" name="Google Shape;24336;p31"/>
            <p:cNvSpPr/>
            <p:nvPr/>
          </p:nvSpPr>
          <p:spPr>
            <a:xfrm>
              <a:off x="19847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7" name="Google Shape;24337;p31"/>
            <p:cNvSpPr/>
            <p:nvPr/>
          </p:nvSpPr>
          <p:spPr>
            <a:xfrm>
              <a:off x="19847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8" name="Google Shape;24338;p31"/>
            <p:cNvSpPr/>
            <p:nvPr/>
          </p:nvSpPr>
          <p:spPr>
            <a:xfrm>
              <a:off x="19847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9" name="Google Shape;24339;p31"/>
            <p:cNvSpPr/>
            <p:nvPr/>
          </p:nvSpPr>
          <p:spPr>
            <a:xfrm>
              <a:off x="19847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0" name="Google Shape;24340;p31"/>
            <p:cNvSpPr/>
            <p:nvPr/>
          </p:nvSpPr>
          <p:spPr>
            <a:xfrm>
              <a:off x="1984700" y="702675"/>
              <a:ext cx="22575" cy="15100"/>
            </a:xfrm>
            <a:custGeom>
              <a:avLst/>
              <a:gdLst/>
              <a:ahLst/>
              <a:cxnLst/>
              <a:rect l="l" t="t" r="r" b="b"/>
              <a:pathLst>
                <a:path w="903" h="604" extrusionOk="0">
                  <a:moveTo>
                    <a:pt x="58" y="0"/>
                  </a:moveTo>
                  <a:cubicBezTo>
                    <a:pt x="0" y="0"/>
                    <a:pt x="0" y="63"/>
                    <a:pt x="0" y="121"/>
                  </a:cubicBezTo>
                  <a:cubicBezTo>
                    <a:pt x="0" y="242"/>
                    <a:pt x="58" y="362"/>
                    <a:pt x="179" y="483"/>
                  </a:cubicBezTo>
                  <a:cubicBezTo>
                    <a:pt x="242" y="546"/>
                    <a:pt x="362" y="604"/>
                    <a:pt x="483" y="604"/>
                  </a:cubicBezTo>
                  <a:cubicBezTo>
                    <a:pt x="662" y="604"/>
                    <a:pt x="845" y="483"/>
                    <a:pt x="903" y="304"/>
                  </a:cubicBezTo>
                  <a:cubicBezTo>
                    <a:pt x="604" y="184"/>
                    <a:pt x="362" y="121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1" name="Google Shape;24341;p31"/>
            <p:cNvSpPr/>
            <p:nvPr/>
          </p:nvSpPr>
          <p:spPr>
            <a:xfrm>
              <a:off x="1943925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2" name="Google Shape;24342;p31"/>
            <p:cNvSpPr/>
            <p:nvPr/>
          </p:nvSpPr>
          <p:spPr>
            <a:xfrm>
              <a:off x="1943925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3" name="Google Shape;24343;p31"/>
            <p:cNvSpPr/>
            <p:nvPr/>
          </p:nvSpPr>
          <p:spPr>
            <a:xfrm>
              <a:off x="1943925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4" name="Google Shape;24344;p31"/>
            <p:cNvSpPr/>
            <p:nvPr/>
          </p:nvSpPr>
          <p:spPr>
            <a:xfrm>
              <a:off x="1943925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5" name="Google Shape;24345;p31"/>
            <p:cNvSpPr/>
            <p:nvPr/>
          </p:nvSpPr>
          <p:spPr>
            <a:xfrm>
              <a:off x="1943925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6" name="Google Shape;24346;p31"/>
            <p:cNvSpPr/>
            <p:nvPr/>
          </p:nvSpPr>
          <p:spPr>
            <a:xfrm>
              <a:off x="1943925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5"/>
                    <a:pt x="907" y="483"/>
                  </a:cubicBezTo>
                  <a:cubicBezTo>
                    <a:pt x="907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7" name="Google Shape;24347;p31"/>
            <p:cNvSpPr/>
            <p:nvPr/>
          </p:nvSpPr>
          <p:spPr>
            <a:xfrm>
              <a:off x="1943925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8" name="Google Shape;24348;p31"/>
            <p:cNvSpPr/>
            <p:nvPr/>
          </p:nvSpPr>
          <p:spPr>
            <a:xfrm>
              <a:off x="1943925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3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5"/>
                    <a:pt x="907" y="421"/>
                  </a:cubicBezTo>
                  <a:cubicBezTo>
                    <a:pt x="907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9" name="Google Shape;24349;p31"/>
            <p:cNvSpPr/>
            <p:nvPr/>
          </p:nvSpPr>
          <p:spPr>
            <a:xfrm>
              <a:off x="1943925" y="69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0" name="Google Shape;24350;p31"/>
            <p:cNvSpPr/>
            <p:nvPr/>
          </p:nvSpPr>
          <p:spPr>
            <a:xfrm>
              <a:off x="19016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1" name="Google Shape;24351;p31"/>
            <p:cNvSpPr/>
            <p:nvPr/>
          </p:nvSpPr>
          <p:spPr>
            <a:xfrm>
              <a:off x="19016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2" name="Google Shape;24352;p31"/>
            <p:cNvSpPr/>
            <p:nvPr/>
          </p:nvSpPr>
          <p:spPr>
            <a:xfrm>
              <a:off x="19016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3" name="Google Shape;24353;p31"/>
            <p:cNvSpPr/>
            <p:nvPr/>
          </p:nvSpPr>
          <p:spPr>
            <a:xfrm>
              <a:off x="19016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4" name="Google Shape;24354;p31"/>
            <p:cNvSpPr/>
            <p:nvPr/>
          </p:nvSpPr>
          <p:spPr>
            <a:xfrm>
              <a:off x="19016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5" name="Google Shape;24355;p31"/>
            <p:cNvSpPr/>
            <p:nvPr/>
          </p:nvSpPr>
          <p:spPr>
            <a:xfrm>
              <a:off x="19016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6" name="Google Shape;24356;p31"/>
            <p:cNvSpPr/>
            <p:nvPr/>
          </p:nvSpPr>
          <p:spPr>
            <a:xfrm>
              <a:off x="19016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7" name="Google Shape;24357;p31"/>
            <p:cNvSpPr/>
            <p:nvPr/>
          </p:nvSpPr>
          <p:spPr>
            <a:xfrm>
              <a:off x="19016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8" name="Google Shape;24358;p31"/>
            <p:cNvSpPr/>
            <p:nvPr/>
          </p:nvSpPr>
          <p:spPr>
            <a:xfrm>
              <a:off x="19016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9" name="Google Shape;24359;p31"/>
            <p:cNvSpPr/>
            <p:nvPr/>
          </p:nvSpPr>
          <p:spPr>
            <a:xfrm>
              <a:off x="1901675" y="65597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184" y="0"/>
                  </a:moveTo>
                  <a:cubicBezTo>
                    <a:pt x="63" y="121"/>
                    <a:pt x="1" y="242"/>
                    <a:pt x="1" y="420"/>
                  </a:cubicBezTo>
                  <a:cubicBezTo>
                    <a:pt x="1" y="541"/>
                    <a:pt x="63" y="662"/>
                    <a:pt x="184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667" y="845"/>
                    <a:pt x="845" y="724"/>
                    <a:pt x="908" y="541"/>
                  </a:cubicBezTo>
                  <a:lnTo>
                    <a:pt x="1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0" name="Google Shape;24360;p31"/>
            <p:cNvSpPr/>
            <p:nvPr/>
          </p:nvSpPr>
          <p:spPr>
            <a:xfrm>
              <a:off x="18594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1" name="Google Shape;24361;p31"/>
            <p:cNvSpPr/>
            <p:nvPr/>
          </p:nvSpPr>
          <p:spPr>
            <a:xfrm>
              <a:off x="18594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2" name="Google Shape;24362;p31"/>
            <p:cNvSpPr/>
            <p:nvPr/>
          </p:nvSpPr>
          <p:spPr>
            <a:xfrm>
              <a:off x="18594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3" name="Google Shape;24363;p31"/>
            <p:cNvSpPr/>
            <p:nvPr/>
          </p:nvSpPr>
          <p:spPr>
            <a:xfrm>
              <a:off x="18594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4" name="Google Shape;24364;p31"/>
            <p:cNvSpPr/>
            <p:nvPr/>
          </p:nvSpPr>
          <p:spPr>
            <a:xfrm>
              <a:off x="18594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5" name="Google Shape;24365;p31"/>
            <p:cNvSpPr/>
            <p:nvPr/>
          </p:nvSpPr>
          <p:spPr>
            <a:xfrm>
              <a:off x="18594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6" name="Google Shape;24366;p31"/>
            <p:cNvSpPr/>
            <p:nvPr/>
          </p:nvSpPr>
          <p:spPr>
            <a:xfrm>
              <a:off x="18594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7" name="Google Shape;24367;p31"/>
            <p:cNvSpPr/>
            <p:nvPr/>
          </p:nvSpPr>
          <p:spPr>
            <a:xfrm>
              <a:off x="18594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8" name="Google Shape;24368;p31"/>
            <p:cNvSpPr/>
            <p:nvPr/>
          </p:nvSpPr>
          <p:spPr>
            <a:xfrm>
              <a:off x="18594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9" name="Google Shape;24369;p31"/>
            <p:cNvSpPr/>
            <p:nvPr/>
          </p:nvSpPr>
          <p:spPr>
            <a:xfrm>
              <a:off x="18594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0" name="Google Shape;24370;p31"/>
            <p:cNvSpPr/>
            <p:nvPr/>
          </p:nvSpPr>
          <p:spPr>
            <a:xfrm>
              <a:off x="1859450" y="616750"/>
              <a:ext cx="21150" cy="21150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242" y="1"/>
                  </a:moveTo>
                  <a:cubicBezTo>
                    <a:pt x="121" y="59"/>
                    <a:pt x="0" y="179"/>
                    <a:pt x="0" y="363"/>
                  </a:cubicBezTo>
                  <a:cubicBezTo>
                    <a:pt x="0" y="483"/>
                    <a:pt x="63" y="604"/>
                    <a:pt x="184" y="725"/>
                  </a:cubicBezTo>
                  <a:cubicBezTo>
                    <a:pt x="242" y="783"/>
                    <a:pt x="425" y="845"/>
                    <a:pt x="546" y="845"/>
                  </a:cubicBezTo>
                  <a:cubicBezTo>
                    <a:pt x="666" y="845"/>
                    <a:pt x="787" y="783"/>
                    <a:pt x="845" y="662"/>
                  </a:cubicBezTo>
                  <a:cubicBezTo>
                    <a:pt x="724" y="541"/>
                    <a:pt x="604" y="421"/>
                    <a:pt x="546" y="300"/>
                  </a:cubicBezTo>
                  <a:cubicBezTo>
                    <a:pt x="425" y="179"/>
                    <a:pt x="304" y="12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1" name="Google Shape;24371;p31"/>
            <p:cNvSpPr/>
            <p:nvPr/>
          </p:nvSpPr>
          <p:spPr>
            <a:xfrm>
              <a:off x="1821800" y="1054175"/>
              <a:ext cx="16550" cy="4475"/>
            </a:xfrm>
            <a:custGeom>
              <a:avLst/>
              <a:gdLst/>
              <a:ahLst/>
              <a:cxnLst/>
              <a:rect l="l" t="t" r="r" b="b"/>
              <a:pathLst>
                <a:path w="662" h="179" extrusionOk="0">
                  <a:moveTo>
                    <a:pt x="363" y="0"/>
                  </a:moveTo>
                  <a:cubicBezTo>
                    <a:pt x="179" y="0"/>
                    <a:pt x="58" y="58"/>
                    <a:pt x="1" y="179"/>
                  </a:cubicBezTo>
                  <a:cubicBezTo>
                    <a:pt x="179" y="179"/>
                    <a:pt x="420" y="121"/>
                    <a:pt x="662" y="121"/>
                  </a:cubicBezTo>
                  <a:cubicBezTo>
                    <a:pt x="541" y="58"/>
                    <a:pt x="483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2" name="Google Shape;24372;p31"/>
            <p:cNvSpPr/>
            <p:nvPr/>
          </p:nvSpPr>
          <p:spPr>
            <a:xfrm>
              <a:off x="18187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3" name="Google Shape;24373;p31"/>
            <p:cNvSpPr/>
            <p:nvPr/>
          </p:nvSpPr>
          <p:spPr>
            <a:xfrm>
              <a:off x="18187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4" name="Google Shape;24374;p31"/>
            <p:cNvSpPr/>
            <p:nvPr/>
          </p:nvSpPr>
          <p:spPr>
            <a:xfrm>
              <a:off x="18187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5" name="Google Shape;24375;p31"/>
            <p:cNvSpPr/>
            <p:nvPr/>
          </p:nvSpPr>
          <p:spPr>
            <a:xfrm>
              <a:off x="18187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6" name="Google Shape;24376;p31"/>
            <p:cNvSpPr/>
            <p:nvPr/>
          </p:nvSpPr>
          <p:spPr>
            <a:xfrm>
              <a:off x="18187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7" name="Google Shape;24377;p31"/>
            <p:cNvSpPr/>
            <p:nvPr/>
          </p:nvSpPr>
          <p:spPr>
            <a:xfrm>
              <a:off x="18187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8" name="Google Shape;24378;p31"/>
            <p:cNvSpPr/>
            <p:nvPr/>
          </p:nvSpPr>
          <p:spPr>
            <a:xfrm>
              <a:off x="18187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9" name="Google Shape;24379;p31"/>
            <p:cNvSpPr/>
            <p:nvPr/>
          </p:nvSpPr>
          <p:spPr>
            <a:xfrm>
              <a:off x="18187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0" name="Google Shape;24380;p31"/>
            <p:cNvSpPr/>
            <p:nvPr/>
          </p:nvSpPr>
          <p:spPr>
            <a:xfrm>
              <a:off x="18187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1" name="Google Shape;24381;p31"/>
            <p:cNvSpPr/>
            <p:nvPr/>
          </p:nvSpPr>
          <p:spPr>
            <a:xfrm>
              <a:off x="181877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2" name="Google Shape;24382;p31"/>
            <p:cNvSpPr/>
            <p:nvPr/>
          </p:nvSpPr>
          <p:spPr>
            <a:xfrm>
              <a:off x="181877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3" name="Google Shape;24383;p31"/>
            <p:cNvSpPr/>
            <p:nvPr/>
          </p:nvSpPr>
          <p:spPr>
            <a:xfrm>
              <a:off x="181877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03" y="724"/>
                    <a:pt x="966" y="483"/>
                  </a:cubicBezTo>
                  <a:cubicBezTo>
                    <a:pt x="846" y="300"/>
                    <a:pt x="725" y="179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4" name="Google Shape;24384;p31"/>
            <p:cNvSpPr/>
            <p:nvPr/>
          </p:nvSpPr>
          <p:spPr>
            <a:xfrm>
              <a:off x="1820225" y="55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5" name="Google Shape;24385;p31"/>
            <p:cNvSpPr/>
            <p:nvPr/>
          </p:nvSpPr>
          <p:spPr>
            <a:xfrm>
              <a:off x="1778000" y="1054175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425" y="0"/>
                  </a:moveTo>
                  <a:cubicBezTo>
                    <a:pt x="242" y="0"/>
                    <a:pt x="63" y="179"/>
                    <a:pt x="1" y="362"/>
                  </a:cubicBezTo>
                  <a:cubicBezTo>
                    <a:pt x="305" y="299"/>
                    <a:pt x="546" y="299"/>
                    <a:pt x="845" y="299"/>
                  </a:cubicBezTo>
                  <a:cubicBezTo>
                    <a:pt x="787" y="121"/>
                    <a:pt x="60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6" name="Google Shape;24386;p31"/>
            <p:cNvSpPr/>
            <p:nvPr/>
          </p:nvSpPr>
          <p:spPr>
            <a:xfrm>
              <a:off x="1776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7" name="Google Shape;24387;p31"/>
            <p:cNvSpPr/>
            <p:nvPr/>
          </p:nvSpPr>
          <p:spPr>
            <a:xfrm>
              <a:off x="1776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8" name="Google Shape;24388;p31"/>
            <p:cNvSpPr/>
            <p:nvPr/>
          </p:nvSpPr>
          <p:spPr>
            <a:xfrm>
              <a:off x="17765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9" name="Google Shape;24389;p31"/>
            <p:cNvSpPr/>
            <p:nvPr/>
          </p:nvSpPr>
          <p:spPr>
            <a:xfrm>
              <a:off x="17765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0" name="Google Shape;24390;p31"/>
            <p:cNvSpPr/>
            <p:nvPr/>
          </p:nvSpPr>
          <p:spPr>
            <a:xfrm>
              <a:off x="17765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1" name="Google Shape;24391;p31"/>
            <p:cNvSpPr/>
            <p:nvPr/>
          </p:nvSpPr>
          <p:spPr>
            <a:xfrm>
              <a:off x="17765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2" name="Google Shape;24392;p31"/>
            <p:cNvSpPr/>
            <p:nvPr/>
          </p:nvSpPr>
          <p:spPr>
            <a:xfrm>
              <a:off x="17765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3" name="Google Shape;24393;p31"/>
            <p:cNvSpPr/>
            <p:nvPr/>
          </p:nvSpPr>
          <p:spPr>
            <a:xfrm>
              <a:off x="17765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4" name="Google Shape;24394;p31"/>
            <p:cNvSpPr/>
            <p:nvPr/>
          </p:nvSpPr>
          <p:spPr>
            <a:xfrm>
              <a:off x="17765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5" name="Google Shape;24395;p31"/>
            <p:cNvSpPr/>
            <p:nvPr/>
          </p:nvSpPr>
          <p:spPr>
            <a:xfrm>
              <a:off x="17765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6" name="Google Shape;24396;p31"/>
            <p:cNvSpPr/>
            <p:nvPr/>
          </p:nvSpPr>
          <p:spPr>
            <a:xfrm>
              <a:off x="17765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7" name="Google Shape;24397;p31"/>
            <p:cNvSpPr/>
            <p:nvPr/>
          </p:nvSpPr>
          <p:spPr>
            <a:xfrm>
              <a:off x="17765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8" name="Google Shape;24398;p31"/>
            <p:cNvSpPr/>
            <p:nvPr/>
          </p:nvSpPr>
          <p:spPr>
            <a:xfrm>
              <a:off x="17765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9" name="Google Shape;24399;p31"/>
            <p:cNvSpPr/>
            <p:nvPr/>
          </p:nvSpPr>
          <p:spPr>
            <a:xfrm>
              <a:off x="1776550" y="494525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63"/>
                    <a:pt x="1" y="242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662" y="908"/>
                    <a:pt x="782" y="845"/>
                    <a:pt x="845" y="724"/>
                  </a:cubicBezTo>
                  <a:cubicBezTo>
                    <a:pt x="662" y="483"/>
                    <a:pt x="541" y="242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0" name="Google Shape;24400;p31"/>
            <p:cNvSpPr/>
            <p:nvPr/>
          </p:nvSpPr>
          <p:spPr>
            <a:xfrm>
              <a:off x="1735775" y="1054175"/>
              <a:ext cx="22700" cy="10500"/>
            </a:xfrm>
            <a:custGeom>
              <a:avLst/>
              <a:gdLst/>
              <a:ahLst/>
              <a:cxnLst/>
              <a:rect l="l" t="t" r="r" b="b"/>
              <a:pathLst>
                <a:path w="908" h="420" extrusionOk="0">
                  <a:moveTo>
                    <a:pt x="425" y="0"/>
                  </a:moveTo>
                  <a:cubicBezTo>
                    <a:pt x="242" y="0"/>
                    <a:pt x="63" y="179"/>
                    <a:pt x="0" y="420"/>
                  </a:cubicBezTo>
                  <a:cubicBezTo>
                    <a:pt x="304" y="420"/>
                    <a:pt x="604" y="420"/>
                    <a:pt x="908" y="362"/>
                  </a:cubicBezTo>
                  <a:cubicBezTo>
                    <a:pt x="845" y="179"/>
                    <a:pt x="666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1" name="Google Shape;24401;p31"/>
            <p:cNvSpPr/>
            <p:nvPr/>
          </p:nvSpPr>
          <p:spPr>
            <a:xfrm>
              <a:off x="17357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2" name="Google Shape;24402;p31"/>
            <p:cNvSpPr/>
            <p:nvPr/>
          </p:nvSpPr>
          <p:spPr>
            <a:xfrm>
              <a:off x="17357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3" name="Google Shape;24403;p31"/>
            <p:cNvSpPr/>
            <p:nvPr/>
          </p:nvSpPr>
          <p:spPr>
            <a:xfrm>
              <a:off x="17357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4" name="Google Shape;24404;p31"/>
            <p:cNvSpPr/>
            <p:nvPr/>
          </p:nvSpPr>
          <p:spPr>
            <a:xfrm>
              <a:off x="17357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5" name="Google Shape;24405;p31"/>
            <p:cNvSpPr/>
            <p:nvPr/>
          </p:nvSpPr>
          <p:spPr>
            <a:xfrm>
              <a:off x="17357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6" name="Google Shape;24406;p31"/>
            <p:cNvSpPr/>
            <p:nvPr/>
          </p:nvSpPr>
          <p:spPr>
            <a:xfrm>
              <a:off x="17357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7" name="Google Shape;24407;p31"/>
            <p:cNvSpPr/>
            <p:nvPr/>
          </p:nvSpPr>
          <p:spPr>
            <a:xfrm>
              <a:off x="17357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8" name="Google Shape;24408;p31"/>
            <p:cNvSpPr/>
            <p:nvPr/>
          </p:nvSpPr>
          <p:spPr>
            <a:xfrm>
              <a:off x="17357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9" name="Google Shape;24409;p31"/>
            <p:cNvSpPr/>
            <p:nvPr/>
          </p:nvSpPr>
          <p:spPr>
            <a:xfrm>
              <a:off x="173577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0" name="Google Shape;24410;p31"/>
            <p:cNvSpPr/>
            <p:nvPr/>
          </p:nvSpPr>
          <p:spPr>
            <a:xfrm>
              <a:off x="17357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1" name="Google Shape;24411;p31"/>
            <p:cNvSpPr/>
            <p:nvPr/>
          </p:nvSpPr>
          <p:spPr>
            <a:xfrm>
              <a:off x="17357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2" name="Google Shape;24412;p31"/>
            <p:cNvSpPr/>
            <p:nvPr/>
          </p:nvSpPr>
          <p:spPr>
            <a:xfrm>
              <a:off x="17357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3" name="Google Shape;24413;p31"/>
            <p:cNvSpPr/>
            <p:nvPr/>
          </p:nvSpPr>
          <p:spPr>
            <a:xfrm>
              <a:off x="17357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4" name="Google Shape;24414;p31"/>
            <p:cNvSpPr/>
            <p:nvPr/>
          </p:nvSpPr>
          <p:spPr>
            <a:xfrm>
              <a:off x="17357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5" name="Google Shape;24415;p31"/>
            <p:cNvSpPr/>
            <p:nvPr/>
          </p:nvSpPr>
          <p:spPr>
            <a:xfrm>
              <a:off x="17357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6" name="Google Shape;24416;p31"/>
            <p:cNvSpPr/>
            <p:nvPr/>
          </p:nvSpPr>
          <p:spPr>
            <a:xfrm>
              <a:off x="1735775" y="426700"/>
              <a:ext cx="9075" cy="10525"/>
            </a:xfrm>
            <a:custGeom>
              <a:avLst/>
              <a:gdLst/>
              <a:ahLst/>
              <a:cxnLst/>
              <a:rect l="l" t="t" r="r" b="b"/>
              <a:pathLst>
                <a:path w="363" h="421" extrusionOk="0">
                  <a:moveTo>
                    <a:pt x="0" y="1"/>
                  </a:moveTo>
                  <a:cubicBezTo>
                    <a:pt x="0" y="122"/>
                    <a:pt x="63" y="179"/>
                    <a:pt x="121" y="300"/>
                  </a:cubicBezTo>
                  <a:cubicBezTo>
                    <a:pt x="184" y="363"/>
                    <a:pt x="242" y="363"/>
                    <a:pt x="362" y="421"/>
                  </a:cubicBezTo>
                  <a:cubicBezTo>
                    <a:pt x="242" y="242"/>
                    <a:pt x="121" y="1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7" name="Google Shape;24417;p31"/>
            <p:cNvSpPr/>
            <p:nvPr/>
          </p:nvSpPr>
          <p:spPr>
            <a:xfrm>
              <a:off x="1695100" y="1054175"/>
              <a:ext cx="22600" cy="10500"/>
            </a:xfrm>
            <a:custGeom>
              <a:avLst/>
              <a:gdLst/>
              <a:ahLst/>
              <a:cxnLst/>
              <a:rect l="l" t="t" r="r" b="b"/>
              <a:pathLst>
                <a:path w="904" h="420" extrusionOk="0">
                  <a:moveTo>
                    <a:pt x="421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362"/>
                    <a:pt x="604" y="362"/>
                    <a:pt x="903" y="420"/>
                  </a:cubicBezTo>
                  <a:cubicBezTo>
                    <a:pt x="845" y="179"/>
                    <a:pt x="662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8" name="Google Shape;24418;p31"/>
            <p:cNvSpPr/>
            <p:nvPr/>
          </p:nvSpPr>
          <p:spPr>
            <a:xfrm>
              <a:off x="16935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9" name="Google Shape;24419;p31"/>
            <p:cNvSpPr/>
            <p:nvPr/>
          </p:nvSpPr>
          <p:spPr>
            <a:xfrm>
              <a:off x="16935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0" name="Google Shape;24420;p31"/>
            <p:cNvSpPr/>
            <p:nvPr/>
          </p:nvSpPr>
          <p:spPr>
            <a:xfrm>
              <a:off x="16935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1" name="Google Shape;24421;p31"/>
            <p:cNvSpPr/>
            <p:nvPr/>
          </p:nvSpPr>
          <p:spPr>
            <a:xfrm>
              <a:off x="16935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2" name="Google Shape;24422;p31"/>
            <p:cNvSpPr/>
            <p:nvPr/>
          </p:nvSpPr>
          <p:spPr>
            <a:xfrm>
              <a:off x="16935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3" name="Google Shape;24423;p31"/>
            <p:cNvSpPr/>
            <p:nvPr/>
          </p:nvSpPr>
          <p:spPr>
            <a:xfrm>
              <a:off x="16935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4" name="Google Shape;24424;p31"/>
            <p:cNvSpPr/>
            <p:nvPr/>
          </p:nvSpPr>
          <p:spPr>
            <a:xfrm>
              <a:off x="16935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5" name="Google Shape;24425;p31"/>
            <p:cNvSpPr/>
            <p:nvPr/>
          </p:nvSpPr>
          <p:spPr>
            <a:xfrm>
              <a:off x="16935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6" name="Google Shape;24426;p31"/>
            <p:cNvSpPr/>
            <p:nvPr/>
          </p:nvSpPr>
          <p:spPr>
            <a:xfrm>
              <a:off x="169352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7" name="Google Shape;24427;p31"/>
            <p:cNvSpPr/>
            <p:nvPr/>
          </p:nvSpPr>
          <p:spPr>
            <a:xfrm>
              <a:off x="169352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8" name="Google Shape;24428;p31"/>
            <p:cNvSpPr/>
            <p:nvPr/>
          </p:nvSpPr>
          <p:spPr>
            <a:xfrm>
              <a:off x="16935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9" name="Google Shape;24429;p31"/>
            <p:cNvSpPr/>
            <p:nvPr/>
          </p:nvSpPr>
          <p:spPr>
            <a:xfrm>
              <a:off x="16935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2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0" name="Google Shape;24430;p31"/>
            <p:cNvSpPr/>
            <p:nvPr/>
          </p:nvSpPr>
          <p:spPr>
            <a:xfrm>
              <a:off x="16935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1" name="Google Shape;24431;p31"/>
            <p:cNvSpPr/>
            <p:nvPr/>
          </p:nvSpPr>
          <p:spPr>
            <a:xfrm>
              <a:off x="16935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2" name="Google Shape;24432;p31"/>
            <p:cNvSpPr/>
            <p:nvPr/>
          </p:nvSpPr>
          <p:spPr>
            <a:xfrm>
              <a:off x="16935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3" name="Google Shape;24433;p31"/>
            <p:cNvSpPr/>
            <p:nvPr/>
          </p:nvSpPr>
          <p:spPr>
            <a:xfrm>
              <a:off x="16935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4" name="Google Shape;24434;p31"/>
            <p:cNvSpPr/>
            <p:nvPr/>
          </p:nvSpPr>
          <p:spPr>
            <a:xfrm>
              <a:off x="1693525" y="385925"/>
              <a:ext cx="12100" cy="11200"/>
            </a:xfrm>
            <a:custGeom>
              <a:avLst/>
              <a:gdLst/>
              <a:ahLst/>
              <a:cxnLst/>
              <a:rect l="l" t="t" r="r" b="b"/>
              <a:pathLst>
                <a:path w="484" h="448" extrusionOk="0">
                  <a:moveTo>
                    <a:pt x="1" y="1"/>
                  </a:moveTo>
                  <a:cubicBezTo>
                    <a:pt x="1" y="121"/>
                    <a:pt x="64" y="242"/>
                    <a:pt x="184" y="305"/>
                  </a:cubicBezTo>
                  <a:cubicBezTo>
                    <a:pt x="227" y="393"/>
                    <a:pt x="303" y="448"/>
                    <a:pt x="388" y="448"/>
                  </a:cubicBezTo>
                  <a:cubicBezTo>
                    <a:pt x="419" y="448"/>
                    <a:pt x="451" y="441"/>
                    <a:pt x="484" y="425"/>
                  </a:cubicBezTo>
                  <a:cubicBezTo>
                    <a:pt x="363" y="305"/>
                    <a:pt x="184" y="12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5" name="Google Shape;24435;p31"/>
            <p:cNvSpPr/>
            <p:nvPr/>
          </p:nvSpPr>
          <p:spPr>
            <a:xfrm>
              <a:off x="1655900" y="1054175"/>
              <a:ext cx="18125" cy="6050"/>
            </a:xfrm>
            <a:custGeom>
              <a:avLst/>
              <a:gdLst/>
              <a:ahLst/>
              <a:cxnLst/>
              <a:rect l="l" t="t" r="r" b="b"/>
              <a:pathLst>
                <a:path w="725" h="242" extrusionOk="0">
                  <a:moveTo>
                    <a:pt x="299" y="0"/>
                  </a:moveTo>
                  <a:cubicBezTo>
                    <a:pt x="179" y="0"/>
                    <a:pt x="121" y="58"/>
                    <a:pt x="0" y="121"/>
                  </a:cubicBezTo>
                  <a:cubicBezTo>
                    <a:pt x="241" y="179"/>
                    <a:pt x="483" y="241"/>
                    <a:pt x="724" y="241"/>
                  </a:cubicBezTo>
                  <a:cubicBezTo>
                    <a:pt x="661" y="121"/>
                    <a:pt x="483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6" name="Google Shape;24436;p31"/>
            <p:cNvSpPr/>
            <p:nvPr/>
          </p:nvSpPr>
          <p:spPr>
            <a:xfrm>
              <a:off x="16513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72" y="870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7" name="Google Shape;24437;p31"/>
            <p:cNvSpPr/>
            <p:nvPr/>
          </p:nvSpPr>
          <p:spPr>
            <a:xfrm>
              <a:off x="16513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8" name="Google Shape;24438;p31"/>
            <p:cNvSpPr/>
            <p:nvPr/>
          </p:nvSpPr>
          <p:spPr>
            <a:xfrm>
              <a:off x="16513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9" name="Google Shape;24439;p31"/>
            <p:cNvSpPr/>
            <p:nvPr/>
          </p:nvSpPr>
          <p:spPr>
            <a:xfrm>
              <a:off x="16513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0" name="Google Shape;24440;p31"/>
            <p:cNvSpPr/>
            <p:nvPr/>
          </p:nvSpPr>
          <p:spPr>
            <a:xfrm>
              <a:off x="16513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1" name="Google Shape;24441;p31"/>
            <p:cNvSpPr/>
            <p:nvPr/>
          </p:nvSpPr>
          <p:spPr>
            <a:xfrm>
              <a:off x="16513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2" name="Google Shape;24442;p31"/>
            <p:cNvSpPr/>
            <p:nvPr/>
          </p:nvSpPr>
          <p:spPr>
            <a:xfrm>
              <a:off x="16513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3" name="Google Shape;24443;p31"/>
            <p:cNvSpPr/>
            <p:nvPr/>
          </p:nvSpPr>
          <p:spPr>
            <a:xfrm>
              <a:off x="16513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72" y="871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4" name="Google Shape;24444;p31"/>
            <p:cNvSpPr/>
            <p:nvPr/>
          </p:nvSpPr>
          <p:spPr>
            <a:xfrm>
              <a:off x="16513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5" name="Google Shape;24445;p31"/>
            <p:cNvSpPr/>
            <p:nvPr/>
          </p:nvSpPr>
          <p:spPr>
            <a:xfrm>
              <a:off x="16513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6" name="Google Shape;24446;p31"/>
            <p:cNvSpPr/>
            <p:nvPr/>
          </p:nvSpPr>
          <p:spPr>
            <a:xfrm>
              <a:off x="16513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7" name="Google Shape;24447;p31"/>
            <p:cNvSpPr/>
            <p:nvPr/>
          </p:nvSpPr>
          <p:spPr>
            <a:xfrm>
              <a:off x="16513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305" y="845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8" name="Google Shape;24448;p31"/>
            <p:cNvSpPr/>
            <p:nvPr/>
          </p:nvSpPr>
          <p:spPr>
            <a:xfrm>
              <a:off x="16513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9" name="Google Shape;24449;p31"/>
            <p:cNvSpPr/>
            <p:nvPr/>
          </p:nvSpPr>
          <p:spPr>
            <a:xfrm>
              <a:off x="16513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0" name="Google Shape;24450;p31"/>
            <p:cNvSpPr/>
            <p:nvPr/>
          </p:nvSpPr>
          <p:spPr>
            <a:xfrm>
              <a:off x="16513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1" name="Google Shape;24451;p31"/>
            <p:cNvSpPr/>
            <p:nvPr/>
          </p:nvSpPr>
          <p:spPr>
            <a:xfrm>
              <a:off x="16513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2" name="Google Shape;24452;p31"/>
            <p:cNvSpPr/>
            <p:nvPr/>
          </p:nvSpPr>
          <p:spPr>
            <a:xfrm>
              <a:off x="16513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4"/>
                    <a:pt x="546" y="908"/>
                  </a:cubicBezTo>
                  <a:cubicBezTo>
                    <a:pt x="787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3" name="Google Shape;24453;p31"/>
            <p:cNvSpPr/>
            <p:nvPr/>
          </p:nvSpPr>
          <p:spPr>
            <a:xfrm>
              <a:off x="16106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4" name="Google Shape;24454;p31"/>
            <p:cNvSpPr/>
            <p:nvPr/>
          </p:nvSpPr>
          <p:spPr>
            <a:xfrm>
              <a:off x="16106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5" name="Google Shape;24455;p31"/>
            <p:cNvSpPr/>
            <p:nvPr/>
          </p:nvSpPr>
          <p:spPr>
            <a:xfrm>
              <a:off x="16106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6" name="Google Shape;24456;p31"/>
            <p:cNvSpPr/>
            <p:nvPr/>
          </p:nvSpPr>
          <p:spPr>
            <a:xfrm>
              <a:off x="16106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7" name="Google Shape;24457;p31"/>
            <p:cNvSpPr/>
            <p:nvPr/>
          </p:nvSpPr>
          <p:spPr>
            <a:xfrm>
              <a:off x="16106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8" name="Google Shape;24458;p31"/>
            <p:cNvSpPr/>
            <p:nvPr/>
          </p:nvSpPr>
          <p:spPr>
            <a:xfrm>
              <a:off x="16106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9" name="Google Shape;24459;p31"/>
            <p:cNvSpPr/>
            <p:nvPr/>
          </p:nvSpPr>
          <p:spPr>
            <a:xfrm>
              <a:off x="16106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0" name="Google Shape;24460;p31"/>
            <p:cNvSpPr/>
            <p:nvPr/>
          </p:nvSpPr>
          <p:spPr>
            <a:xfrm>
              <a:off x="16106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1" name="Google Shape;24461;p31"/>
            <p:cNvSpPr/>
            <p:nvPr/>
          </p:nvSpPr>
          <p:spPr>
            <a:xfrm>
              <a:off x="16106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2" name="Google Shape;24462;p31"/>
            <p:cNvSpPr/>
            <p:nvPr/>
          </p:nvSpPr>
          <p:spPr>
            <a:xfrm>
              <a:off x="16106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3" name="Google Shape;24463;p31"/>
            <p:cNvSpPr/>
            <p:nvPr/>
          </p:nvSpPr>
          <p:spPr>
            <a:xfrm>
              <a:off x="16106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4" name="Google Shape;24464;p31"/>
            <p:cNvSpPr/>
            <p:nvPr/>
          </p:nvSpPr>
          <p:spPr>
            <a:xfrm>
              <a:off x="16106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5" name="Google Shape;24465;p31"/>
            <p:cNvSpPr/>
            <p:nvPr/>
          </p:nvSpPr>
          <p:spPr>
            <a:xfrm>
              <a:off x="16106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6" name="Google Shape;24466;p31"/>
            <p:cNvSpPr/>
            <p:nvPr/>
          </p:nvSpPr>
          <p:spPr>
            <a:xfrm>
              <a:off x="16106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7" name="Google Shape;24467;p31"/>
            <p:cNvSpPr/>
            <p:nvPr/>
          </p:nvSpPr>
          <p:spPr>
            <a:xfrm>
              <a:off x="16106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8" name="Google Shape;24468;p31"/>
            <p:cNvSpPr/>
            <p:nvPr/>
          </p:nvSpPr>
          <p:spPr>
            <a:xfrm>
              <a:off x="16106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9" name="Google Shape;24469;p31"/>
            <p:cNvSpPr/>
            <p:nvPr/>
          </p:nvSpPr>
          <p:spPr>
            <a:xfrm>
              <a:off x="16106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0" name="Google Shape;24470;p31"/>
            <p:cNvSpPr/>
            <p:nvPr/>
          </p:nvSpPr>
          <p:spPr>
            <a:xfrm>
              <a:off x="16106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420"/>
                    <a:pt x="903" y="362"/>
                    <a:pt x="903" y="300"/>
                  </a:cubicBezTo>
                  <a:cubicBezTo>
                    <a:pt x="724" y="242"/>
                    <a:pt x="603" y="121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1" name="Google Shape;24471;p31"/>
            <p:cNvSpPr/>
            <p:nvPr/>
          </p:nvSpPr>
          <p:spPr>
            <a:xfrm>
              <a:off x="1568400" y="1014950"/>
              <a:ext cx="24175" cy="19575"/>
            </a:xfrm>
            <a:custGeom>
              <a:avLst/>
              <a:gdLst/>
              <a:ahLst/>
              <a:cxnLst/>
              <a:rect l="l" t="t" r="r" b="b"/>
              <a:pathLst>
                <a:path w="967" h="783" extrusionOk="0">
                  <a:moveTo>
                    <a:pt x="483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541"/>
                    <a:pt x="541" y="662"/>
                    <a:pt x="783" y="782"/>
                  </a:cubicBezTo>
                  <a:cubicBezTo>
                    <a:pt x="903" y="724"/>
                    <a:pt x="966" y="60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2" name="Google Shape;24472;p31"/>
            <p:cNvSpPr/>
            <p:nvPr/>
          </p:nvSpPr>
          <p:spPr>
            <a:xfrm>
              <a:off x="15684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3" name="Google Shape;24473;p31"/>
            <p:cNvSpPr/>
            <p:nvPr/>
          </p:nvSpPr>
          <p:spPr>
            <a:xfrm>
              <a:off x="15684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4" name="Google Shape;24474;p31"/>
            <p:cNvSpPr/>
            <p:nvPr/>
          </p:nvSpPr>
          <p:spPr>
            <a:xfrm>
              <a:off x="15684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5" name="Google Shape;24475;p31"/>
            <p:cNvSpPr/>
            <p:nvPr/>
          </p:nvSpPr>
          <p:spPr>
            <a:xfrm>
              <a:off x="15684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6" name="Google Shape;24476;p31"/>
            <p:cNvSpPr/>
            <p:nvPr/>
          </p:nvSpPr>
          <p:spPr>
            <a:xfrm>
              <a:off x="15684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7" name="Google Shape;24477;p31"/>
            <p:cNvSpPr/>
            <p:nvPr/>
          </p:nvSpPr>
          <p:spPr>
            <a:xfrm>
              <a:off x="156840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8" name="Google Shape;24478;p31"/>
            <p:cNvSpPr/>
            <p:nvPr/>
          </p:nvSpPr>
          <p:spPr>
            <a:xfrm>
              <a:off x="1568400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9" name="Google Shape;24479;p31"/>
            <p:cNvSpPr/>
            <p:nvPr/>
          </p:nvSpPr>
          <p:spPr>
            <a:xfrm>
              <a:off x="1568400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0" name="Google Shape;24480;p31"/>
            <p:cNvSpPr/>
            <p:nvPr/>
          </p:nvSpPr>
          <p:spPr>
            <a:xfrm>
              <a:off x="15684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1" name="Google Shape;24481;p31"/>
            <p:cNvSpPr/>
            <p:nvPr/>
          </p:nvSpPr>
          <p:spPr>
            <a:xfrm>
              <a:off x="15684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2" name="Google Shape;24482;p31"/>
            <p:cNvSpPr/>
            <p:nvPr/>
          </p:nvSpPr>
          <p:spPr>
            <a:xfrm>
              <a:off x="15684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3" name="Google Shape;24483;p31"/>
            <p:cNvSpPr/>
            <p:nvPr/>
          </p:nvSpPr>
          <p:spPr>
            <a:xfrm>
              <a:off x="15684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4" name="Google Shape;24484;p31"/>
            <p:cNvSpPr/>
            <p:nvPr/>
          </p:nvSpPr>
          <p:spPr>
            <a:xfrm>
              <a:off x="15684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5" name="Google Shape;24485;p31"/>
            <p:cNvSpPr/>
            <p:nvPr/>
          </p:nvSpPr>
          <p:spPr>
            <a:xfrm>
              <a:off x="15684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6" name="Google Shape;24486;p31"/>
            <p:cNvSpPr/>
            <p:nvPr/>
          </p:nvSpPr>
          <p:spPr>
            <a:xfrm>
              <a:off x="15684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7" name="Google Shape;24487;p31"/>
            <p:cNvSpPr/>
            <p:nvPr/>
          </p:nvSpPr>
          <p:spPr>
            <a:xfrm>
              <a:off x="15684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3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8" name="Google Shape;24488;p31"/>
            <p:cNvSpPr/>
            <p:nvPr/>
          </p:nvSpPr>
          <p:spPr>
            <a:xfrm>
              <a:off x="15684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9" name="Google Shape;24489;p31"/>
            <p:cNvSpPr/>
            <p:nvPr/>
          </p:nvSpPr>
          <p:spPr>
            <a:xfrm>
              <a:off x="1568400" y="306050"/>
              <a:ext cx="19575" cy="10525"/>
            </a:xfrm>
            <a:custGeom>
              <a:avLst/>
              <a:gdLst/>
              <a:ahLst/>
              <a:cxnLst/>
              <a:rect l="l" t="t" r="r" b="b"/>
              <a:pathLst>
                <a:path w="783" h="421" extrusionOk="0">
                  <a:moveTo>
                    <a:pt x="1" y="0"/>
                  </a:moveTo>
                  <a:cubicBezTo>
                    <a:pt x="1" y="121"/>
                    <a:pt x="59" y="242"/>
                    <a:pt x="179" y="300"/>
                  </a:cubicBezTo>
                  <a:cubicBezTo>
                    <a:pt x="242" y="420"/>
                    <a:pt x="363" y="420"/>
                    <a:pt x="483" y="420"/>
                  </a:cubicBezTo>
                  <a:cubicBezTo>
                    <a:pt x="604" y="420"/>
                    <a:pt x="662" y="420"/>
                    <a:pt x="783" y="362"/>
                  </a:cubicBezTo>
                  <a:cubicBezTo>
                    <a:pt x="541" y="242"/>
                    <a:pt x="242" y="12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0" name="Google Shape;24490;p31"/>
            <p:cNvSpPr/>
            <p:nvPr/>
          </p:nvSpPr>
          <p:spPr>
            <a:xfrm>
              <a:off x="15276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lnTo>
                    <a:pt x="0" y="603"/>
                  </a:lnTo>
                  <a:cubicBezTo>
                    <a:pt x="121" y="724"/>
                    <a:pt x="184" y="845"/>
                    <a:pt x="304" y="907"/>
                  </a:cubicBezTo>
                  <a:cubicBezTo>
                    <a:pt x="362" y="965"/>
                    <a:pt x="425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1" name="Google Shape;24491;p31"/>
            <p:cNvSpPr/>
            <p:nvPr/>
          </p:nvSpPr>
          <p:spPr>
            <a:xfrm>
              <a:off x="15276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2" name="Google Shape;24492;p31"/>
            <p:cNvSpPr/>
            <p:nvPr/>
          </p:nvSpPr>
          <p:spPr>
            <a:xfrm>
              <a:off x="15276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3" name="Google Shape;24493;p31"/>
            <p:cNvSpPr/>
            <p:nvPr/>
          </p:nvSpPr>
          <p:spPr>
            <a:xfrm>
              <a:off x="15276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4" name="Google Shape;24494;p31"/>
            <p:cNvSpPr/>
            <p:nvPr/>
          </p:nvSpPr>
          <p:spPr>
            <a:xfrm>
              <a:off x="15276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5" name="Google Shape;24495;p31"/>
            <p:cNvSpPr/>
            <p:nvPr/>
          </p:nvSpPr>
          <p:spPr>
            <a:xfrm>
              <a:off x="15276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6" name="Google Shape;24496;p31"/>
            <p:cNvSpPr/>
            <p:nvPr/>
          </p:nvSpPr>
          <p:spPr>
            <a:xfrm>
              <a:off x="15276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7" name="Google Shape;24497;p31"/>
            <p:cNvSpPr/>
            <p:nvPr/>
          </p:nvSpPr>
          <p:spPr>
            <a:xfrm>
              <a:off x="152762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8" name="Google Shape;24498;p31"/>
            <p:cNvSpPr/>
            <p:nvPr/>
          </p:nvSpPr>
          <p:spPr>
            <a:xfrm>
              <a:off x="152762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9" name="Google Shape;24499;p31"/>
            <p:cNvSpPr/>
            <p:nvPr/>
          </p:nvSpPr>
          <p:spPr>
            <a:xfrm>
              <a:off x="15276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0" name="Google Shape;24500;p31"/>
            <p:cNvSpPr/>
            <p:nvPr/>
          </p:nvSpPr>
          <p:spPr>
            <a:xfrm>
              <a:off x="15276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1" name="Google Shape;24501;p31"/>
            <p:cNvSpPr/>
            <p:nvPr/>
          </p:nvSpPr>
          <p:spPr>
            <a:xfrm>
              <a:off x="15276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2" name="Google Shape;24502;p31"/>
            <p:cNvSpPr/>
            <p:nvPr/>
          </p:nvSpPr>
          <p:spPr>
            <a:xfrm>
              <a:off x="15276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3" name="Google Shape;24503;p31"/>
            <p:cNvSpPr/>
            <p:nvPr/>
          </p:nvSpPr>
          <p:spPr>
            <a:xfrm>
              <a:off x="15276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4" name="Google Shape;24504;p31"/>
            <p:cNvSpPr/>
            <p:nvPr/>
          </p:nvSpPr>
          <p:spPr>
            <a:xfrm>
              <a:off x="15276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5" name="Google Shape;24505;p31"/>
            <p:cNvSpPr/>
            <p:nvPr/>
          </p:nvSpPr>
          <p:spPr>
            <a:xfrm>
              <a:off x="15276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6" name="Google Shape;24506;p31"/>
            <p:cNvSpPr/>
            <p:nvPr/>
          </p:nvSpPr>
          <p:spPr>
            <a:xfrm>
              <a:off x="15276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7" name="Google Shape;24507;p31"/>
            <p:cNvSpPr/>
            <p:nvPr/>
          </p:nvSpPr>
          <p:spPr>
            <a:xfrm>
              <a:off x="15276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1"/>
                  </a:moveTo>
                  <a:cubicBezTo>
                    <a:pt x="184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1"/>
                  </a:cubicBezTo>
                  <a:cubicBezTo>
                    <a:pt x="908" y="300"/>
                    <a:pt x="845" y="121"/>
                    <a:pt x="724" y="59"/>
                  </a:cubicBezTo>
                  <a:cubicBezTo>
                    <a:pt x="666" y="59"/>
                    <a:pt x="604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8" name="Google Shape;24508;p31"/>
            <p:cNvSpPr/>
            <p:nvPr/>
          </p:nvSpPr>
          <p:spPr>
            <a:xfrm>
              <a:off x="1493000" y="934950"/>
              <a:ext cx="16550" cy="21150"/>
            </a:xfrm>
            <a:custGeom>
              <a:avLst/>
              <a:gdLst/>
              <a:ahLst/>
              <a:cxnLst/>
              <a:rect l="l" t="t" r="r" b="b"/>
              <a:pathLst>
                <a:path w="662" h="846" extrusionOk="0">
                  <a:moveTo>
                    <a:pt x="0" y="0"/>
                  </a:moveTo>
                  <a:cubicBezTo>
                    <a:pt x="121" y="304"/>
                    <a:pt x="242" y="604"/>
                    <a:pt x="420" y="845"/>
                  </a:cubicBezTo>
                  <a:cubicBezTo>
                    <a:pt x="541" y="787"/>
                    <a:pt x="661" y="604"/>
                    <a:pt x="661" y="425"/>
                  </a:cubicBezTo>
                  <a:cubicBezTo>
                    <a:pt x="661" y="184"/>
                    <a:pt x="420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9" name="Google Shape;24509;p31"/>
            <p:cNvSpPr/>
            <p:nvPr/>
          </p:nvSpPr>
          <p:spPr>
            <a:xfrm>
              <a:off x="1485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0" name="Google Shape;24510;p31"/>
            <p:cNvSpPr/>
            <p:nvPr/>
          </p:nvSpPr>
          <p:spPr>
            <a:xfrm>
              <a:off x="1485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1" name="Google Shape;24511;p31"/>
            <p:cNvSpPr/>
            <p:nvPr/>
          </p:nvSpPr>
          <p:spPr>
            <a:xfrm>
              <a:off x="1485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2" name="Google Shape;24512;p31"/>
            <p:cNvSpPr/>
            <p:nvPr/>
          </p:nvSpPr>
          <p:spPr>
            <a:xfrm>
              <a:off x="14854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3" name="Google Shape;24513;p31"/>
            <p:cNvSpPr/>
            <p:nvPr/>
          </p:nvSpPr>
          <p:spPr>
            <a:xfrm>
              <a:off x="14854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4" name="Google Shape;24514;p31"/>
            <p:cNvSpPr/>
            <p:nvPr/>
          </p:nvSpPr>
          <p:spPr>
            <a:xfrm>
              <a:off x="14854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5" name="Google Shape;24515;p31"/>
            <p:cNvSpPr/>
            <p:nvPr/>
          </p:nvSpPr>
          <p:spPr>
            <a:xfrm>
              <a:off x="14854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6" name="Google Shape;24516;p31"/>
            <p:cNvSpPr/>
            <p:nvPr/>
          </p:nvSpPr>
          <p:spPr>
            <a:xfrm>
              <a:off x="14854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7" name="Google Shape;24517;p31"/>
            <p:cNvSpPr/>
            <p:nvPr/>
          </p:nvSpPr>
          <p:spPr>
            <a:xfrm>
              <a:off x="14854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8" name="Google Shape;24518;p31"/>
            <p:cNvSpPr/>
            <p:nvPr/>
          </p:nvSpPr>
          <p:spPr>
            <a:xfrm>
              <a:off x="14854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9" name="Google Shape;24519;p31"/>
            <p:cNvSpPr/>
            <p:nvPr/>
          </p:nvSpPr>
          <p:spPr>
            <a:xfrm>
              <a:off x="14854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0" name="Google Shape;24520;p31"/>
            <p:cNvSpPr/>
            <p:nvPr/>
          </p:nvSpPr>
          <p:spPr>
            <a:xfrm>
              <a:off x="14854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1" name="Google Shape;24521;p31"/>
            <p:cNvSpPr/>
            <p:nvPr/>
          </p:nvSpPr>
          <p:spPr>
            <a:xfrm>
              <a:off x="14854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2" name="Google Shape;24522;p31"/>
            <p:cNvSpPr/>
            <p:nvPr/>
          </p:nvSpPr>
          <p:spPr>
            <a:xfrm>
              <a:off x="14854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3" name="Google Shape;24523;p31"/>
            <p:cNvSpPr/>
            <p:nvPr/>
          </p:nvSpPr>
          <p:spPr>
            <a:xfrm>
              <a:off x="14854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4" name="Google Shape;24524;p31"/>
            <p:cNvSpPr/>
            <p:nvPr/>
          </p:nvSpPr>
          <p:spPr>
            <a:xfrm>
              <a:off x="14854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5" name="Google Shape;24525;p31"/>
            <p:cNvSpPr/>
            <p:nvPr/>
          </p:nvSpPr>
          <p:spPr>
            <a:xfrm>
              <a:off x="1491425" y="275875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0" y="1"/>
                  </a:moveTo>
                  <a:cubicBezTo>
                    <a:pt x="63" y="1"/>
                    <a:pt x="121" y="59"/>
                    <a:pt x="184" y="59"/>
                  </a:cubicBezTo>
                  <a:cubicBezTo>
                    <a:pt x="121" y="1"/>
                    <a:pt x="63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6" name="Google Shape;24526;p31"/>
            <p:cNvSpPr/>
            <p:nvPr/>
          </p:nvSpPr>
          <p:spPr>
            <a:xfrm>
              <a:off x="1459800" y="855075"/>
              <a:ext cx="7525" cy="18125"/>
            </a:xfrm>
            <a:custGeom>
              <a:avLst/>
              <a:gdLst/>
              <a:ahLst/>
              <a:cxnLst/>
              <a:rect l="l" t="t" r="r" b="b"/>
              <a:pathLst>
                <a:path w="301" h="725" extrusionOk="0">
                  <a:moveTo>
                    <a:pt x="1" y="0"/>
                  </a:moveTo>
                  <a:lnTo>
                    <a:pt x="1" y="0"/>
                  </a:lnTo>
                  <a:cubicBezTo>
                    <a:pt x="59" y="242"/>
                    <a:pt x="179" y="483"/>
                    <a:pt x="242" y="724"/>
                  </a:cubicBezTo>
                  <a:cubicBezTo>
                    <a:pt x="300" y="604"/>
                    <a:pt x="300" y="541"/>
                    <a:pt x="300" y="420"/>
                  </a:cubicBezTo>
                  <a:cubicBezTo>
                    <a:pt x="300" y="242"/>
                    <a:pt x="179" y="5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7" name="Google Shape;24527;p31"/>
            <p:cNvSpPr/>
            <p:nvPr/>
          </p:nvSpPr>
          <p:spPr>
            <a:xfrm>
              <a:off x="1446175" y="814275"/>
              <a:ext cx="21150" cy="24175"/>
            </a:xfrm>
            <a:custGeom>
              <a:avLst/>
              <a:gdLst/>
              <a:ahLst/>
              <a:cxnLst/>
              <a:rect l="l" t="t" r="r" b="b"/>
              <a:pathLst>
                <a:path w="846" h="967" extrusionOk="0">
                  <a:moveTo>
                    <a:pt x="362" y="1"/>
                  </a:moveTo>
                  <a:cubicBezTo>
                    <a:pt x="242" y="1"/>
                    <a:pt x="63" y="64"/>
                    <a:pt x="1" y="184"/>
                  </a:cubicBezTo>
                  <a:cubicBezTo>
                    <a:pt x="121" y="426"/>
                    <a:pt x="184" y="667"/>
                    <a:pt x="305" y="908"/>
                  </a:cubicBezTo>
                  <a:cubicBezTo>
                    <a:pt x="305" y="966"/>
                    <a:pt x="362" y="966"/>
                    <a:pt x="425" y="966"/>
                  </a:cubicBezTo>
                  <a:cubicBezTo>
                    <a:pt x="667" y="908"/>
                    <a:pt x="845" y="725"/>
                    <a:pt x="845" y="483"/>
                  </a:cubicBezTo>
                  <a:cubicBezTo>
                    <a:pt x="845" y="184"/>
                    <a:pt x="667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8" name="Google Shape;24528;p31"/>
            <p:cNvSpPr/>
            <p:nvPr/>
          </p:nvSpPr>
          <p:spPr>
            <a:xfrm>
              <a:off x="1444725" y="77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9" name="Google Shape;24529;p31"/>
            <p:cNvSpPr/>
            <p:nvPr/>
          </p:nvSpPr>
          <p:spPr>
            <a:xfrm>
              <a:off x="1444725" y="7344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0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0" name="Google Shape;24530;p31"/>
            <p:cNvSpPr/>
            <p:nvPr/>
          </p:nvSpPr>
          <p:spPr>
            <a:xfrm>
              <a:off x="1444725" y="69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1" name="Google Shape;24531;p31"/>
            <p:cNvSpPr/>
            <p:nvPr/>
          </p:nvSpPr>
          <p:spPr>
            <a:xfrm>
              <a:off x="1444725" y="654400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2" name="Google Shape;24532;p31"/>
            <p:cNvSpPr/>
            <p:nvPr/>
          </p:nvSpPr>
          <p:spPr>
            <a:xfrm>
              <a:off x="144472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3" name="Google Shape;24533;p31"/>
            <p:cNvSpPr/>
            <p:nvPr/>
          </p:nvSpPr>
          <p:spPr>
            <a:xfrm>
              <a:off x="144472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4" name="Google Shape;24534;p31"/>
            <p:cNvSpPr/>
            <p:nvPr/>
          </p:nvSpPr>
          <p:spPr>
            <a:xfrm>
              <a:off x="144472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5" name="Google Shape;24535;p31"/>
            <p:cNvSpPr/>
            <p:nvPr/>
          </p:nvSpPr>
          <p:spPr>
            <a:xfrm>
              <a:off x="144472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6" name="Google Shape;24536;p31"/>
            <p:cNvSpPr/>
            <p:nvPr/>
          </p:nvSpPr>
          <p:spPr>
            <a:xfrm>
              <a:off x="144472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7" name="Google Shape;24537;p31"/>
            <p:cNvSpPr/>
            <p:nvPr/>
          </p:nvSpPr>
          <p:spPr>
            <a:xfrm>
              <a:off x="144472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8" name="Google Shape;24538;p31"/>
            <p:cNvSpPr/>
            <p:nvPr/>
          </p:nvSpPr>
          <p:spPr>
            <a:xfrm>
              <a:off x="144472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9" name="Google Shape;24539;p31"/>
            <p:cNvSpPr/>
            <p:nvPr/>
          </p:nvSpPr>
          <p:spPr>
            <a:xfrm>
              <a:off x="144472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0" name="Google Shape;24540;p31"/>
            <p:cNvSpPr/>
            <p:nvPr/>
          </p:nvSpPr>
          <p:spPr>
            <a:xfrm>
              <a:off x="144472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1" name="Google Shape;24541;p31"/>
            <p:cNvSpPr/>
            <p:nvPr/>
          </p:nvSpPr>
          <p:spPr>
            <a:xfrm>
              <a:off x="1444725" y="26225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1" y="0"/>
                  </a:moveTo>
                  <a:lnTo>
                    <a:pt x="1" y="121"/>
                  </a:lnTo>
                  <a:cubicBezTo>
                    <a:pt x="1" y="242"/>
                    <a:pt x="1" y="362"/>
                    <a:pt x="121" y="425"/>
                  </a:cubicBezTo>
                  <a:cubicBezTo>
                    <a:pt x="242" y="546"/>
                    <a:pt x="363" y="604"/>
                    <a:pt x="483" y="604"/>
                  </a:cubicBezTo>
                  <a:cubicBezTo>
                    <a:pt x="662" y="604"/>
                    <a:pt x="845" y="425"/>
                    <a:pt x="903" y="242"/>
                  </a:cubicBezTo>
                  <a:cubicBezTo>
                    <a:pt x="604" y="121"/>
                    <a:pt x="300" y="6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2" name="Google Shape;24542;p31"/>
            <p:cNvSpPr/>
            <p:nvPr/>
          </p:nvSpPr>
          <p:spPr>
            <a:xfrm>
              <a:off x="1405500" y="734400"/>
              <a:ext cx="21150" cy="22600"/>
            </a:xfrm>
            <a:custGeom>
              <a:avLst/>
              <a:gdLst/>
              <a:ahLst/>
              <a:cxnLst/>
              <a:rect l="l" t="t" r="r" b="b"/>
              <a:pathLst>
                <a:path w="846" h="904" extrusionOk="0">
                  <a:moveTo>
                    <a:pt x="363" y="1"/>
                  </a:moveTo>
                  <a:cubicBezTo>
                    <a:pt x="242" y="1"/>
                    <a:pt x="122" y="59"/>
                    <a:pt x="1" y="121"/>
                  </a:cubicBezTo>
                  <a:cubicBezTo>
                    <a:pt x="180" y="363"/>
                    <a:pt x="363" y="662"/>
                    <a:pt x="484" y="903"/>
                  </a:cubicBezTo>
                  <a:cubicBezTo>
                    <a:pt x="662" y="845"/>
                    <a:pt x="846" y="662"/>
                    <a:pt x="846" y="421"/>
                  </a:cubicBezTo>
                  <a:cubicBezTo>
                    <a:pt x="846" y="179"/>
                    <a:pt x="604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3" name="Google Shape;24543;p31"/>
            <p:cNvSpPr/>
            <p:nvPr/>
          </p:nvSpPr>
          <p:spPr>
            <a:xfrm>
              <a:off x="14025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4" name="Google Shape;24544;p31"/>
            <p:cNvSpPr/>
            <p:nvPr/>
          </p:nvSpPr>
          <p:spPr>
            <a:xfrm>
              <a:off x="14025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5" name="Google Shape;24545;p31"/>
            <p:cNvSpPr/>
            <p:nvPr/>
          </p:nvSpPr>
          <p:spPr>
            <a:xfrm>
              <a:off x="14025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6" name="Google Shape;24546;p31"/>
            <p:cNvSpPr/>
            <p:nvPr/>
          </p:nvSpPr>
          <p:spPr>
            <a:xfrm>
              <a:off x="14025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7" name="Google Shape;24547;p31"/>
            <p:cNvSpPr/>
            <p:nvPr/>
          </p:nvSpPr>
          <p:spPr>
            <a:xfrm>
              <a:off x="14025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8" name="Google Shape;24548;p31"/>
            <p:cNvSpPr/>
            <p:nvPr/>
          </p:nvSpPr>
          <p:spPr>
            <a:xfrm>
              <a:off x="14025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9" name="Google Shape;24549;p31"/>
            <p:cNvSpPr/>
            <p:nvPr/>
          </p:nvSpPr>
          <p:spPr>
            <a:xfrm>
              <a:off x="14025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0" name="Google Shape;24550;p31"/>
            <p:cNvSpPr/>
            <p:nvPr/>
          </p:nvSpPr>
          <p:spPr>
            <a:xfrm>
              <a:off x="14025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1" name="Google Shape;24551;p31"/>
            <p:cNvSpPr/>
            <p:nvPr/>
          </p:nvSpPr>
          <p:spPr>
            <a:xfrm>
              <a:off x="14025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2" name="Google Shape;24552;p31"/>
            <p:cNvSpPr/>
            <p:nvPr/>
          </p:nvSpPr>
          <p:spPr>
            <a:xfrm>
              <a:off x="14025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3" name="Google Shape;24553;p31"/>
            <p:cNvSpPr/>
            <p:nvPr/>
          </p:nvSpPr>
          <p:spPr>
            <a:xfrm>
              <a:off x="14025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4" name="Google Shape;24554;p31"/>
            <p:cNvSpPr/>
            <p:nvPr/>
          </p:nvSpPr>
          <p:spPr>
            <a:xfrm>
              <a:off x="1402500" y="2547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300" y="0"/>
                  </a:moveTo>
                  <a:cubicBezTo>
                    <a:pt x="121" y="58"/>
                    <a:pt x="0" y="241"/>
                    <a:pt x="0" y="420"/>
                  </a:cubicBezTo>
                  <a:cubicBezTo>
                    <a:pt x="0" y="541"/>
                    <a:pt x="58" y="661"/>
                    <a:pt x="121" y="724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299"/>
                    <a:pt x="903" y="179"/>
                    <a:pt x="782" y="58"/>
                  </a:cubicBezTo>
                  <a:cubicBezTo>
                    <a:pt x="662" y="58"/>
                    <a:pt x="483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5" name="Google Shape;24555;p31"/>
            <p:cNvSpPr/>
            <p:nvPr/>
          </p:nvSpPr>
          <p:spPr>
            <a:xfrm>
              <a:off x="1367750" y="693625"/>
              <a:ext cx="16675" cy="16675"/>
            </a:xfrm>
            <a:custGeom>
              <a:avLst/>
              <a:gdLst/>
              <a:ahLst/>
              <a:cxnLst/>
              <a:rect l="l" t="t" r="r" b="b"/>
              <a:pathLst>
                <a:path w="667" h="667" extrusionOk="0">
                  <a:moveTo>
                    <a:pt x="184" y="0"/>
                  </a:moveTo>
                  <a:cubicBezTo>
                    <a:pt x="121" y="0"/>
                    <a:pt x="63" y="63"/>
                    <a:pt x="0" y="63"/>
                  </a:cubicBezTo>
                  <a:lnTo>
                    <a:pt x="425" y="483"/>
                  </a:lnTo>
                  <a:lnTo>
                    <a:pt x="604" y="666"/>
                  </a:lnTo>
                  <a:cubicBezTo>
                    <a:pt x="666" y="604"/>
                    <a:pt x="666" y="546"/>
                    <a:pt x="666" y="483"/>
                  </a:cubicBezTo>
                  <a:cubicBezTo>
                    <a:pt x="666" y="242"/>
                    <a:pt x="42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6" name="Google Shape;24556;p31"/>
            <p:cNvSpPr/>
            <p:nvPr/>
          </p:nvSpPr>
          <p:spPr>
            <a:xfrm>
              <a:off x="13602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7" name="Google Shape;24557;p31"/>
            <p:cNvSpPr/>
            <p:nvPr/>
          </p:nvSpPr>
          <p:spPr>
            <a:xfrm>
              <a:off x="13602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8" name="Google Shape;24558;p31"/>
            <p:cNvSpPr/>
            <p:nvPr/>
          </p:nvSpPr>
          <p:spPr>
            <a:xfrm>
              <a:off x="13602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9" name="Google Shape;24559;p31"/>
            <p:cNvSpPr/>
            <p:nvPr/>
          </p:nvSpPr>
          <p:spPr>
            <a:xfrm>
              <a:off x="13602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0" name="Google Shape;24560;p31"/>
            <p:cNvSpPr/>
            <p:nvPr/>
          </p:nvSpPr>
          <p:spPr>
            <a:xfrm>
              <a:off x="13602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1" name="Google Shape;24561;p31"/>
            <p:cNvSpPr/>
            <p:nvPr/>
          </p:nvSpPr>
          <p:spPr>
            <a:xfrm>
              <a:off x="13602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2" name="Google Shape;24562;p31"/>
            <p:cNvSpPr/>
            <p:nvPr/>
          </p:nvSpPr>
          <p:spPr>
            <a:xfrm>
              <a:off x="13602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3" name="Google Shape;24563;p31"/>
            <p:cNvSpPr/>
            <p:nvPr/>
          </p:nvSpPr>
          <p:spPr>
            <a:xfrm>
              <a:off x="13602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82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4" name="Google Shape;24564;p31"/>
            <p:cNvSpPr/>
            <p:nvPr/>
          </p:nvSpPr>
          <p:spPr>
            <a:xfrm>
              <a:off x="13602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5" name="Google Shape;24565;p31"/>
            <p:cNvSpPr/>
            <p:nvPr/>
          </p:nvSpPr>
          <p:spPr>
            <a:xfrm>
              <a:off x="13602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6" name="Google Shape;24566;p31"/>
            <p:cNvSpPr/>
            <p:nvPr/>
          </p:nvSpPr>
          <p:spPr>
            <a:xfrm>
              <a:off x="13602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7" name="Google Shape;24567;p31"/>
            <p:cNvSpPr/>
            <p:nvPr/>
          </p:nvSpPr>
          <p:spPr>
            <a:xfrm>
              <a:off x="1319475" y="6544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lnTo>
                    <a:pt x="725" y="845"/>
                  </a:lnTo>
                  <a:cubicBezTo>
                    <a:pt x="845" y="787"/>
                    <a:pt x="966" y="604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8" name="Google Shape;24568;p31"/>
            <p:cNvSpPr/>
            <p:nvPr/>
          </p:nvSpPr>
          <p:spPr>
            <a:xfrm>
              <a:off x="13194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9" name="Google Shape;24569;p31"/>
            <p:cNvSpPr/>
            <p:nvPr/>
          </p:nvSpPr>
          <p:spPr>
            <a:xfrm>
              <a:off x="13194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0" name="Google Shape;24570;p31"/>
            <p:cNvSpPr/>
            <p:nvPr/>
          </p:nvSpPr>
          <p:spPr>
            <a:xfrm>
              <a:off x="13194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1" name="Google Shape;24571;p31"/>
            <p:cNvSpPr/>
            <p:nvPr/>
          </p:nvSpPr>
          <p:spPr>
            <a:xfrm>
              <a:off x="13194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2" name="Google Shape;24572;p31"/>
            <p:cNvSpPr/>
            <p:nvPr/>
          </p:nvSpPr>
          <p:spPr>
            <a:xfrm>
              <a:off x="13194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4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3" name="Google Shape;24573;p31"/>
            <p:cNvSpPr/>
            <p:nvPr/>
          </p:nvSpPr>
          <p:spPr>
            <a:xfrm>
              <a:off x="13194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4" name="Google Shape;24574;p31"/>
            <p:cNvSpPr/>
            <p:nvPr/>
          </p:nvSpPr>
          <p:spPr>
            <a:xfrm>
              <a:off x="13194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08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5" name="Google Shape;24575;p31"/>
            <p:cNvSpPr/>
            <p:nvPr/>
          </p:nvSpPr>
          <p:spPr>
            <a:xfrm>
              <a:off x="13194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6" name="Google Shape;24576;p31"/>
            <p:cNvSpPr/>
            <p:nvPr/>
          </p:nvSpPr>
          <p:spPr>
            <a:xfrm>
              <a:off x="13194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1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7" name="Google Shape;24577;p31"/>
            <p:cNvSpPr/>
            <p:nvPr/>
          </p:nvSpPr>
          <p:spPr>
            <a:xfrm>
              <a:off x="13194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8" name="Google Shape;24578;p31"/>
            <p:cNvSpPr/>
            <p:nvPr/>
          </p:nvSpPr>
          <p:spPr>
            <a:xfrm>
              <a:off x="1284850" y="654400"/>
              <a:ext cx="15100" cy="4625"/>
            </a:xfrm>
            <a:custGeom>
              <a:avLst/>
              <a:gdLst/>
              <a:ahLst/>
              <a:cxnLst/>
              <a:rect l="l" t="t" r="r" b="b"/>
              <a:pathLst>
                <a:path w="604" h="185" extrusionOk="0">
                  <a:moveTo>
                    <a:pt x="179" y="1"/>
                  </a:moveTo>
                  <a:cubicBezTo>
                    <a:pt x="121" y="1"/>
                    <a:pt x="58" y="1"/>
                    <a:pt x="0" y="63"/>
                  </a:cubicBezTo>
                  <a:cubicBezTo>
                    <a:pt x="179" y="63"/>
                    <a:pt x="362" y="121"/>
                    <a:pt x="604" y="184"/>
                  </a:cubicBezTo>
                  <a:cubicBezTo>
                    <a:pt x="483" y="63"/>
                    <a:pt x="362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9" name="Google Shape;24579;p31"/>
            <p:cNvSpPr/>
            <p:nvPr/>
          </p:nvSpPr>
          <p:spPr>
            <a:xfrm>
              <a:off x="12772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0" name="Google Shape;24580;p31"/>
            <p:cNvSpPr/>
            <p:nvPr/>
          </p:nvSpPr>
          <p:spPr>
            <a:xfrm>
              <a:off x="12772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1" name="Google Shape;24581;p31"/>
            <p:cNvSpPr/>
            <p:nvPr/>
          </p:nvSpPr>
          <p:spPr>
            <a:xfrm>
              <a:off x="12772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2" name="Google Shape;24582;p31"/>
            <p:cNvSpPr/>
            <p:nvPr/>
          </p:nvSpPr>
          <p:spPr>
            <a:xfrm>
              <a:off x="12772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3" name="Google Shape;24583;p31"/>
            <p:cNvSpPr/>
            <p:nvPr/>
          </p:nvSpPr>
          <p:spPr>
            <a:xfrm>
              <a:off x="12772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4" name="Google Shape;24584;p31"/>
            <p:cNvSpPr/>
            <p:nvPr/>
          </p:nvSpPr>
          <p:spPr>
            <a:xfrm>
              <a:off x="12772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5" name="Google Shape;24585;p31"/>
            <p:cNvSpPr/>
            <p:nvPr/>
          </p:nvSpPr>
          <p:spPr>
            <a:xfrm>
              <a:off x="12772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6" name="Google Shape;24586;p31"/>
            <p:cNvSpPr/>
            <p:nvPr/>
          </p:nvSpPr>
          <p:spPr>
            <a:xfrm>
              <a:off x="12772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7" name="Google Shape;24587;p31"/>
            <p:cNvSpPr/>
            <p:nvPr/>
          </p:nvSpPr>
          <p:spPr>
            <a:xfrm>
              <a:off x="12772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8" name="Google Shape;24588;p31"/>
            <p:cNvSpPr/>
            <p:nvPr/>
          </p:nvSpPr>
          <p:spPr>
            <a:xfrm>
              <a:off x="12772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9" name="Google Shape;24589;p31"/>
            <p:cNvSpPr/>
            <p:nvPr/>
          </p:nvSpPr>
          <p:spPr>
            <a:xfrm>
              <a:off x="123657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0" name="Google Shape;24590;p31"/>
            <p:cNvSpPr/>
            <p:nvPr/>
          </p:nvSpPr>
          <p:spPr>
            <a:xfrm>
              <a:off x="123657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1" name="Google Shape;24591;p31"/>
            <p:cNvSpPr/>
            <p:nvPr/>
          </p:nvSpPr>
          <p:spPr>
            <a:xfrm>
              <a:off x="123657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2" name="Google Shape;24592;p31"/>
            <p:cNvSpPr/>
            <p:nvPr/>
          </p:nvSpPr>
          <p:spPr>
            <a:xfrm>
              <a:off x="123657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3" name="Google Shape;24593;p31"/>
            <p:cNvSpPr/>
            <p:nvPr/>
          </p:nvSpPr>
          <p:spPr>
            <a:xfrm>
              <a:off x="123657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4" name="Google Shape;24594;p31"/>
            <p:cNvSpPr/>
            <p:nvPr/>
          </p:nvSpPr>
          <p:spPr>
            <a:xfrm>
              <a:off x="123657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5" name="Google Shape;24595;p31"/>
            <p:cNvSpPr/>
            <p:nvPr/>
          </p:nvSpPr>
          <p:spPr>
            <a:xfrm>
              <a:off x="123657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6" name="Google Shape;24596;p31"/>
            <p:cNvSpPr/>
            <p:nvPr/>
          </p:nvSpPr>
          <p:spPr>
            <a:xfrm>
              <a:off x="123657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7" name="Google Shape;24597;p31"/>
            <p:cNvSpPr/>
            <p:nvPr/>
          </p:nvSpPr>
          <p:spPr>
            <a:xfrm>
              <a:off x="123657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8" name="Google Shape;24598;p31"/>
            <p:cNvSpPr/>
            <p:nvPr/>
          </p:nvSpPr>
          <p:spPr>
            <a:xfrm>
              <a:off x="1236575" y="25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9" name="Google Shape;24599;p31"/>
            <p:cNvSpPr/>
            <p:nvPr/>
          </p:nvSpPr>
          <p:spPr>
            <a:xfrm>
              <a:off x="11943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0" name="Google Shape;24600;p31"/>
            <p:cNvSpPr/>
            <p:nvPr/>
          </p:nvSpPr>
          <p:spPr>
            <a:xfrm>
              <a:off x="11943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1" name="Google Shape;24601;p31"/>
            <p:cNvSpPr/>
            <p:nvPr/>
          </p:nvSpPr>
          <p:spPr>
            <a:xfrm>
              <a:off x="11943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2" name="Google Shape;24602;p31"/>
            <p:cNvSpPr/>
            <p:nvPr/>
          </p:nvSpPr>
          <p:spPr>
            <a:xfrm>
              <a:off x="11943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3" name="Google Shape;24603;p31"/>
            <p:cNvSpPr/>
            <p:nvPr/>
          </p:nvSpPr>
          <p:spPr>
            <a:xfrm>
              <a:off x="11943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4" name="Google Shape;24604;p31"/>
            <p:cNvSpPr/>
            <p:nvPr/>
          </p:nvSpPr>
          <p:spPr>
            <a:xfrm>
              <a:off x="11943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5" name="Google Shape;24605;p31"/>
            <p:cNvSpPr/>
            <p:nvPr/>
          </p:nvSpPr>
          <p:spPr>
            <a:xfrm>
              <a:off x="11943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6" name="Google Shape;24606;p31"/>
            <p:cNvSpPr/>
            <p:nvPr/>
          </p:nvSpPr>
          <p:spPr>
            <a:xfrm>
              <a:off x="11943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7" name="Google Shape;24607;p31"/>
            <p:cNvSpPr/>
            <p:nvPr/>
          </p:nvSpPr>
          <p:spPr>
            <a:xfrm>
              <a:off x="11943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8" name="Google Shape;24608;p31"/>
            <p:cNvSpPr/>
            <p:nvPr/>
          </p:nvSpPr>
          <p:spPr>
            <a:xfrm>
              <a:off x="11943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9" name="Google Shape;24609;p31"/>
            <p:cNvSpPr/>
            <p:nvPr/>
          </p:nvSpPr>
          <p:spPr>
            <a:xfrm>
              <a:off x="11521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0" name="Google Shape;24610;p31"/>
            <p:cNvSpPr/>
            <p:nvPr/>
          </p:nvSpPr>
          <p:spPr>
            <a:xfrm>
              <a:off x="11521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1" name="Google Shape;24611;p31"/>
            <p:cNvSpPr/>
            <p:nvPr/>
          </p:nvSpPr>
          <p:spPr>
            <a:xfrm>
              <a:off x="11521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2" name="Google Shape;24612;p31"/>
            <p:cNvSpPr/>
            <p:nvPr/>
          </p:nvSpPr>
          <p:spPr>
            <a:xfrm>
              <a:off x="11521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3" name="Google Shape;24613;p31"/>
            <p:cNvSpPr/>
            <p:nvPr/>
          </p:nvSpPr>
          <p:spPr>
            <a:xfrm>
              <a:off x="11521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4" name="Google Shape;24614;p31"/>
            <p:cNvSpPr/>
            <p:nvPr/>
          </p:nvSpPr>
          <p:spPr>
            <a:xfrm>
              <a:off x="11521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5" name="Google Shape;24615;p31"/>
            <p:cNvSpPr/>
            <p:nvPr/>
          </p:nvSpPr>
          <p:spPr>
            <a:xfrm>
              <a:off x="11521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6" name="Google Shape;24616;p31"/>
            <p:cNvSpPr/>
            <p:nvPr/>
          </p:nvSpPr>
          <p:spPr>
            <a:xfrm>
              <a:off x="11521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7" name="Google Shape;24617;p31"/>
            <p:cNvSpPr/>
            <p:nvPr/>
          </p:nvSpPr>
          <p:spPr>
            <a:xfrm>
              <a:off x="11521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8" name="Google Shape;24618;p31"/>
            <p:cNvSpPr/>
            <p:nvPr/>
          </p:nvSpPr>
          <p:spPr>
            <a:xfrm>
              <a:off x="115212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9" name="Google Shape;24619;p31"/>
            <p:cNvSpPr/>
            <p:nvPr/>
          </p:nvSpPr>
          <p:spPr>
            <a:xfrm>
              <a:off x="1115925" y="65440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300" y="1"/>
                  </a:moveTo>
                  <a:cubicBezTo>
                    <a:pt x="179" y="1"/>
                    <a:pt x="58" y="1"/>
                    <a:pt x="0" y="63"/>
                  </a:cubicBezTo>
                  <a:cubicBezTo>
                    <a:pt x="121" y="63"/>
                    <a:pt x="242" y="63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0" name="Google Shape;24620;p31"/>
            <p:cNvSpPr/>
            <p:nvPr/>
          </p:nvSpPr>
          <p:spPr>
            <a:xfrm>
              <a:off x="11113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1" name="Google Shape;24621;p31"/>
            <p:cNvSpPr/>
            <p:nvPr/>
          </p:nvSpPr>
          <p:spPr>
            <a:xfrm>
              <a:off x="11113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2" name="Google Shape;24622;p31"/>
            <p:cNvSpPr/>
            <p:nvPr/>
          </p:nvSpPr>
          <p:spPr>
            <a:xfrm>
              <a:off x="11113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3" name="Google Shape;24623;p31"/>
            <p:cNvSpPr/>
            <p:nvPr/>
          </p:nvSpPr>
          <p:spPr>
            <a:xfrm>
              <a:off x="11113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4" name="Google Shape;24624;p31"/>
            <p:cNvSpPr/>
            <p:nvPr/>
          </p:nvSpPr>
          <p:spPr>
            <a:xfrm>
              <a:off x="11113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5" name="Google Shape;24625;p31"/>
            <p:cNvSpPr/>
            <p:nvPr/>
          </p:nvSpPr>
          <p:spPr>
            <a:xfrm>
              <a:off x="11113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6" name="Google Shape;24626;p31"/>
            <p:cNvSpPr/>
            <p:nvPr/>
          </p:nvSpPr>
          <p:spPr>
            <a:xfrm>
              <a:off x="1111325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4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08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7" name="Google Shape;24627;p31"/>
            <p:cNvSpPr/>
            <p:nvPr/>
          </p:nvSpPr>
          <p:spPr>
            <a:xfrm>
              <a:off x="1111325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8" name="Google Shape;24628;p31"/>
            <p:cNvSpPr/>
            <p:nvPr/>
          </p:nvSpPr>
          <p:spPr>
            <a:xfrm>
              <a:off x="1111325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9" name="Google Shape;24629;p31"/>
            <p:cNvSpPr/>
            <p:nvPr/>
          </p:nvSpPr>
          <p:spPr>
            <a:xfrm>
              <a:off x="1111325" y="25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0" name="Google Shape;24630;p31"/>
            <p:cNvSpPr/>
            <p:nvPr/>
          </p:nvSpPr>
          <p:spPr>
            <a:xfrm>
              <a:off x="1069100" y="654400"/>
              <a:ext cx="22700" cy="13675"/>
            </a:xfrm>
            <a:custGeom>
              <a:avLst/>
              <a:gdLst/>
              <a:ahLst/>
              <a:cxnLst/>
              <a:rect l="l" t="t" r="r" b="b"/>
              <a:pathLst>
                <a:path w="908" h="547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lnTo>
                    <a:pt x="1" y="546"/>
                  </a:lnTo>
                  <a:cubicBezTo>
                    <a:pt x="305" y="425"/>
                    <a:pt x="604" y="363"/>
                    <a:pt x="908" y="305"/>
                  </a:cubicBezTo>
                  <a:cubicBezTo>
                    <a:pt x="845" y="121"/>
                    <a:pt x="667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1" name="Google Shape;24631;p31"/>
            <p:cNvSpPr/>
            <p:nvPr/>
          </p:nvSpPr>
          <p:spPr>
            <a:xfrm>
              <a:off x="10691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2" name="Google Shape;24632;p31"/>
            <p:cNvSpPr/>
            <p:nvPr/>
          </p:nvSpPr>
          <p:spPr>
            <a:xfrm>
              <a:off x="10691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3" name="Google Shape;24633;p31"/>
            <p:cNvSpPr/>
            <p:nvPr/>
          </p:nvSpPr>
          <p:spPr>
            <a:xfrm>
              <a:off x="10691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4" name="Google Shape;24634;p31"/>
            <p:cNvSpPr/>
            <p:nvPr/>
          </p:nvSpPr>
          <p:spPr>
            <a:xfrm>
              <a:off x="10691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5" name="Google Shape;24635;p31"/>
            <p:cNvSpPr/>
            <p:nvPr/>
          </p:nvSpPr>
          <p:spPr>
            <a:xfrm>
              <a:off x="10691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6" name="Google Shape;24636;p31"/>
            <p:cNvSpPr/>
            <p:nvPr/>
          </p:nvSpPr>
          <p:spPr>
            <a:xfrm>
              <a:off x="10691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7" name="Google Shape;24637;p31"/>
            <p:cNvSpPr/>
            <p:nvPr/>
          </p:nvSpPr>
          <p:spPr>
            <a:xfrm>
              <a:off x="10691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8" name="Google Shape;24638;p31"/>
            <p:cNvSpPr/>
            <p:nvPr/>
          </p:nvSpPr>
          <p:spPr>
            <a:xfrm>
              <a:off x="10691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9" name="Google Shape;24639;p31"/>
            <p:cNvSpPr/>
            <p:nvPr/>
          </p:nvSpPr>
          <p:spPr>
            <a:xfrm>
              <a:off x="10691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0" name="Google Shape;24640;p31"/>
            <p:cNvSpPr/>
            <p:nvPr/>
          </p:nvSpPr>
          <p:spPr>
            <a:xfrm>
              <a:off x="106910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1" name="Google Shape;24641;p31"/>
            <p:cNvSpPr/>
            <p:nvPr/>
          </p:nvSpPr>
          <p:spPr>
            <a:xfrm>
              <a:off x="1028450" y="654400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179" y="845"/>
                    <a:pt x="241" y="908"/>
                    <a:pt x="299" y="908"/>
                  </a:cubicBezTo>
                  <a:cubicBezTo>
                    <a:pt x="483" y="845"/>
                    <a:pt x="661" y="787"/>
                    <a:pt x="782" y="787"/>
                  </a:cubicBezTo>
                  <a:cubicBezTo>
                    <a:pt x="903" y="667"/>
                    <a:pt x="903" y="546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2" name="Google Shape;24642;p31"/>
            <p:cNvSpPr/>
            <p:nvPr/>
          </p:nvSpPr>
          <p:spPr>
            <a:xfrm>
              <a:off x="1028450" y="61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3" name="Google Shape;24643;p31"/>
            <p:cNvSpPr/>
            <p:nvPr/>
          </p:nvSpPr>
          <p:spPr>
            <a:xfrm>
              <a:off x="1028450" y="57452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4" name="Google Shape;24644;p31"/>
            <p:cNvSpPr/>
            <p:nvPr/>
          </p:nvSpPr>
          <p:spPr>
            <a:xfrm>
              <a:off x="1028450" y="53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5" name="Google Shape;24645;p31"/>
            <p:cNvSpPr/>
            <p:nvPr/>
          </p:nvSpPr>
          <p:spPr>
            <a:xfrm>
              <a:off x="1028450" y="49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6" name="Google Shape;24646;p31"/>
            <p:cNvSpPr/>
            <p:nvPr/>
          </p:nvSpPr>
          <p:spPr>
            <a:xfrm>
              <a:off x="1028450" y="4538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3" y="725"/>
                    <a:pt x="903" y="484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7" name="Google Shape;24647;p31"/>
            <p:cNvSpPr/>
            <p:nvPr/>
          </p:nvSpPr>
          <p:spPr>
            <a:xfrm>
              <a:off x="1028450" y="41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8" name="Google Shape;24648;p31"/>
            <p:cNvSpPr/>
            <p:nvPr/>
          </p:nvSpPr>
          <p:spPr>
            <a:xfrm>
              <a:off x="1028450" y="3738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03" y="725"/>
                    <a:pt x="903" y="426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9" name="Google Shape;24649;p31"/>
            <p:cNvSpPr/>
            <p:nvPr/>
          </p:nvSpPr>
          <p:spPr>
            <a:xfrm>
              <a:off x="1028450" y="333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0" name="Google Shape;24650;p31"/>
            <p:cNvSpPr/>
            <p:nvPr/>
          </p:nvSpPr>
          <p:spPr>
            <a:xfrm>
              <a:off x="1028450" y="29397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1"/>
                  </a:moveTo>
                  <a:cubicBezTo>
                    <a:pt x="179" y="1"/>
                    <a:pt x="0" y="179"/>
                    <a:pt x="0" y="421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1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1" name="Google Shape;24651;p31"/>
            <p:cNvSpPr/>
            <p:nvPr/>
          </p:nvSpPr>
          <p:spPr>
            <a:xfrm>
              <a:off x="1028450" y="2547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603" y="0"/>
                  </a:moveTo>
                  <a:cubicBezTo>
                    <a:pt x="483" y="0"/>
                    <a:pt x="299" y="0"/>
                    <a:pt x="179" y="58"/>
                  </a:cubicBezTo>
                  <a:cubicBezTo>
                    <a:pt x="58" y="121"/>
                    <a:pt x="0" y="241"/>
                    <a:pt x="0" y="420"/>
                  </a:cubicBezTo>
                  <a:cubicBezTo>
                    <a:pt x="0" y="541"/>
                    <a:pt x="0" y="661"/>
                    <a:pt x="121" y="724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241"/>
                    <a:pt x="782" y="58"/>
                    <a:pt x="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2" name="Google Shape;24652;p31"/>
            <p:cNvSpPr/>
            <p:nvPr/>
          </p:nvSpPr>
          <p:spPr>
            <a:xfrm>
              <a:off x="9862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3" name="Google Shape;24653;p31"/>
            <p:cNvSpPr/>
            <p:nvPr/>
          </p:nvSpPr>
          <p:spPr>
            <a:xfrm>
              <a:off x="9862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4" name="Google Shape;24654;p31"/>
            <p:cNvSpPr/>
            <p:nvPr/>
          </p:nvSpPr>
          <p:spPr>
            <a:xfrm>
              <a:off x="9862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5" name="Google Shape;24655;p31"/>
            <p:cNvSpPr/>
            <p:nvPr/>
          </p:nvSpPr>
          <p:spPr>
            <a:xfrm>
              <a:off x="9862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6" name="Google Shape;24656;p31"/>
            <p:cNvSpPr/>
            <p:nvPr/>
          </p:nvSpPr>
          <p:spPr>
            <a:xfrm>
              <a:off x="9862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7" name="Google Shape;24657;p31"/>
            <p:cNvSpPr/>
            <p:nvPr/>
          </p:nvSpPr>
          <p:spPr>
            <a:xfrm>
              <a:off x="9862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8" name="Google Shape;24658;p31"/>
            <p:cNvSpPr/>
            <p:nvPr/>
          </p:nvSpPr>
          <p:spPr>
            <a:xfrm>
              <a:off x="9862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9" name="Google Shape;24659;p31"/>
            <p:cNvSpPr/>
            <p:nvPr/>
          </p:nvSpPr>
          <p:spPr>
            <a:xfrm>
              <a:off x="9862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0" name="Google Shape;24660;p31"/>
            <p:cNvSpPr/>
            <p:nvPr/>
          </p:nvSpPr>
          <p:spPr>
            <a:xfrm>
              <a:off x="9862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1" name="Google Shape;24661;p31"/>
            <p:cNvSpPr/>
            <p:nvPr/>
          </p:nvSpPr>
          <p:spPr>
            <a:xfrm>
              <a:off x="986200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2" name="Google Shape;24662;p31"/>
            <p:cNvSpPr/>
            <p:nvPr/>
          </p:nvSpPr>
          <p:spPr>
            <a:xfrm>
              <a:off x="986200" y="259225"/>
              <a:ext cx="24175" cy="18125"/>
            </a:xfrm>
            <a:custGeom>
              <a:avLst/>
              <a:gdLst/>
              <a:ahLst/>
              <a:cxnLst/>
              <a:rect l="l" t="t" r="r" b="b"/>
              <a:pathLst>
                <a:path w="967" h="725" extrusionOk="0">
                  <a:moveTo>
                    <a:pt x="903" y="1"/>
                  </a:moveTo>
                  <a:lnTo>
                    <a:pt x="1" y="184"/>
                  </a:lnTo>
                  <a:lnTo>
                    <a:pt x="1" y="242"/>
                  </a:lnTo>
                  <a:cubicBezTo>
                    <a:pt x="1" y="363"/>
                    <a:pt x="59" y="483"/>
                    <a:pt x="121" y="546"/>
                  </a:cubicBezTo>
                  <a:cubicBezTo>
                    <a:pt x="242" y="667"/>
                    <a:pt x="363" y="725"/>
                    <a:pt x="483" y="725"/>
                  </a:cubicBezTo>
                  <a:cubicBezTo>
                    <a:pt x="725" y="725"/>
                    <a:pt x="966" y="483"/>
                    <a:pt x="966" y="242"/>
                  </a:cubicBezTo>
                  <a:cubicBezTo>
                    <a:pt x="966" y="121"/>
                    <a:pt x="903" y="63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3" name="Google Shape;24663;p31"/>
            <p:cNvSpPr/>
            <p:nvPr/>
          </p:nvSpPr>
          <p:spPr>
            <a:xfrm>
              <a:off x="945425" y="693625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5" y="0"/>
                  </a:moveTo>
                  <a:cubicBezTo>
                    <a:pt x="242" y="0"/>
                    <a:pt x="63" y="184"/>
                    <a:pt x="0" y="304"/>
                  </a:cubicBezTo>
                  <a:lnTo>
                    <a:pt x="724" y="121"/>
                  </a:lnTo>
                  <a:cubicBezTo>
                    <a:pt x="666" y="63"/>
                    <a:pt x="54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4" name="Google Shape;24664;p31"/>
            <p:cNvSpPr/>
            <p:nvPr/>
          </p:nvSpPr>
          <p:spPr>
            <a:xfrm>
              <a:off x="9439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5" name="Google Shape;24665;p31"/>
            <p:cNvSpPr/>
            <p:nvPr/>
          </p:nvSpPr>
          <p:spPr>
            <a:xfrm>
              <a:off x="9439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6" name="Google Shape;24666;p31"/>
            <p:cNvSpPr/>
            <p:nvPr/>
          </p:nvSpPr>
          <p:spPr>
            <a:xfrm>
              <a:off x="9439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7" name="Google Shape;24667;p31"/>
            <p:cNvSpPr/>
            <p:nvPr/>
          </p:nvSpPr>
          <p:spPr>
            <a:xfrm>
              <a:off x="9439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8" name="Google Shape;24668;p31"/>
            <p:cNvSpPr/>
            <p:nvPr/>
          </p:nvSpPr>
          <p:spPr>
            <a:xfrm>
              <a:off x="9439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9" name="Google Shape;24669;p31"/>
            <p:cNvSpPr/>
            <p:nvPr/>
          </p:nvSpPr>
          <p:spPr>
            <a:xfrm>
              <a:off x="9439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0" name="Google Shape;24670;p31"/>
            <p:cNvSpPr/>
            <p:nvPr/>
          </p:nvSpPr>
          <p:spPr>
            <a:xfrm>
              <a:off x="9439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1" name="Google Shape;24671;p31"/>
            <p:cNvSpPr/>
            <p:nvPr/>
          </p:nvSpPr>
          <p:spPr>
            <a:xfrm>
              <a:off x="9439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411" y="931"/>
                  </a:cubicBezTo>
                  <a:cubicBezTo>
                    <a:pt x="450" y="931"/>
                    <a:pt x="493" y="924"/>
                    <a:pt x="541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2" name="Google Shape;24672;p31"/>
            <p:cNvSpPr/>
            <p:nvPr/>
          </p:nvSpPr>
          <p:spPr>
            <a:xfrm>
              <a:off x="9439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3" name="Google Shape;24673;p31"/>
            <p:cNvSpPr/>
            <p:nvPr/>
          </p:nvSpPr>
          <p:spPr>
            <a:xfrm>
              <a:off x="9439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4" name="Google Shape;24674;p31"/>
            <p:cNvSpPr/>
            <p:nvPr/>
          </p:nvSpPr>
          <p:spPr>
            <a:xfrm>
              <a:off x="945425" y="266825"/>
              <a:ext cx="22700" cy="10525"/>
            </a:xfrm>
            <a:custGeom>
              <a:avLst/>
              <a:gdLst/>
              <a:ahLst/>
              <a:cxnLst/>
              <a:rect l="l" t="t" r="r" b="b"/>
              <a:pathLst>
                <a:path w="908" h="421" extrusionOk="0">
                  <a:moveTo>
                    <a:pt x="908" y="1"/>
                  </a:moveTo>
                  <a:cubicBezTo>
                    <a:pt x="604" y="59"/>
                    <a:pt x="304" y="59"/>
                    <a:pt x="0" y="121"/>
                  </a:cubicBezTo>
                  <a:cubicBezTo>
                    <a:pt x="63" y="179"/>
                    <a:pt x="63" y="242"/>
                    <a:pt x="121" y="242"/>
                  </a:cubicBezTo>
                  <a:cubicBezTo>
                    <a:pt x="184" y="363"/>
                    <a:pt x="304" y="421"/>
                    <a:pt x="483" y="421"/>
                  </a:cubicBezTo>
                  <a:cubicBezTo>
                    <a:pt x="666" y="421"/>
                    <a:pt x="908" y="179"/>
                    <a:pt x="9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5" name="Google Shape;24675;p31"/>
            <p:cNvSpPr/>
            <p:nvPr/>
          </p:nvSpPr>
          <p:spPr>
            <a:xfrm>
              <a:off x="903200" y="693625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546"/>
                    <a:pt x="0" y="604"/>
                    <a:pt x="63" y="666"/>
                  </a:cubicBezTo>
                  <a:lnTo>
                    <a:pt x="965" y="483"/>
                  </a:ln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6" name="Google Shape;24676;p31"/>
            <p:cNvSpPr/>
            <p:nvPr/>
          </p:nvSpPr>
          <p:spPr>
            <a:xfrm>
              <a:off x="9032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3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7" name="Google Shape;24677;p31"/>
            <p:cNvSpPr/>
            <p:nvPr/>
          </p:nvSpPr>
          <p:spPr>
            <a:xfrm>
              <a:off x="9032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8" name="Google Shape;24678;p31"/>
            <p:cNvSpPr/>
            <p:nvPr/>
          </p:nvSpPr>
          <p:spPr>
            <a:xfrm>
              <a:off x="9032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9" name="Google Shape;24679;p31"/>
            <p:cNvSpPr/>
            <p:nvPr/>
          </p:nvSpPr>
          <p:spPr>
            <a:xfrm>
              <a:off x="9032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0" name="Google Shape;24680;p31"/>
            <p:cNvSpPr/>
            <p:nvPr/>
          </p:nvSpPr>
          <p:spPr>
            <a:xfrm>
              <a:off x="9032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1" name="Google Shape;24681;p31"/>
            <p:cNvSpPr/>
            <p:nvPr/>
          </p:nvSpPr>
          <p:spPr>
            <a:xfrm>
              <a:off x="9032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2" name="Google Shape;24682;p31"/>
            <p:cNvSpPr/>
            <p:nvPr/>
          </p:nvSpPr>
          <p:spPr>
            <a:xfrm>
              <a:off x="9032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3" name="Google Shape;24683;p31"/>
            <p:cNvSpPr/>
            <p:nvPr/>
          </p:nvSpPr>
          <p:spPr>
            <a:xfrm>
              <a:off x="9032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3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4" name="Google Shape;24684;p31"/>
            <p:cNvSpPr/>
            <p:nvPr/>
          </p:nvSpPr>
          <p:spPr>
            <a:xfrm>
              <a:off x="9032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5" name="Google Shape;24685;p31"/>
            <p:cNvSpPr/>
            <p:nvPr/>
          </p:nvSpPr>
          <p:spPr>
            <a:xfrm>
              <a:off x="9032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3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6" name="Google Shape;24686;p31"/>
            <p:cNvSpPr/>
            <p:nvPr/>
          </p:nvSpPr>
          <p:spPr>
            <a:xfrm>
              <a:off x="912250" y="274300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64"/>
                    <a:pt x="121" y="64"/>
                    <a:pt x="0" y="64"/>
                  </a:cubicBezTo>
                  <a:cubicBezTo>
                    <a:pt x="63" y="122"/>
                    <a:pt x="63" y="122"/>
                    <a:pt x="121" y="122"/>
                  </a:cubicBezTo>
                  <a:cubicBezTo>
                    <a:pt x="183" y="122"/>
                    <a:pt x="304" y="64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7" name="Google Shape;24687;p31"/>
            <p:cNvSpPr/>
            <p:nvPr/>
          </p:nvSpPr>
          <p:spPr>
            <a:xfrm>
              <a:off x="873025" y="69362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0" y="0"/>
                  </a:moveTo>
                  <a:lnTo>
                    <a:pt x="0" y="908"/>
                  </a:lnTo>
                  <a:cubicBezTo>
                    <a:pt x="121" y="845"/>
                    <a:pt x="242" y="845"/>
                    <a:pt x="304" y="845"/>
                  </a:cubicBezTo>
                  <a:cubicBezTo>
                    <a:pt x="425" y="724"/>
                    <a:pt x="483" y="60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8" name="Google Shape;24688;p31"/>
            <p:cNvSpPr/>
            <p:nvPr/>
          </p:nvSpPr>
          <p:spPr>
            <a:xfrm>
              <a:off x="873025" y="65440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667"/>
                    <a:pt x="483" y="425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9" name="Google Shape;24689;p31"/>
            <p:cNvSpPr/>
            <p:nvPr/>
          </p:nvSpPr>
          <p:spPr>
            <a:xfrm>
              <a:off x="873025" y="61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0" name="Google Shape;24690;p31"/>
            <p:cNvSpPr/>
            <p:nvPr/>
          </p:nvSpPr>
          <p:spPr>
            <a:xfrm>
              <a:off x="873025" y="57452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0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0"/>
                  </a:cubicBezTo>
                  <a:cubicBezTo>
                    <a:pt x="483" y="179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1" name="Google Shape;24691;p31"/>
            <p:cNvSpPr/>
            <p:nvPr/>
          </p:nvSpPr>
          <p:spPr>
            <a:xfrm>
              <a:off x="873025" y="53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2" name="Google Shape;24692;p31"/>
            <p:cNvSpPr/>
            <p:nvPr/>
          </p:nvSpPr>
          <p:spPr>
            <a:xfrm>
              <a:off x="873025" y="49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5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3" name="Google Shape;24693;p31"/>
            <p:cNvSpPr/>
            <p:nvPr/>
          </p:nvSpPr>
          <p:spPr>
            <a:xfrm>
              <a:off x="873025" y="45385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03"/>
                    <a:pt x="483" y="725"/>
                    <a:pt x="483" y="484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4" name="Google Shape;24694;p31"/>
            <p:cNvSpPr/>
            <p:nvPr/>
          </p:nvSpPr>
          <p:spPr>
            <a:xfrm>
              <a:off x="873025" y="41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5" name="Google Shape;24695;p31"/>
            <p:cNvSpPr/>
            <p:nvPr/>
          </p:nvSpPr>
          <p:spPr>
            <a:xfrm>
              <a:off x="873025" y="37385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725"/>
                    <a:pt x="483" y="426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6" name="Google Shape;24696;p31"/>
            <p:cNvSpPr/>
            <p:nvPr/>
          </p:nvSpPr>
          <p:spPr>
            <a:xfrm>
              <a:off x="873025" y="3332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7" name="Google Shape;24697;p31"/>
            <p:cNvSpPr/>
            <p:nvPr/>
          </p:nvSpPr>
          <p:spPr>
            <a:xfrm>
              <a:off x="873025" y="29397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1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1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98" name="Google Shape;24698;p31"/>
          <p:cNvSpPr/>
          <p:nvPr/>
        </p:nvSpPr>
        <p:spPr>
          <a:xfrm rot="10597043">
            <a:off x="-893545" y="3744579"/>
            <a:ext cx="2407111" cy="1909764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99" name="Google Shape;24699;p31"/>
          <p:cNvSpPr/>
          <p:nvPr/>
        </p:nvSpPr>
        <p:spPr>
          <a:xfrm rot="-5400000">
            <a:off x="7626800" y="-597737"/>
            <a:ext cx="1914125" cy="1737600"/>
          </a:xfrm>
          <a:custGeom>
            <a:avLst/>
            <a:gdLst/>
            <a:ahLst/>
            <a:cxnLst/>
            <a:rect l="l" t="t" r="r" b="b"/>
            <a:pathLst>
              <a:path w="76565" h="69504" extrusionOk="0">
                <a:moveTo>
                  <a:pt x="76564" y="1"/>
                </a:moveTo>
                <a:cubicBezTo>
                  <a:pt x="71014" y="787"/>
                  <a:pt x="65401" y="2959"/>
                  <a:pt x="60516" y="6579"/>
                </a:cubicBezTo>
                <a:cubicBezTo>
                  <a:pt x="54674" y="10961"/>
                  <a:pt x="50816" y="18319"/>
                  <a:pt x="44263" y="18319"/>
                </a:cubicBezTo>
                <a:cubicBezTo>
                  <a:pt x="43237" y="18319"/>
                  <a:pt x="42145" y="18139"/>
                  <a:pt x="40969" y="17738"/>
                </a:cubicBezTo>
                <a:cubicBezTo>
                  <a:pt x="37045" y="16411"/>
                  <a:pt x="33849" y="13457"/>
                  <a:pt x="30167" y="11526"/>
                </a:cubicBezTo>
                <a:cubicBezTo>
                  <a:pt x="27384" y="10049"/>
                  <a:pt x="24169" y="9277"/>
                  <a:pt x="20901" y="9277"/>
                </a:cubicBezTo>
                <a:cubicBezTo>
                  <a:pt x="14957" y="9277"/>
                  <a:pt x="8838" y="11828"/>
                  <a:pt x="4827" y="17318"/>
                </a:cubicBezTo>
                <a:cubicBezTo>
                  <a:pt x="2897" y="19973"/>
                  <a:pt x="1632" y="22990"/>
                  <a:pt x="908" y="26185"/>
                </a:cubicBezTo>
                <a:cubicBezTo>
                  <a:pt x="184" y="29322"/>
                  <a:pt x="1" y="32643"/>
                  <a:pt x="305" y="35717"/>
                </a:cubicBezTo>
                <a:cubicBezTo>
                  <a:pt x="966" y="41934"/>
                  <a:pt x="3380" y="47484"/>
                  <a:pt x="6275" y="52489"/>
                </a:cubicBezTo>
                <a:cubicBezTo>
                  <a:pt x="10079" y="58947"/>
                  <a:pt x="14601" y="64619"/>
                  <a:pt x="19790" y="69503"/>
                </a:cubicBezTo>
                <a:lnTo>
                  <a:pt x="76564" y="69503"/>
                </a:lnTo>
                <a:lnTo>
                  <a:pt x="76564" y="1"/>
                </a:ln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00" name="Google Shape;24700;p31"/>
          <p:cNvSpPr/>
          <p:nvPr/>
        </p:nvSpPr>
        <p:spPr>
          <a:xfrm>
            <a:off x="7761677" y="287716"/>
            <a:ext cx="660464" cy="194790"/>
          </a:xfrm>
          <a:custGeom>
            <a:avLst/>
            <a:gdLst/>
            <a:ahLst/>
            <a:cxnLst/>
            <a:rect l="l" t="t" r="r" b="b"/>
            <a:pathLst>
              <a:path w="16170" h="4769" extrusionOk="0">
                <a:moveTo>
                  <a:pt x="5488" y="0"/>
                </a:moveTo>
                <a:lnTo>
                  <a:pt x="3017" y="3138"/>
                </a:lnTo>
                <a:lnTo>
                  <a:pt x="2954" y="3200"/>
                </a:lnTo>
                <a:lnTo>
                  <a:pt x="724" y="425"/>
                </a:lnTo>
                <a:lnTo>
                  <a:pt x="0" y="1028"/>
                </a:lnTo>
                <a:lnTo>
                  <a:pt x="420" y="1632"/>
                </a:lnTo>
                <a:lnTo>
                  <a:pt x="2954" y="4769"/>
                </a:lnTo>
                <a:lnTo>
                  <a:pt x="3017" y="4706"/>
                </a:lnTo>
                <a:lnTo>
                  <a:pt x="3017" y="4769"/>
                </a:lnTo>
                <a:lnTo>
                  <a:pt x="5551" y="1632"/>
                </a:lnTo>
                <a:lnTo>
                  <a:pt x="8022" y="4769"/>
                </a:lnTo>
                <a:lnTo>
                  <a:pt x="8085" y="4706"/>
                </a:lnTo>
                <a:lnTo>
                  <a:pt x="8085" y="4769"/>
                </a:lnTo>
                <a:lnTo>
                  <a:pt x="10619" y="1632"/>
                </a:lnTo>
                <a:lnTo>
                  <a:pt x="13153" y="4769"/>
                </a:lnTo>
                <a:lnTo>
                  <a:pt x="15687" y="1632"/>
                </a:lnTo>
                <a:lnTo>
                  <a:pt x="16169" y="1028"/>
                </a:lnTo>
                <a:lnTo>
                  <a:pt x="15382" y="425"/>
                </a:lnTo>
                <a:lnTo>
                  <a:pt x="13153" y="3200"/>
                </a:lnTo>
                <a:lnTo>
                  <a:pt x="13153" y="3138"/>
                </a:lnTo>
                <a:lnTo>
                  <a:pt x="10619" y="0"/>
                </a:lnTo>
                <a:lnTo>
                  <a:pt x="8085" y="3138"/>
                </a:lnTo>
                <a:lnTo>
                  <a:pt x="5551" y="0"/>
                </a:lnTo>
                <a:lnTo>
                  <a:pt x="5551" y="63"/>
                </a:lnTo>
                <a:lnTo>
                  <a:pt x="548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01" name="Google Shape;24701;p31"/>
          <p:cNvGrpSpPr/>
          <p:nvPr/>
        </p:nvGrpSpPr>
        <p:grpSpPr>
          <a:xfrm rot="-5595023">
            <a:off x="7622598" y="4227560"/>
            <a:ext cx="683451" cy="1332240"/>
            <a:chOff x="6463061" y="3274822"/>
            <a:chExt cx="683445" cy="1332228"/>
          </a:xfrm>
        </p:grpSpPr>
        <p:sp>
          <p:nvSpPr>
            <p:cNvPr id="24702" name="Google Shape;24702;p31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3" name="Google Shape;24703;p31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04" name="Google Shape;24704;p31"/>
          <p:cNvSpPr txBox="1">
            <a:spLocks noGrp="1"/>
          </p:cNvSpPr>
          <p:nvPr>
            <p:ph type="subTitle" idx="7"/>
          </p:nvPr>
        </p:nvSpPr>
        <p:spPr>
          <a:xfrm>
            <a:off x="721725" y="2165000"/>
            <a:ext cx="2388900" cy="3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4705" name="Google Shape;24705;p31"/>
          <p:cNvSpPr txBox="1">
            <a:spLocks noGrp="1"/>
          </p:cNvSpPr>
          <p:nvPr>
            <p:ph type="subTitle" idx="8"/>
          </p:nvPr>
        </p:nvSpPr>
        <p:spPr>
          <a:xfrm>
            <a:off x="721725" y="1467500"/>
            <a:ext cx="23889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06" name="Google Shape;24706;p31"/>
          <p:cNvSpPr txBox="1">
            <a:spLocks noGrp="1"/>
          </p:cNvSpPr>
          <p:nvPr>
            <p:ph type="subTitle" idx="9"/>
          </p:nvPr>
        </p:nvSpPr>
        <p:spPr>
          <a:xfrm>
            <a:off x="3377492" y="2165000"/>
            <a:ext cx="2388900" cy="3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4707" name="Google Shape;24707;p31"/>
          <p:cNvSpPr txBox="1">
            <a:spLocks noGrp="1"/>
          </p:cNvSpPr>
          <p:nvPr>
            <p:ph type="subTitle" idx="13"/>
          </p:nvPr>
        </p:nvSpPr>
        <p:spPr>
          <a:xfrm>
            <a:off x="3377492" y="1467500"/>
            <a:ext cx="23889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08" name="Google Shape;24708;p31"/>
          <p:cNvSpPr txBox="1">
            <a:spLocks noGrp="1"/>
          </p:cNvSpPr>
          <p:nvPr>
            <p:ph type="subTitle" idx="14"/>
          </p:nvPr>
        </p:nvSpPr>
        <p:spPr>
          <a:xfrm>
            <a:off x="6033281" y="2165000"/>
            <a:ext cx="2388900" cy="3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4709" name="Google Shape;24709;p31"/>
          <p:cNvSpPr txBox="1">
            <a:spLocks noGrp="1"/>
          </p:cNvSpPr>
          <p:nvPr>
            <p:ph type="subTitle" idx="15"/>
          </p:nvPr>
        </p:nvSpPr>
        <p:spPr>
          <a:xfrm>
            <a:off x="6033281" y="1467500"/>
            <a:ext cx="23889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5_1">
    <p:spTree>
      <p:nvGrpSpPr>
        <p:cNvPr id="1" name="Shape 25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1" name="Google Shape;25461;p33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62" name="Google Shape;25462;p33"/>
          <p:cNvSpPr txBox="1">
            <a:spLocks noGrp="1"/>
          </p:cNvSpPr>
          <p:nvPr>
            <p:ph type="subTitle" idx="1"/>
          </p:nvPr>
        </p:nvSpPr>
        <p:spPr>
          <a:xfrm>
            <a:off x="1701375" y="2400750"/>
            <a:ext cx="25590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5463" name="Google Shape;25463;p33"/>
          <p:cNvSpPr txBox="1">
            <a:spLocks noGrp="1"/>
          </p:cNvSpPr>
          <p:nvPr>
            <p:ph type="subTitle" idx="2"/>
          </p:nvPr>
        </p:nvSpPr>
        <p:spPr>
          <a:xfrm>
            <a:off x="1701375" y="2751750"/>
            <a:ext cx="25590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64" name="Google Shape;25464;p33"/>
          <p:cNvSpPr txBox="1">
            <a:spLocks noGrp="1"/>
          </p:cNvSpPr>
          <p:nvPr>
            <p:ph type="subTitle" idx="3"/>
          </p:nvPr>
        </p:nvSpPr>
        <p:spPr>
          <a:xfrm>
            <a:off x="4883630" y="2400750"/>
            <a:ext cx="25590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5465" name="Google Shape;25465;p33"/>
          <p:cNvSpPr txBox="1">
            <a:spLocks noGrp="1"/>
          </p:cNvSpPr>
          <p:nvPr>
            <p:ph type="subTitle" idx="4"/>
          </p:nvPr>
        </p:nvSpPr>
        <p:spPr>
          <a:xfrm>
            <a:off x="4883630" y="2751750"/>
            <a:ext cx="25590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66" name="Google Shape;25466;p33"/>
          <p:cNvSpPr/>
          <p:nvPr/>
        </p:nvSpPr>
        <p:spPr>
          <a:xfrm rot="10244437">
            <a:off x="-1302205" y="3539434"/>
            <a:ext cx="2983178" cy="2366808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7" name="Google Shape;25467;p33"/>
          <p:cNvSpPr/>
          <p:nvPr/>
        </p:nvSpPr>
        <p:spPr>
          <a:xfrm rot="-9861427">
            <a:off x="6567226" y="-377604"/>
            <a:ext cx="3479889" cy="1615861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68" name="Google Shape;25468;p33"/>
          <p:cNvGrpSpPr/>
          <p:nvPr/>
        </p:nvGrpSpPr>
        <p:grpSpPr>
          <a:xfrm rot="-2700000">
            <a:off x="6761549" y="3902532"/>
            <a:ext cx="3537664" cy="1640607"/>
            <a:chOff x="562325" y="4299325"/>
            <a:chExt cx="2123700" cy="984875"/>
          </a:xfrm>
        </p:grpSpPr>
        <p:sp>
          <p:nvSpPr>
            <p:cNvPr id="25469" name="Google Shape;25469;p33"/>
            <p:cNvSpPr/>
            <p:nvPr/>
          </p:nvSpPr>
          <p:spPr>
            <a:xfrm>
              <a:off x="2676950" y="5140950"/>
              <a:ext cx="9075" cy="21150"/>
            </a:xfrm>
            <a:custGeom>
              <a:avLst/>
              <a:gdLst/>
              <a:ahLst/>
              <a:cxnLst/>
              <a:rect l="l" t="t" r="r" b="b"/>
              <a:pathLst>
                <a:path w="363" h="846" extrusionOk="0">
                  <a:moveTo>
                    <a:pt x="362" y="1"/>
                  </a:moveTo>
                  <a:cubicBezTo>
                    <a:pt x="179" y="1"/>
                    <a:pt x="0" y="242"/>
                    <a:pt x="0" y="421"/>
                  </a:cubicBezTo>
                  <a:cubicBezTo>
                    <a:pt x="0" y="541"/>
                    <a:pt x="58" y="662"/>
                    <a:pt x="121" y="783"/>
                  </a:cubicBezTo>
                  <a:lnTo>
                    <a:pt x="179" y="845"/>
                  </a:lnTo>
                  <a:cubicBezTo>
                    <a:pt x="300" y="541"/>
                    <a:pt x="362" y="300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0" name="Google Shape;25470;p33"/>
            <p:cNvSpPr/>
            <p:nvPr/>
          </p:nvSpPr>
          <p:spPr>
            <a:xfrm>
              <a:off x="2676950" y="5104750"/>
              <a:ext cx="7500" cy="18125"/>
            </a:xfrm>
            <a:custGeom>
              <a:avLst/>
              <a:gdLst/>
              <a:ahLst/>
              <a:cxnLst/>
              <a:rect l="l" t="t" r="r" b="b"/>
              <a:pathLst>
                <a:path w="300" h="725" extrusionOk="0">
                  <a:moveTo>
                    <a:pt x="58" y="1"/>
                  </a:moveTo>
                  <a:cubicBezTo>
                    <a:pt x="0" y="59"/>
                    <a:pt x="0" y="179"/>
                    <a:pt x="0" y="300"/>
                  </a:cubicBezTo>
                  <a:cubicBezTo>
                    <a:pt x="0" y="421"/>
                    <a:pt x="58" y="541"/>
                    <a:pt x="121" y="604"/>
                  </a:cubicBezTo>
                  <a:cubicBezTo>
                    <a:pt x="179" y="662"/>
                    <a:pt x="242" y="725"/>
                    <a:pt x="300" y="725"/>
                  </a:cubicBezTo>
                  <a:cubicBezTo>
                    <a:pt x="242" y="483"/>
                    <a:pt x="179" y="242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1" name="Google Shape;25471;p33"/>
            <p:cNvSpPr/>
            <p:nvPr/>
          </p:nvSpPr>
          <p:spPr>
            <a:xfrm>
              <a:off x="2634725" y="5180175"/>
              <a:ext cx="22575" cy="16550"/>
            </a:xfrm>
            <a:custGeom>
              <a:avLst/>
              <a:gdLst/>
              <a:ahLst/>
              <a:cxnLst/>
              <a:rect l="l" t="t" r="r" b="b"/>
              <a:pathLst>
                <a:path w="903" h="662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541"/>
                    <a:pt x="0" y="604"/>
                    <a:pt x="58" y="662"/>
                  </a:cubicBezTo>
                  <a:cubicBezTo>
                    <a:pt x="362" y="541"/>
                    <a:pt x="661" y="483"/>
                    <a:pt x="903" y="300"/>
                  </a:cubicBezTo>
                  <a:cubicBezTo>
                    <a:pt x="845" y="121"/>
                    <a:pt x="66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2" name="Google Shape;25472;p33"/>
            <p:cNvSpPr/>
            <p:nvPr/>
          </p:nvSpPr>
          <p:spPr>
            <a:xfrm>
              <a:off x="26347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3" name="Google Shape;25473;p33"/>
            <p:cNvSpPr/>
            <p:nvPr/>
          </p:nvSpPr>
          <p:spPr>
            <a:xfrm>
              <a:off x="26347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4" name="Google Shape;25474;p33"/>
            <p:cNvSpPr/>
            <p:nvPr/>
          </p:nvSpPr>
          <p:spPr>
            <a:xfrm>
              <a:off x="26347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5" name="Google Shape;25475;p33"/>
            <p:cNvSpPr/>
            <p:nvPr/>
          </p:nvSpPr>
          <p:spPr>
            <a:xfrm>
              <a:off x="2634725" y="5027775"/>
              <a:ext cx="10525" cy="15100"/>
            </a:xfrm>
            <a:custGeom>
              <a:avLst/>
              <a:gdLst/>
              <a:ahLst/>
              <a:cxnLst/>
              <a:rect l="l" t="t" r="r" b="b"/>
              <a:pathLst>
                <a:path w="421" h="604" extrusionOk="0">
                  <a:moveTo>
                    <a:pt x="58" y="0"/>
                  </a:moveTo>
                  <a:cubicBezTo>
                    <a:pt x="0" y="63"/>
                    <a:pt x="0" y="121"/>
                    <a:pt x="0" y="184"/>
                  </a:cubicBezTo>
                  <a:cubicBezTo>
                    <a:pt x="0" y="305"/>
                    <a:pt x="58" y="425"/>
                    <a:pt x="179" y="483"/>
                  </a:cubicBezTo>
                  <a:cubicBezTo>
                    <a:pt x="241" y="604"/>
                    <a:pt x="362" y="604"/>
                    <a:pt x="420" y="604"/>
                  </a:cubicBezTo>
                  <a:cubicBezTo>
                    <a:pt x="299" y="425"/>
                    <a:pt x="179" y="242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6" name="Google Shape;25476;p33"/>
            <p:cNvSpPr/>
            <p:nvPr/>
          </p:nvSpPr>
          <p:spPr>
            <a:xfrm>
              <a:off x="2592475" y="51801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242" y="903"/>
                    <a:pt x="300" y="903"/>
                  </a:cubicBezTo>
                  <a:cubicBezTo>
                    <a:pt x="484" y="903"/>
                    <a:pt x="662" y="845"/>
                    <a:pt x="783" y="845"/>
                  </a:cubicBezTo>
                  <a:cubicBezTo>
                    <a:pt x="903" y="724"/>
                    <a:pt x="966" y="60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7" name="Google Shape;25477;p33"/>
            <p:cNvSpPr/>
            <p:nvPr/>
          </p:nvSpPr>
          <p:spPr>
            <a:xfrm>
              <a:off x="25924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8" name="Google Shape;25478;p33"/>
            <p:cNvSpPr/>
            <p:nvPr/>
          </p:nvSpPr>
          <p:spPr>
            <a:xfrm>
              <a:off x="25924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9" name="Google Shape;25479;p33"/>
            <p:cNvSpPr/>
            <p:nvPr/>
          </p:nvSpPr>
          <p:spPr>
            <a:xfrm>
              <a:off x="25924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0" name="Google Shape;25480;p33"/>
            <p:cNvSpPr/>
            <p:nvPr/>
          </p:nvSpPr>
          <p:spPr>
            <a:xfrm>
              <a:off x="25924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1" name="Google Shape;25481;p33"/>
            <p:cNvSpPr/>
            <p:nvPr/>
          </p:nvSpPr>
          <p:spPr>
            <a:xfrm>
              <a:off x="2592475" y="49810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300" y="1"/>
                  </a:moveTo>
                  <a:cubicBezTo>
                    <a:pt x="179" y="59"/>
                    <a:pt x="1" y="242"/>
                    <a:pt x="1" y="421"/>
                  </a:cubicBezTo>
                  <a:cubicBezTo>
                    <a:pt x="1" y="541"/>
                    <a:pt x="59" y="662"/>
                    <a:pt x="179" y="783"/>
                  </a:cubicBezTo>
                  <a:cubicBezTo>
                    <a:pt x="242" y="845"/>
                    <a:pt x="421" y="903"/>
                    <a:pt x="541" y="903"/>
                  </a:cubicBezTo>
                  <a:cubicBezTo>
                    <a:pt x="662" y="903"/>
                    <a:pt x="783" y="845"/>
                    <a:pt x="903" y="725"/>
                  </a:cubicBezTo>
                  <a:cubicBezTo>
                    <a:pt x="662" y="483"/>
                    <a:pt x="484" y="242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2" name="Google Shape;25482;p33"/>
            <p:cNvSpPr/>
            <p:nvPr/>
          </p:nvSpPr>
          <p:spPr>
            <a:xfrm>
              <a:off x="25517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3" name="Google Shape;25483;p33"/>
            <p:cNvSpPr/>
            <p:nvPr/>
          </p:nvSpPr>
          <p:spPr>
            <a:xfrm>
              <a:off x="25517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4" name="Google Shape;25484;p33"/>
            <p:cNvSpPr/>
            <p:nvPr/>
          </p:nvSpPr>
          <p:spPr>
            <a:xfrm>
              <a:off x="25517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5" name="Google Shape;25485;p33"/>
            <p:cNvSpPr/>
            <p:nvPr/>
          </p:nvSpPr>
          <p:spPr>
            <a:xfrm>
              <a:off x="25517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6" name="Google Shape;25486;p33"/>
            <p:cNvSpPr/>
            <p:nvPr/>
          </p:nvSpPr>
          <p:spPr>
            <a:xfrm>
              <a:off x="25517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7" name="Google Shape;25487;p33"/>
            <p:cNvSpPr/>
            <p:nvPr/>
          </p:nvSpPr>
          <p:spPr>
            <a:xfrm>
              <a:off x="25517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8" name="Google Shape;25488;p33"/>
            <p:cNvSpPr/>
            <p:nvPr/>
          </p:nvSpPr>
          <p:spPr>
            <a:xfrm>
              <a:off x="25517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845" y="242"/>
                    <a:pt x="724" y="121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9" name="Google Shape;25489;p33"/>
            <p:cNvSpPr/>
            <p:nvPr/>
          </p:nvSpPr>
          <p:spPr>
            <a:xfrm>
              <a:off x="25094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0" name="Google Shape;25490;p33"/>
            <p:cNvSpPr/>
            <p:nvPr/>
          </p:nvSpPr>
          <p:spPr>
            <a:xfrm>
              <a:off x="25094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1" name="Google Shape;25491;p33"/>
            <p:cNvSpPr/>
            <p:nvPr/>
          </p:nvSpPr>
          <p:spPr>
            <a:xfrm>
              <a:off x="25094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2" name="Google Shape;25492;p33"/>
            <p:cNvSpPr/>
            <p:nvPr/>
          </p:nvSpPr>
          <p:spPr>
            <a:xfrm>
              <a:off x="25094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3" name="Google Shape;25493;p33"/>
            <p:cNvSpPr/>
            <p:nvPr/>
          </p:nvSpPr>
          <p:spPr>
            <a:xfrm>
              <a:off x="25094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4" name="Google Shape;25494;p33"/>
            <p:cNvSpPr/>
            <p:nvPr/>
          </p:nvSpPr>
          <p:spPr>
            <a:xfrm>
              <a:off x="25094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5" name="Google Shape;25495;p33"/>
            <p:cNvSpPr/>
            <p:nvPr/>
          </p:nvSpPr>
          <p:spPr>
            <a:xfrm>
              <a:off x="25094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6" name="Google Shape;25496;p33"/>
            <p:cNvSpPr/>
            <p:nvPr/>
          </p:nvSpPr>
          <p:spPr>
            <a:xfrm>
              <a:off x="25094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7" name="Google Shape;25497;p33"/>
            <p:cNvSpPr/>
            <p:nvPr/>
          </p:nvSpPr>
          <p:spPr>
            <a:xfrm>
              <a:off x="24688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8" name="Google Shape;25498;p33"/>
            <p:cNvSpPr/>
            <p:nvPr/>
          </p:nvSpPr>
          <p:spPr>
            <a:xfrm>
              <a:off x="24688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9" name="Google Shape;25499;p33"/>
            <p:cNvSpPr/>
            <p:nvPr/>
          </p:nvSpPr>
          <p:spPr>
            <a:xfrm>
              <a:off x="24688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03" y="483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0" name="Google Shape;25500;p33"/>
            <p:cNvSpPr/>
            <p:nvPr/>
          </p:nvSpPr>
          <p:spPr>
            <a:xfrm>
              <a:off x="24688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1" name="Google Shape;25501;p33"/>
            <p:cNvSpPr/>
            <p:nvPr/>
          </p:nvSpPr>
          <p:spPr>
            <a:xfrm>
              <a:off x="24688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2" name="Google Shape;25502;p33"/>
            <p:cNvSpPr/>
            <p:nvPr/>
          </p:nvSpPr>
          <p:spPr>
            <a:xfrm>
              <a:off x="24688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3" name="Google Shape;25503;p33"/>
            <p:cNvSpPr/>
            <p:nvPr/>
          </p:nvSpPr>
          <p:spPr>
            <a:xfrm>
              <a:off x="24688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4" name="Google Shape;25504;p33"/>
            <p:cNvSpPr/>
            <p:nvPr/>
          </p:nvSpPr>
          <p:spPr>
            <a:xfrm>
              <a:off x="24688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5" name="Google Shape;25505;p33"/>
            <p:cNvSpPr/>
            <p:nvPr/>
          </p:nvSpPr>
          <p:spPr>
            <a:xfrm>
              <a:off x="24688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6" name="Google Shape;25506;p33"/>
            <p:cNvSpPr/>
            <p:nvPr/>
          </p:nvSpPr>
          <p:spPr>
            <a:xfrm>
              <a:off x="24265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7" name="Google Shape;25507;p33"/>
            <p:cNvSpPr/>
            <p:nvPr/>
          </p:nvSpPr>
          <p:spPr>
            <a:xfrm>
              <a:off x="24265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8" name="Google Shape;25508;p33"/>
            <p:cNvSpPr/>
            <p:nvPr/>
          </p:nvSpPr>
          <p:spPr>
            <a:xfrm>
              <a:off x="24265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9" name="Google Shape;25509;p33"/>
            <p:cNvSpPr/>
            <p:nvPr/>
          </p:nvSpPr>
          <p:spPr>
            <a:xfrm>
              <a:off x="24265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0" name="Google Shape;25510;p33"/>
            <p:cNvSpPr/>
            <p:nvPr/>
          </p:nvSpPr>
          <p:spPr>
            <a:xfrm>
              <a:off x="24265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1" name="Google Shape;25511;p33"/>
            <p:cNvSpPr/>
            <p:nvPr/>
          </p:nvSpPr>
          <p:spPr>
            <a:xfrm>
              <a:off x="24265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2" name="Google Shape;25512;p33"/>
            <p:cNvSpPr/>
            <p:nvPr/>
          </p:nvSpPr>
          <p:spPr>
            <a:xfrm>
              <a:off x="24265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3" name="Google Shape;25513;p33"/>
            <p:cNvSpPr/>
            <p:nvPr/>
          </p:nvSpPr>
          <p:spPr>
            <a:xfrm>
              <a:off x="24265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4" name="Google Shape;25514;p33"/>
            <p:cNvSpPr/>
            <p:nvPr/>
          </p:nvSpPr>
          <p:spPr>
            <a:xfrm>
              <a:off x="24265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5" name="Google Shape;25515;p33"/>
            <p:cNvSpPr/>
            <p:nvPr/>
          </p:nvSpPr>
          <p:spPr>
            <a:xfrm>
              <a:off x="24265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6" name="Google Shape;25516;p33"/>
            <p:cNvSpPr/>
            <p:nvPr/>
          </p:nvSpPr>
          <p:spPr>
            <a:xfrm>
              <a:off x="2387350" y="5220825"/>
              <a:ext cx="18125" cy="4625"/>
            </a:xfrm>
            <a:custGeom>
              <a:avLst/>
              <a:gdLst/>
              <a:ahLst/>
              <a:cxnLst/>
              <a:rect l="l" t="t" r="r" b="b"/>
              <a:pathLst>
                <a:path w="725" h="185" extrusionOk="0">
                  <a:moveTo>
                    <a:pt x="363" y="1"/>
                  </a:moveTo>
                  <a:cubicBezTo>
                    <a:pt x="242" y="1"/>
                    <a:pt x="121" y="64"/>
                    <a:pt x="1" y="184"/>
                  </a:cubicBezTo>
                  <a:cubicBezTo>
                    <a:pt x="242" y="122"/>
                    <a:pt x="483" y="122"/>
                    <a:pt x="725" y="122"/>
                  </a:cubicBezTo>
                  <a:cubicBezTo>
                    <a:pt x="604" y="1"/>
                    <a:pt x="483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7" name="Google Shape;25517;p33"/>
            <p:cNvSpPr/>
            <p:nvPr/>
          </p:nvSpPr>
          <p:spPr>
            <a:xfrm>
              <a:off x="23843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8" name="Google Shape;25518;p33"/>
            <p:cNvSpPr/>
            <p:nvPr/>
          </p:nvSpPr>
          <p:spPr>
            <a:xfrm>
              <a:off x="23843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99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9" name="Google Shape;25519;p33"/>
            <p:cNvSpPr/>
            <p:nvPr/>
          </p:nvSpPr>
          <p:spPr>
            <a:xfrm>
              <a:off x="23843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0" name="Google Shape;25520;p33"/>
            <p:cNvSpPr/>
            <p:nvPr/>
          </p:nvSpPr>
          <p:spPr>
            <a:xfrm>
              <a:off x="23843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1" name="Google Shape;25521;p33"/>
            <p:cNvSpPr/>
            <p:nvPr/>
          </p:nvSpPr>
          <p:spPr>
            <a:xfrm>
              <a:off x="23843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67" y="870"/>
                    <a:pt x="355" y="928"/>
                    <a:pt x="443" y="928"/>
                  </a:cubicBezTo>
                  <a:cubicBezTo>
                    <a:pt x="476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2" name="Google Shape;25522;p33"/>
            <p:cNvSpPr/>
            <p:nvPr/>
          </p:nvSpPr>
          <p:spPr>
            <a:xfrm>
              <a:off x="23843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3" name="Google Shape;25523;p33"/>
            <p:cNvSpPr/>
            <p:nvPr/>
          </p:nvSpPr>
          <p:spPr>
            <a:xfrm>
              <a:off x="23843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99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4" name="Google Shape;25524;p33"/>
            <p:cNvSpPr/>
            <p:nvPr/>
          </p:nvSpPr>
          <p:spPr>
            <a:xfrm>
              <a:off x="23843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5" name="Google Shape;25525;p33"/>
            <p:cNvSpPr/>
            <p:nvPr/>
          </p:nvSpPr>
          <p:spPr>
            <a:xfrm>
              <a:off x="23843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99" y="845"/>
                    <a:pt x="420" y="903"/>
                    <a:pt x="541" y="903"/>
                  </a:cubicBezTo>
                  <a:cubicBezTo>
                    <a:pt x="782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6" name="Google Shape;25526;p33"/>
            <p:cNvSpPr/>
            <p:nvPr/>
          </p:nvSpPr>
          <p:spPr>
            <a:xfrm>
              <a:off x="23843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7" name="Google Shape;25527;p33"/>
            <p:cNvSpPr/>
            <p:nvPr/>
          </p:nvSpPr>
          <p:spPr>
            <a:xfrm>
              <a:off x="23843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99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8" name="Google Shape;25528;p33"/>
            <p:cNvSpPr/>
            <p:nvPr/>
          </p:nvSpPr>
          <p:spPr>
            <a:xfrm>
              <a:off x="2343550" y="5220825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483" y="1"/>
                  </a:moveTo>
                  <a:cubicBezTo>
                    <a:pt x="242" y="1"/>
                    <a:pt x="63" y="122"/>
                    <a:pt x="1" y="363"/>
                  </a:cubicBezTo>
                  <a:cubicBezTo>
                    <a:pt x="305" y="305"/>
                    <a:pt x="604" y="305"/>
                    <a:pt x="908" y="242"/>
                  </a:cubicBezTo>
                  <a:cubicBezTo>
                    <a:pt x="845" y="64"/>
                    <a:pt x="667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9" name="Google Shape;25529;p33"/>
            <p:cNvSpPr/>
            <p:nvPr/>
          </p:nvSpPr>
          <p:spPr>
            <a:xfrm>
              <a:off x="23435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0" name="Google Shape;25530;p33"/>
            <p:cNvSpPr/>
            <p:nvPr/>
          </p:nvSpPr>
          <p:spPr>
            <a:xfrm>
              <a:off x="23435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1" name="Google Shape;25531;p33"/>
            <p:cNvSpPr/>
            <p:nvPr/>
          </p:nvSpPr>
          <p:spPr>
            <a:xfrm>
              <a:off x="23435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2" name="Google Shape;25532;p33"/>
            <p:cNvSpPr/>
            <p:nvPr/>
          </p:nvSpPr>
          <p:spPr>
            <a:xfrm>
              <a:off x="23435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3" name="Google Shape;25533;p33"/>
            <p:cNvSpPr/>
            <p:nvPr/>
          </p:nvSpPr>
          <p:spPr>
            <a:xfrm>
              <a:off x="23435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4" name="Google Shape;25534;p33"/>
            <p:cNvSpPr/>
            <p:nvPr/>
          </p:nvSpPr>
          <p:spPr>
            <a:xfrm>
              <a:off x="23435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5" name="Google Shape;25535;p33"/>
            <p:cNvSpPr/>
            <p:nvPr/>
          </p:nvSpPr>
          <p:spPr>
            <a:xfrm>
              <a:off x="23435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6" name="Google Shape;25536;p33"/>
            <p:cNvSpPr/>
            <p:nvPr/>
          </p:nvSpPr>
          <p:spPr>
            <a:xfrm>
              <a:off x="23435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7" name="Google Shape;25537;p33"/>
            <p:cNvSpPr/>
            <p:nvPr/>
          </p:nvSpPr>
          <p:spPr>
            <a:xfrm>
              <a:off x="23435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8" name="Google Shape;25538;p33"/>
            <p:cNvSpPr/>
            <p:nvPr/>
          </p:nvSpPr>
          <p:spPr>
            <a:xfrm>
              <a:off x="23435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9" name="Google Shape;25539;p33"/>
            <p:cNvSpPr/>
            <p:nvPr/>
          </p:nvSpPr>
          <p:spPr>
            <a:xfrm>
              <a:off x="23435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0" name="Google Shape;25540;p33"/>
            <p:cNvSpPr/>
            <p:nvPr/>
          </p:nvSpPr>
          <p:spPr>
            <a:xfrm>
              <a:off x="23435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305" y="0"/>
                  </a:moveTo>
                  <a:cubicBezTo>
                    <a:pt x="121" y="121"/>
                    <a:pt x="1" y="300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725" y="300"/>
                    <a:pt x="546" y="179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1" name="Google Shape;25541;p33"/>
            <p:cNvSpPr/>
            <p:nvPr/>
          </p:nvSpPr>
          <p:spPr>
            <a:xfrm>
              <a:off x="2301325" y="5220825"/>
              <a:ext cx="24150" cy="12100"/>
            </a:xfrm>
            <a:custGeom>
              <a:avLst/>
              <a:gdLst/>
              <a:ahLst/>
              <a:cxnLst/>
              <a:rect l="l" t="t" r="r" b="b"/>
              <a:pathLst>
                <a:path w="966" h="484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lnTo>
                    <a:pt x="0" y="484"/>
                  </a:lnTo>
                  <a:cubicBezTo>
                    <a:pt x="362" y="484"/>
                    <a:pt x="666" y="426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2" name="Google Shape;25542;p33"/>
            <p:cNvSpPr/>
            <p:nvPr/>
          </p:nvSpPr>
          <p:spPr>
            <a:xfrm>
              <a:off x="23013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3" name="Google Shape;25543;p33"/>
            <p:cNvSpPr/>
            <p:nvPr/>
          </p:nvSpPr>
          <p:spPr>
            <a:xfrm>
              <a:off x="23013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4" name="Google Shape;25544;p33"/>
            <p:cNvSpPr/>
            <p:nvPr/>
          </p:nvSpPr>
          <p:spPr>
            <a:xfrm>
              <a:off x="23013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5" name="Google Shape;25545;p33"/>
            <p:cNvSpPr/>
            <p:nvPr/>
          </p:nvSpPr>
          <p:spPr>
            <a:xfrm>
              <a:off x="23013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6" name="Google Shape;25546;p33"/>
            <p:cNvSpPr/>
            <p:nvPr/>
          </p:nvSpPr>
          <p:spPr>
            <a:xfrm>
              <a:off x="23013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7" name="Google Shape;25547;p33"/>
            <p:cNvSpPr/>
            <p:nvPr/>
          </p:nvSpPr>
          <p:spPr>
            <a:xfrm>
              <a:off x="23013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8" name="Google Shape;25548;p33"/>
            <p:cNvSpPr/>
            <p:nvPr/>
          </p:nvSpPr>
          <p:spPr>
            <a:xfrm>
              <a:off x="23013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9" name="Google Shape;25549;p33"/>
            <p:cNvSpPr/>
            <p:nvPr/>
          </p:nvSpPr>
          <p:spPr>
            <a:xfrm>
              <a:off x="23013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0" name="Google Shape;25550;p33"/>
            <p:cNvSpPr/>
            <p:nvPr/>
          </p:nvSpPr>
          <p:spPr>
            <a:xfrm>
              <a:off x="23013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1" name="Google Shape;25551;p33"/>
            <p:cNvSpPr/>
            <p:nvPr/>
          </p:nvSpPr>
          <p:spPr>
            <a:xfrm>
              <a:off x="23013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2" name="Google Shape;25552;p33"/>
            <p:cNvSpPr/>
            <p:nvPr/>
          </p:nvSpPr>
          <p:spPr>
            <a:xfrm>
              <a:off x="23013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3" name="Google Shape;25553;p33"/>
            <p:cNvSpPr/>
            <p:nvPr/>
          </p:nvSpPr>
          <p:spPr>
            <a:xfrm>
              <a:off x="23013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4" name="Google Shape;25554;p33"/>
            <p:cNvSpPr/>
            <p:nvPr/>
          </p:nvSpPr>
          <p:spPr>
            <a:xfrm>
              <a:off x="2301325" y="47110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0" y="1"/>
                  </a:moveTo>
                  <a:cubicBezTo>
                    <a:pt x="0" y="121"/>
                    <a:pt x="63" y="242"/>
                    <a:pt x="184" y="363"/>
                  </a:cubicBezTo>
                  <a:cubicBezTo>
                    <a:pt x="242" y="425"/>
                    <a:pt x="362" y="483"/>
                    <a:pt x="483" y="483"/>
                  </a:cubicBezTo>
                  <a:cubicBezTo>
                    <a:pt x="604" y="483"/>
                    <a:pt x="666" y="425"/>
                    <a:pt x="724" y="425"/>
                  </a:cubicBezTo>
                  <a:cubicBezTo>
                    <a:pt x="604" y="305"/>
                    <a:pt x="483" y="242"/>
                    <a:pt x="362" y="18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5" name="Google Shape;25555;p33"/>
            <p:cNvSpPr/>
            <p:nvPr/>
          </p:nvSpPr>
          <p:spPr>
            <a:xfrm>
              <a:off x="2260650" y="5220825"/>
              <a:ext cx="22600" cy="16700"/>
            </a:xfrm>
            <a:custGeom>
              <a:avLst/>
              <a:gdLst/>
              <a:ahLst/>
              <a:cxnLst/>
              <a:rect l="l" t="t" r="r" b="b"/>
              <a:pathLst>
                <a:path w="904" h="668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lnTo>
                    <a:pt x="1" y="667"/>
                  </a:lnTo>
                  <a:cubicBezTo>
                    <a:pt x="300" y="604"/>
                    <a:pt x="604" y="604"/>
                    <a:pt x="903" y="546"/>
                  </a:cubicBezTo>
                  <a:lnTo>
                    <a:pt x="903" y="426"/>
                  </a:ln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6" name="Google Shape;25556;p33"/>
            <p:cNvSpPr/>
            <p:nvPr/>
          </p:nvSpPr>
          <p:spPr>
            <a:xfrm>
              <a:off x="226065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7" name="Google Shape;25557;p33"/>
            <p:cNvSpPr/>
            <p:nvPr/>
          </p:nvSpPr>
          <p:spPr>
            <a:xfrm>
              <a:off x="226065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8" name="Google Shape;25558;p33"/>
            <p:cNvSpPr/>
            <p:nvPr/>
          </p:nvSpPr>
          <p:spPr>
            <a:xfrm>
              <a:off x="226065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03" y="483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9" name="Google Shape;25559;p33"/>
            <p:cNvSpPr/>
            <p:nvPr/>
          </p:nvSpPr>
          <p:spPr>
            <a:xfrm>
              <a:off x="226065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0" name="Google Shape;25560;p33"/>
            <p:cNvSpPr/>
            <p:nvPr/>
          </p:nvSpPr>
          <p:spPr>
            <a:xfrm>
              <a:off x="226065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1" name="Google Shape;25561;p33"/>
            <p:cNvSpPr/>
            <p:nvPr/>
          </p:nvSpPr>
          <p:spPr>
            <a:xfrm>
              <a:off x="226065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2" name="Google Shape;25562;p33"/>
            <p:cNvSpPr/>
            <p:nvPr/>
          </p:nvSpPr>
          <p:spPr>
            <a:xfrm>
              <a:off x="226065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3" name="Google Shape;25563;p33"/>
            <p:cNvSpPr/>
            <p:nvPr/>
          </p:nvSpPr>
          <p:spPr>
            <a:xfrm>
              <a:off x="226065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4" name="Google Shape;25564;p33"/>
            <p:cNvSpPr/>
            <p:nvPr/>
          </p:nvSpPr>
          <p:spPr>
            <a:xfrm>
              <a:off x="226065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5" name="Google Shape;25565;p33"/>
            <p:cNvSpPr/>
            <p:nvPr/>
          </p:nvSpPr>
          <p:spPr>
            <a:xfrm>
              <a:off x="226065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6" name="Google Shape;25566;p33"/>
            <p:cNvSpPr/>
            <p:nvPr/>
          </p:nvSpPr>
          <p:spPr>
            <a:xfrm>
              <a:off x="226065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7" name="Google Shape;25567;p33"/>
            <p:cNvSpPr/>
            <p:nvPr/>
          </p:nvSpPr>
          <p:spPr>
            <a:xfrm>
              <a:off x="226065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03" y="483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8" name="Google Shape;25568;p33"/>
            <p:cNvSpPr/>
            <p:nvPr/>
          </p:nvSpPr>
          <p:spPr>
            <a:xfrm>
              <a:off x="226065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9" name="Google Shape;25569;p33"/>
            <p:cNvSpPr/>
            <p:nvPr/>
          </p:nvSpPr>
          <p:spPr>
            <a:xfrm>
              <a:off x="2218425" y="5220825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8" y="667"/>
                    <a:pt x="121" y="788"/>
                  </a:cubicBezTo>
                  <a:cubicBezTo>
                    <a:pt x="363" y="725"/>
                    <a:pt x="604" y="725"/>
                    <a:pt x="845" y="725"/>
                  </a:cubicBezTo>
                  <a:cubicBezTo>
                    <a:pt x="903" y="604"/>
                    <a:pt x="966" y="546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0" name="Google Shape;25570;p33"/>
            <p:cNvSpPr/>
            <p:nvPr/>
          </p:nvSpPr>
          <p:spPr>
            <a:xfrm>
              <a:off x="22184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1" name="Google Shape;25571;p33"/>
            <p:cNvSpPr/>
            <p:nvPr/>
          </p:nvSpPr>
          <p:spPr>
            <a:xfrm>
              <a:off x="22184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2" name="Google Shape;25572;p33"/>
            <p:cNvSpPr/>
            <p:nvPr/>
          </p:nvSpPr>
          <p:spPr>
            <a:xfrm>
              <a:off x="22184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3" name="Google Shape;25573;p33"/>
            <p:cNvSpPr/>
            <p:nvPr/>
          </p:nvSpPr>
          <p:spPr>
            <a:xfrm>
              <a:off x="22184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4" name="Google Shape;25574;p33"/>
            <p:cNvSpPr/>
            <p:nvPr/>
          </p:nvSpPr>
          <p:spPr>
            <a:xfrm>
              <a:off x="22184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5" name="Google Shape;25575;p33"/>
            <p:cNvSpPr/>
            <p:nvPr/>
          </p:nvSpPr>
          <p:spPr>
            <a:xfrm>
              <a:off x="22184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6" name="Google Shape;25576;p33"/>
            <p:cNvSpPr/>
            <p:nvPr/>
          </p:nvSpPr>
          <p:spPr>
            <a:xfrm>
              <a:off x="22184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8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7" name="Google Shape;25577;p33"/>
            <p:cNvSpPr/>
            <p:nvPr/>
          </p:nvSpPr>
          <p:spPr>
            <a:xfrm>
              <a:off x="22184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8" name="Google Shape;25578;p33"/>
            <p:cNvSpPr/>
            <p:nvPr/>
          </p:nvSpPr>
          <p:spPr>
            <a:xfrm>
              <a:off x="22184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9" name="Google Shape;25579;p33"/>
            <p:cNvSpPr/>
            <p:nvPr/>
          </p:nvSpPr>
          <p:spPr>
            <a:xfrm>
              <a:off x="22184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0" name="Google Shape;25580;p33"/>
            <p:cNvSpPr/>
            <p:nvPr/>
          </p:nvSpPr>
          <p:spPr>
            <a:xfrm>
              <a:off x="22184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1" name="Google Shape;25581;p33"/>
            <p:cNvSpPr/>
            <p:nvPr/>
          </p:nvSpPr>
          <p:spPr>
            <a:xfrm>
              <a:off x="22184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2" name="Google Shape;25582;p33"/>
            <p:cNvSpPr/>
            <p:nvPr/>
          </p:nvSpPr>
          <p:spPr>
            <a:xfrm>
              <a:off x="22184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3" name="Google Shape;25583;p33"/>
            <p:cNvSpPr/>
            <p:nvPr/>
          </p:nvSpPr>
          <p:spPr>
            <a:xfrm>
              <a:off x="2219875" y="4677850"/>
              <a:ext cx="15100" cy="5175"/>
            </a:xfrm>
            <a:custGeom>
              <a:avLst/>
              <a:gdLst/>
              <a:ahLst/>
              <a:cxnLst/>
              <a:rect l="l" t="t" r="r" b="b"/>
              <a:pathLst>
                <a:path w="604" h="207" extrusionOk="0">
                  <a:moveTo>
                    <a:pt x="0" y="0"/>
                  </a:moveTo>
                  <a:cubicBezTo>
                    <a:pt x="13" y="4"/>
                    <a:pt x="25" y="7"/>
                    <a:pt x="38" y="10"/>
                  </a:cubicBezTo>
                  <a:lnTo>
                    <a:pt x="38" y="10"/>
                  </a:lnTo>
                  <a:cubicBezTo>
                    <a:pt x="28" y="4"/>
                    <a:pt x="16" y="0"/>
                    <a:pt x="0" y="0"/>
                  </a:cubicBezTo>
                  <a:close/>
                  <a:moveTo>
                    <a:pt x="38" y="10"/>
                  </a:moveTo>
                  <a:lnTo>
                    <a:pt x="38" y="10"/>
                  </a:lnTo>
                  <a:cubicBezTo>
                    <a:pt x="67" y="28"/>
                    <a:pt x="78" y="63"/>
                    <a:pt x="121" y="63"/>
                  </a:cubicBezTo>
                  <a:cubicBezTo>
                    <a:pt x="167" y="152"/>
                    <a:pt x="244" y="206"/>
                    <a:pt x="330" y="206"/>
                  </a:cubicBezTo>
                  <a:cubicBezTo>
                    <a:pt x="361" y="206"/>
                    <a:pt x="393" y="199"/>
                    <a:pt x="425" y="184"/>
                  </a:cubicBezTo>
                  <a:lnTo>
                    <a:pt x="604" y="184"/>
                  </a:lnTo>
                  <a:cubicBezTo>
                    <a:pt x="434" y="124"/>
                    <a:pt x="261" y="69"/>
                    <a:pt x="38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4" name="Google Shape;25584;p33"/>
            <p:cNvSpPr/>
            <p:nvPr/>
          </p:nvSpPr>
          <p:spPr>
            <a:xfrm>
              <a:off x="217765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184" y="846"/>
                    <a:pt x="242" y="846"/>
                    <a:pt x="304" y="908"/>
                  </a:cubicBezTo>
                  <a:cubicBezTo>
                    <a:pt x="425" y="908"/>
                    <a:pt x="546" y="846"/>
                    <a:pt x="666" y="846"/>
                  </a:cubicBezTo>
                  <a:cubicBezTo>
                    <a:pt x="845" y="788"/>
                    <a:pt x="908" y="604"/>
                    <a:pt x="908" y="426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5" name="Google Shape;25585;p33"/>
            <p:cNvSpPr/>
            <p:nvPr/>
          </p:nvSpPr>
          <p:spPr>
            <a:xfrm>
              <a:off x="217765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6" name="Google Shape;25586;p33"/>
            <p:cNvSpPr/>
            <p:nvPr/>
          </p:nvSpPr>
          <p:spPr>
            <a:xfrm>
              <a:off x="217765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7" name="Google Shape;25587;p33"/>
            <p:cNvSpPr/>
            <p:nvPr/>
          </p:nvSpPr>
          <p:spPr>
            <a:xfrm>
              <a:off x="217765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4"/>
                    <a:pt x="908" y="483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8" name="Google Shape;25588;p33"/>
            <p:cNvSpPr/>
            <p:nvPr/>
          </p:nvSpPr>
          <p:spPr>
            <a:xfrm>
              <a:off x="217765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9" name="Google Shape;25589;p33"/>
            <p:cNvSpPr/>
            <p:nvPr/>
          </p:nvSpPr>
          <p:spPr>
            <a:xfrm>
              <a:off x="217765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0" name="Google Shape;25590;p33"/>
            <p:cNvSpPr/>
            <p:nvPr/>
          </p:nvSpPr>
          <p:spPr>
            <a:xfrm>
              <a:off x="217765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1" name="Google Shape;25591;p33"/>
            <p:cNvSpPr/>
            <p:nvPr/>
          </p:nvSpPr>
          <p:spPr>
            <a:xfrm>
              <a:off x="217765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2" name="Google Shape;25592;p33"/>
            <p:cNvSpPr/>
            <p:nvPr/>
          </p:nvSpPr>
          <p:spPr>
            <a:xfrm>
              <a:off x="217765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3" name="Google Shape;25593;p33"/>
            <p:cNvSpPr/>
            <p:nvPr/>
          </p:nvSpPr>
          <p:spPr>
            <a:xfrm>
              <a:off x="217765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4" name="Google Shape;25594;p33"/>
            <p:cNvSpPr/>
            <p:nvPr/>
          </p:nvSpPr>
          <p:spPr>
            <a:xfrm>
              <a:off x="217765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5" name="Google Shape;25595;p33"/>
            <p:cNvSpPr/>
            <p:nvPr/>
          </p:nvSpPr>
          <p:spPr>
            <a:xfrm>
              <a:off x="217765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6" name="Google Shape;25596;p33"/>
            <p:cNvSpPr/>
            <p:nvPr/>
          </p:nvSpPr>
          <p:spPr>
            <a:xfrm>
              <a:off x="2177650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4"/>
                    <a:pt x="908" y="483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7" name="Google Shape;25597;p33"/>
            <p:cNvSpPr/>
            <p:nvPr/>
          </p:nvSpPr>
          <p:spPr>
            <a:xfrm>
              <a:off x="2177650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8" name="Google Shape;25598;p33"/>
            <p:cNvSpPr/>
            <p:nvPr/>
          </p:nvSpPr>
          <p:spPr>
            <a:xfrm>
              <a:off x="2177650" y="4667350"/>
              <a:ext cx="22700" cy="15675"/>
            </a:xfrm>
            <a:custGeom>
              <a:avLst/>
              <a:gdLst/>
              <a:ahLst/>
              <a:cxnLst/>
              <a:rect l="l" t="t" r="r" b="b"/>
              <a:pathLst>
                <a:path w="908" h="627" extrusionOk="0">
                  <a:moveTo>
                    <a:pt x="0" y="1"/>
                  </a:moveTo>
                  <a:lnTo>
                    <a:pt x="0" y="179"/>
                  </a:lnTo>
                  <a:cubicBezTo>
                    <a:pt x="0" y="300"/>
                    <a:pt x="0" y="420"/>
                    <a:pt x="121" y="483"/>
                  </a:cubicBezTo>
                  <a:cubicBezTo>
                    <a:pt x="209" y="572"/>
                    <a:pt x="298" y="626"/>
                    <a:pt x="386" y="626"/>
                  </a:cubicBezTo>
                  <a:cubicBezTo>
                    <a:pt x="419" y="626"/>
                    <a:pt x="451" y="619"/>
                    <a:pt x="483" y="604"/>
                  </a:cubicBezTo>
                  <a:cubicBezTo>
                    <a:pt x="724" y="604"/>
                    <a:pt x="908" y="420"/>
                    <a:pt x="908" y="1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9" name="Google Shape;25599;p33"/>
            <p:cNvSpPr/>
            <p:nvPr/>
          </p:nvSpPr>
          <p:spPr>
            <a:xfrm>
              <a:off x="2135400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22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0" name="Google Shape;25600;p33"/>
            <p:cNvSpPr/>
            <p:nvPr/>
          </p:nvSpPr>
          <p:spPr>
            <a:xfrm>
              <a:off x="213540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1" name="Google Shape;25601;p33"/>
            <p:cNvSpPr/>
            <p:nvPr/>
          </p:nvSpPr>
          <p:spPr>
            <a:xfrm>
              <a:off x="213540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2" name="Google Shape;25602;p33"/>
            <p:cNvSpPr/>
            <p:nvPr/>
          </p:nvSpPr>
          <p:spPr>
            <a:xfrm>
              <a:off x="213540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3" name="Google Shape;25603;p33"/>
            <p:cNvSpPr/>
            <p:nvPr/>
          </p:nvSpPr>
          <p:spPr>
            <a:xfrm>
              <a:off x="213540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4" name="Google Shape;25604;p33"/>
            <p:cNvSpPr/>
            <p:nvPr/>
          </p:nvSpPr>
          <p:spPr>
            <a:xfrm>
              <a:off x="213540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5" name="Google Shape;25605;p33"/>
            <p:cNvSpPr/>
            <p:nvPr/>
          </p:nvSpPr>
          <p:spPr>
            <a:xfrm>
              <a:off x="213540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6" name="Google Shape;25606;p33"/>
            <p:cNvSpPr/>
            <p:nvPr/>
          </p:nvSpPr>
          <p:spPr>
            <a:xfrm>
              <a:off x="213540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7" name="Google Shape;25607;p33"/>
            <p:cNvSpPr/>
            <p:nvPr/>
          </p:nvSpPr>
          <p:spPr>
            <a:xfrm>
              <a:off x="213540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8" name="Google Shape;25608;p33"/>
            <p:cNvSpPr/>
            <p:nvPr/>
          </p:nvSpPr>
          <p:spPr>
            <a:xfrm>
              <a:off x="213540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9" name="Google Shape;25609;p33"/>
            <p:cNvSpPr/>
            <p:nvPr/>
          </p:nvSpPr>
          <p:spPr>
            <a:xfrm>
              <a:off x="213540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0" name="Google Shape;25610;p33"/>
            <p:cNvSpPr/>
            <p:nvPr/>
          </p:nvSpPr>
          <p:spPr>
            <a:xfrm>
              <a:off x="213540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1" name="Google Shape;25611;p33"/>
            <p:cNvSpPr/>
            <p:nvPr/>
          </p:nvSpPr>
          <p:spPr>
            <a:xfrm>
              <a:off x="213540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2" name="Google Shape;25612;p33"/>
            <p:cNvSpPr/>
            <p:nvPr/>
          </p:nvSpPr>
          <p:spPr>
            <a:xfrm>
              <a:off x="213540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3" name="Google Shape;25613;p33"/>
            <p:cNvSpPr/>
            <p:nvPr/>
          </p:nvSpPr>
          <p:spPr>
            <a:xfrm>
              <a:off x="2135400" y="4661325"/>
              <a:ext cx="24175" cy="21700"/>
            </a:xfrm>
            <a:custGeom>
              <a:avLst/>
              <a:gdLst/>
              <a:ahLst/>
              <a:cxnLst/>
              <a:rect l="l" t="t" r="r" b="b"/>
              <a:pathLst>
                <a:path w="967" h="868" extrusionOk="0">
                  <a:moveTo>
                    <a:pt x="242" y="0"/>
                  </a:moveTo>
                  <a:cubicBezTo>
                    <a:pt x="122" y="58"/>
                    <a:pt x="1" y="242"/>
                    <a:pt x="1" y="420"/>
                  </a:cubicBezTo>
                  <a:cubicBezTo>
                    <a:pt x="1" y="541"/>
                    <a:pt x="64" y="661"/>
                    <a:pt x="122" y="724"/>
                  </a:cubicBezTo>
                  <a:cubicBezTo>
                    <a:pt x="210" y="813"/>
                    <a:pt x="299" y="867"/>
                    <a:pt x="387" y="867"/>
                  </a:cubicBezTo>
                  <a:cubicBezTo>
                    <a:pt x="419" y="867"/>
                    <a:pt x="451" y="860"/>
                    <a:pt x="484" y="845"/>
                  </a:cubicBezTo>
                  <a:cubicBezTo>
                    <a:pt x="725" y="845"/>
                    <a:pt x="966" y="661"/>
                    <a:pt x="966" y="362"/>
                  </a:cubicBezTo>
                  <a:cubicBezTo>
                    <a:pt x="966" y="242"/>
                    <a:pt x="908" y="121"/>
                    <a:pt x="788" y="58"/>
                  </a:cubicBezTo>
                  <a:cubicBezTo>
                    <a:pt x="604" y="58"/>
                    <a:pt x="426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4" name="Google Shape;25614;p33"/>
            <p:cNvSpPr/>
            <p:nvPr/>
          </p:nvSpPr>
          <p:spPr>
            <a:xfrm>
              <a:off x="20931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5" name="Google Shape;25615;p33"/>
            <p:cNvSpPr/>
            <p:nvPr/>
          </p:nvSpPr>
          <p:spPr>
            <a:xfrm>
              <a:off x="20931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6" name="Google Shape;25616;p33"/>
            <p:cNvSpPr/>
            <p:nvPr/>
          </p:nvSpPr>
          <p:spPr>
            <a:xfrm>
              <a:off x="20931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7" name="Google Shape;25617;p33"/>
            <p:cNvSpPr/>
            <p:nvPr/>
          </p:nvSpPr>
          <p:spPr>
            <a:xfrm>
              <a:off x="20931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8" name="Google Shape;25618;p33"/>
            <p:cNvSpPr/>
            <p:nvPr/>
          </p:nvSpPr>
          <p:spPr>
            <a:xfrm>
              <a:off x="20931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9" name="Google Shape;25619;p33"/>
            <p:cNvSpPr/>
            <p:nvPr/>
          </p:nvSpPr>
          <p:spPr>
            <a:xfrm>
              <a:off x="20931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0" name="Google Shape;25620;p33"/>
            <p:cNvSpPr/>
            <p:nvPr/>
          </p:nvSpPr>
          <p:spPr>
            <a:xfrm>
              <a:off x="20931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1" name="Google Shape;25621;p33"/>
            <p:cNvSpPr/>
            <p:nvPr/>
          </p:nvSpPr>
          <p:spPr>
            <a:xfrm>
              <a:off x="20931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2" name="Google Shape;25622;p33"/>
            <p:cNvSpPr/>
            <p:nvPr/>
          </p:nvSpPr>
          <p:spPr>
            <a:xfrm>
              <a:off x="20931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3" name="Google Shape;25623;p33"/>
            <p:cNvSpPr/>
            <p:nvPr/>
          </p:nvSpPr>
          <p:spPr>
            <a:xfrm>
              <a:off x="20931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4" name="Google Shape;25624;p33"/>
            <p:cNvSpPr/>
            <p:nvPr/>
          </p:nvSpPr>
          <p:spPr>
            <a:xfrm>
              <a:off x="20931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5" name="Google Shape;25625;p33"/>
            <p:cNvSpPr/>
            <p:nvPr/>
          </p:nvSpPr>
          <p:spPr>
            <a:xfrm>
              <a:off x="20931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6" name="Google Shape;25626;p33"/>
            <p:cNvSpPr/>
            <p:nvPr/>
          </p:nvSpPr>
          <p:spPr>
            <a:xfrm>
              <a:off x="20931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7" name="Google Shape;25627;p33"/>
            <p:cNvSpPr/>
            <p:nvPr/>
          </p:nvSpPr>
          <p:spPr>
            <a:xfrm>
              <a:off x="20931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8" name="Google Shape;25628;p33"/>
            <p:cNvSpPr/>
            <p:nvPr/>
          </p:nvSpPr>
          <p:spPr>
            <a:xfrm>
              <a:off x="20931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9" name="Google Shape;25629;p33"/>
            <p:cNvSpPr/>
            <p:nvPr/>
          </p:nvSpPr>
          <p:spPr>
            <a:xfrm>
              <a:off x="20525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0" name="Google Shape;25630;p33"/>
            <p:cNvSpPr/>
            <p:nvPr/>
          </p:nvSpPr>
          <p:spPr>
            <a:xfrm>
              <a:off x="20525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1" name="Google Shape;25631;p33"/>
            <p:cNvSpPr/>
            <p:nvPr/>
          </p:nvSpPr>
          <p:spPr>
            <a:xfrm>
              <a:off x="20525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2" name="Google Shape;25632;p33"/>
            <p:cNvSpPr/>
            <p:nvPr/>
          </p:nvSpPr>
          <p:spPr>
            <a:xfrm>
              <a:off x="20525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03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3" name="Google Shape;25633;p33"/>
            <p:cNvSpPr/>
            <p:nvPr/>
          </p:nvSpPr>
          <p:spPr>
            <a:xfrm>
              <a:off x="20525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4" name="Google Shape;25634;p33"/>
            <p:cNvSpPr/>
            <p:nvPr/>
          </p:nvSpPr>
          <p:spPr>
            <a:xfrm>
              <a:off x="20525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5" name="Google Shape;25635;p33"/>
            <p:cNvSpPr/>
            <p:nvPr/>
          </p:nvSpPr>
          <p:spPr>
            <a:xfrm>
              <a:off x="20525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6" name="Google Shape;25636;p33"/>
            <p:cNvSpPr/>
            <p:nvPr/>
          </p:nvSpPr>
          <p:spPr>
            <a:xfrm>
              <a:off x="20525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7" name="Google Shape;25637;p33"/>
            <p:cNvSpPr/>
            <p:nvPr/>
          </p:nvSpPr>
          <p:spPr>
            <a:xfrm>
              <a:off x="20525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8" name="Google Shape;25638;p33"/>
            <p:cNvSpPr/>
            <p:nvPr/>
          </p:nvSpPr>
          <p:spPr>
            <a:xfrm>
              <a:off x="20525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9" name="Google Shape;25639;p33"/>
            <p:cNvSpPr/>
            <p:nvPr/>
          </p:nvSpPr>
          <p:spPr>
            <a:xfrm>
              <a:off x="20525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0" name="Google Shape;25640;p33"/>
            <p:cNvSpPr/>
            <p:nvPr/>
          </p:nvSpPr>
          <p:spPr>
            <a:xfrm>
              <a:off x="20525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1" name="Google Shape;25641;p33"/>
            <p:cNvSpPr/>
            <p:nvPr/>
          </p:nvSpPr>
          <p:spPr>
            <a:xfrm>
              <a:off x="20525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03" y="483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2" name="Google Shape;25642;p33"/>
            <p:cNvSpPr/>
            <p:nvPr/>
          </p:nvSpPr>
          <p:spPr>
            <a:xfrm>
              <a:off x="20525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3" name="Google Shape;25643;p33"/>
            <p:cNvSpPr/>
            <p:nvPr/>
          </p:nvSpPr>
          <p:spPr>
            <a:xfrm>
              <a:off x="20525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661" y="0"/>
                  </a:moveTo>
                  <a:cubicBezTo>
                    <a:pt x="483" y="63"/>
                    <a:pt x="362" y="63"/>
                    <a:pt x="179" y="63"/>
                  </a:cubicBezTo>
                  <a:cubicBezTo>
                    <a:pt x="58" y="184"/>
                    <a:pt x="0" y="305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03" y="425"/>
                  </a:cubicBezTo>
                  <a:cubicBezTo>
                    <a:pt x="903" y="242"/>
                    <a:pt x="782" y="121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4" name="Google Shape;25644;p33"/>
            <p:cNvSpPr/>
            <p:nvPr/>
          </p:nvSpPr>
          <p:spPr>
            <a:xfrm>
              <a:off x="20102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5" name="Google Shape;25645;p33"/>
            <p:cNvSpPr/>
            <p:nvPr/>
          </p:nvSpPr>
          <p:spPr>
            <a:xfrm>
              <a:off x="20102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6" name="Google Shape;25646;p33"/>
            <p:cNvSpPr/>
            <p:nvPr/>
          </p:nvSpPr>
          <p:spPr>
            <a:xfrm>
              <a:off x="20102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7" name="Google Shape;25647;p33"/>
            <p:cNvSpPr/>
            <p:nvPr/>
          </p:nvSpPr>
          <p:spPr>
            <a:xfrm>
              <a:off x="20102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8" name="Google Shape;25648;p33"/>
            <p:cNvSpPr/>
            <p:nvPr/>
          </p:nvSpPr>
          <p:spPr>
            <a:xfrm>
              <a:off x="20102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9" name="Google Shape;25649;p33"/>
            <p:cNvSpPr/>
            <p:nvPr/>
          </p:nvSpPr>
          <p:spPr>
            <a:xfrm>
              <a:off x="20102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0" name="Google Shape;25650;p33"/>
            <p:cNvSpPr/>
            <p:nvPr/>
          </p:nvSpPr>
          <p:spPr>
            <a:xfrm>
              <a:off x="20102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1" name="Google Shape;25651;p33"/>
            <p:cNvSpPr/>
            <p:nvPr/>
          </p:nvSpPr>
          <p:spPr>
            <a:xfrm>
              <a:off x="20102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2" name="Google Shape;25652;p33"/>
            <p:cNvSpPr/>
            <p:nvPr/>
          </p:nvSpPr>
          <p:spPr>
            <a:xfrm>
              <a:off x="20102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3" name="Google Shape;25653;p33"/>
            <p:cNvSpPr/>
            <p:nvPr/>
          </p:nvSpPr>
          <p:spPr>
            <a:xfrm>
              <a:off x="20102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4" name="Google Shape;25654;p33"/>
            <p:cNvSpPr/>
            <p:nvPr/>
          </p:nvSpPr>
          <p:spPr>
            <a:xfrm>
              <a:off x="20102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5" name="Google Shape;25655;p33"/>
            <p:cNvSpPr/>
            <p:nvPr/>
          </p:nvSpPr>
          <p:spPr>
            <a:xfrm>
              <a:off x="20102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6" name="Google Shape;25656;p33"/>
            <p:cNvSpPr/>
            <p:nvPr/>
          </p:nvSpPr>
          <p:spPr>
            <a:xfrm>
              <a:off x="20102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7" name="Google Shape;25657;p33"/>
            <p:cNvSpPr/>
            <p:nvPr/>
          </p:nvSpPr>
          <p:spPr>
            <a:xfrm>
              <a:off x="20102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8" name="Google Shape;25658;p33"/>
            <p:cNvSpPr/>
            <p:nvPr/>
          </p:nvSpPr>
          <p:spPr>
            <a:xfrm>
              <a:off x="2010275" y="4665775"/>
              <a:ext cx="24175" cy="17250"/>
            </a:xfrm>
            <a:custGeom>
              <a:avLst/>
              <a:gdLst/>
              <a:ahLst/>
              <a:cxnLst/>
              <a:rect l="l" t="t" r="r" b="b"/>
              <a:pathLst>
                <a:path w="967" h="690" extrusionOk="0">
                  <a:moveTo>
                    <a:pt x="903" y="1"/>
                  </a:moveTo>
                  <a:cubicBezTo>
                    <a:pt x="604" y="64"/>
                    <a:pt x="300" y="121"/>
                    <a:pt x="1" y="242"/>
                  </a:cubicBezTo>
                  <a:cubicBezTo>
                    <a:pt x="1" y="363"/>
                    <a:pt x="59" y="483"/>
                    <a:pt x="179" y="546"/>
                  </a:cubicBezTo>
                  <a:cubicBezTo>
                    <a:pt x="225" y="635"/>
                    <a:pt x="303" y="689"/>
                    <a:pt x="388" y="689"/>
                  </a:cubicBezTo>
                  <a:cubicBezTo>
                    <a:pt x="419" y="689"/>
                    <a:pt x="451" y="682"/>
                    <a:pt x="483" y="667"/>
                  </a:cubicBezTo>
                  <a:cubicBezTo>
                    <a:pt x="725" y="667"/>
                    <a:pt x="966" y="483"/>
                    <a:pt x="966" y="184"/>
                  </a:cubicBezTo>
                  <a:cubicBezTo>
                    <a:pt x="966" y="121"/>
                    <a:pt x="903" y="64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9" name="Google Shape;25659;p33"/>
            <p:cNvSpPr/>
            <p:nvPr/>
          </p:nvSpPr>
          <p:spPr>
            <a:xfrm>
              <a:off x="196950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6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0" name="Google Shape;25660;p33"/>
            <p:cNvSpPr/>
            <p:nvPr/>
          </p:nvSpPr>
          <p:spPr>
            <a:xfrm>
              <a:off x="196950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1" name="Google Shape;25661;p33"/>
            <p:cNvSpPr/>
            <p:nvPr/>
          </p:nvSpPr>
          <p:spPr>
            <a:xfrm>
              <a:off x="196950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2" name="Google Shape;25662;p33"/>
            <p:cNvSpPr/>
            <p:nvPr/>
          </p:nvSpPr>
          <p:spPr>
            <a:xfrm>
              <a:off x="196950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4"/>
                    <a:pt x="908" y="483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3" name="Google Shape;25663;p33"/>
            <p:cNvSpPr/>
            <p:nvPr/>
          </p:nvSpPr>
          <p:spPr>
            <a:xfrm>
              <a:off x="196950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4" name="Google Shape;25664;p33"/>
            <p:cNvSpPr/>
            <p:nvPr/>
          </p:nvSpPr>
          <p:spPr>
            <a:xfrm>
              <a:off x="196950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5" name="Google Shape;25665;p33"/>
            <p:cNvSpPr/>
            <p:nvPr/>
          </p:nvSpPr>
          <p:spPr>
            <a:xfrm>
              <a:off x="196950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6" name="Google Shape;25666;p33"/>
            <p:cNvSpPr/>
            <p:nvPr/>
          </p:nvSpPr>
          <p:spPr>
            <a:xfrm>
              <a:off x="196950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7" name="Google Shape;25667;p33"/>
            <p:cNvSpPr/>
            <p:nvPr/>
          </p:nvSpPr>
          <p:spPr>
            <a:xfrm>
              <a:off x="196950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8" name="Google Shape;25668;p33"/>
            <p:cNvSpPr/>
            <p:nvPr/>
          </p:nvSpPr>
          <p:spPr>
            <a:xfrm>
              <a:off x="196950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9" name="Google Shape;25669;p33"/>
            <p:cNvSpPr/>
            <p:nvPr/>
          </p:nvSpPr>
          <p:spPr>
            <a:xfrm>
              <a:off x="196950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0" name="Google Shape;25670;p33"/>
            <p:cNvSpPr/>
            <p:nvPr/>
          </p:nvSpPr>
          <p:spPr>
            <a:xfrm>
              <a:off x="196950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1" name="Google Shape;25671;p33"/>
            <p:cNvSpPr/>
            <p:nvPr/>
          </p:nvSpPr>
          <p:spPr>
            <a:xfrm>
              <a:off x="1969500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4"/>
                    <a:pt x="908" y="483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2" name="Google Shape;25672;p33"/>
            <p:cNvSpPr/>
            <p:nvPr/>
          </p:nvSpPr>
          <p:spPr>
            <a:xfrm>
              <a:off x="1969500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3" name="Google Shape;25673;p33"/>
            <p:cNvSpPr/>
            <p:nvPr/>
          </p:nvSpPr>
          <p:spPr>
            <a:xfrm>
              <a:off x="1975525" y="4676400"/>
              <a:ext cx="15125" cy="6700"/>
            </a:xfrm>
            <a:custGeom>
              <a:avLst/>
              <a:gdLst/>
              <a:ahLst/>
              <a:cxnLst/>
              <a:rect l="l" t="t" r="r" b="b"/>
              <a:pathLst>
                <a:path w="605" h="268" extrusionOk="0">
                  <a:moveTo>
                    <a:pt x="604" y="1"/>
                  </a:moveTo>
                  <a:lnTo>
                    <a:pt x="604" y="1"/>
                  </a:lnTo>
                  <a:cubicBezTo>
                    <a:pt x="425" y="121"/>
                    <a:pt x="242" y="179"/>
                    <a:pt x="1" y="242"/>
                  </a:cubicBezTo>
                  <a:cubicBezTo>
                    <a:pt x="81" y="242"/>
                    <a:pt x="136" y="268"/>
                    <a:pt x="181" y="268"/>
                  </a:cubicBezTo>
                  <a:cubicBezTo>
                    <a:pt x="203" y="268"/>
                    <a:pt x="223" y="261"/>
                    <a:pt x="242" y="242"/>
                  </a:cubicBezTo>
                  <a:cubicBezTo>
                    <a:pt x="363" y="242"/>
                    <a:pt x="546" y="179"/>
                    <a:pt x="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4" name="Google Shape;25674;p33"/>
            <p:cNvSpPr/>
            <p:nvPr/>
          </p:nvSpPr>
          <p:spPr>
            <a:xfrm>
              <a:off x="1933300" y="526005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242" y="1"/>
                  </a:moveTo>
                  <a:cubicBezTo>
                    <a:pt x="184" y="1"/>
                    <a:pt x="63" y="1"/>
                    <a:pt x="0" y="63"/>
                  </a:cubicBezTo>
                  <a:lnTo>
                    <a:pt x="362" y="63"/>
                  </a:lnTo>
                  <a:cubicBezTo>
                    <a:pt x="362" y="1"/>
                    <a:pt x="30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5" name="Google Shape;25675;p33"/>
            <p:cNvSpPr/>
            <p:nvPr/>
          </p:nvSpPr>
          <p:spPr>
            <a:xfrm>
              <a:off x="19272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6" name="Google Shape;25676;p33"/>
            <p:cNvSpPr/>
            <p:nvPr/>
          </p:nvSpPr>
          <p:spPr>
            <a:xfrm>
              <a:off x="19272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7" name="Google Shape;25677;p33"/>
            <p:cNvSpPr/>
            <p:nvPr/>
          </p:nvSpPr>
          <p:spPr>
            <a:xfrm>
              <a:off x="19272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8" name="Google Shape;25678;p33"/>
            <p:cNvSpPr/>
            <p:nvPr/>
          </p:nvSpPr>
          <p:spPr>
            <a:xfrm>
              <a:off x="19272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9" name="Google Shape;25679;p33"/>
            <p:cNvSpPr/>
            <p:nvPr/>
          </p:nvSpPr>
          <p:spPr>
            <a:xfrm>
              <a:off x="19272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0" name="Google Shape;25680;p33"/>
            <p:cNvSpPr/>
            <p:nvPr/>
          </p:nvSpPr>
          <p:spPr>
            <a:xfrm>
              <a:off x="19272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1" name="Google Shape;25681;p33"/>
            <p:cNvSpPr/>
            <p:nvPr/>
          </p:nvSpPr>
          <p:spPr>
            <a:xfrm>
              <a:off x="19272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2" name="Google Shape;25682;p33"/>
            <p:cNvSpPr/>
            <p:nvPr/>
          </p:nvSpPr>
          <p:spPr>
            <a:xfrm>
              <a:off x="19272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3" name="Google Shape;25683;p33"/>
            <p:cNvSpPr/>
            <p:nvPr/>
          </p:nvSpPr>
          <p:spPr>
            <a:xfrm>
              <a:off x="19272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4" name="Google Shape;25684;p33"/>
            <p:cNvSpPr/>
            <p:nvPr/>
          </p:nvSpPr>
          <p:spPr>
            <a:xfrm>
              <a:off x="19272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5" name="Google Shape;25685;p33"/>
            <p:cNvSpPr/>
            <p:nvPr/>
          </p:nvSpPr>
          <p:spPr>
            <a:xfrm>
              <a:off x="19272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6" name="Google Shape;25686;p33"/>
            <p:cNvSpPr/>
            <p:nvPr/>
          </p:nvSpPr>
          <p:spPr>
            <a:xfrm>
              <a:off x="19272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7" name="Google Shape;25687;p33"/>
            <p:cNvSpPr/>
            <p:nvPr/>
          </p:nvSpPr>
          <p:spPr>
            <a:xfrm>
              <a:off x="19272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8" name="Google Shape;25688;p33"/>
            <p:cNvSpPr/>
            <p:nvPr/>
          </p:nvSpPr>
          <p:spPr>
            <a:xfrm>
              <a:off x="19272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9" name="Google Shape;25689;p33"/>
            <p:cNvSpPr/>
            <p:nvPr/>
          </p:nvSpPr>
          <p:spPr>
            <a:xfrm>
              <a:off x="1888050" y="5260050"/>
              <a:ext cx="16675" cy="4625"/>
            </a:xfrm>
            <a:custGeom>
              <a:avLst/>
              <a:gdLst/>
              <a:ahLst/>
              <a:cxnLst/>
              <a:rect l="l" t="t" r="r" b="b"/>
              <a:pathLst>
                <a:path w="667" h="185" extrusionOk="0">
                  <a:moveTo>
                    <a:pt x="362" y="1"/>
                  </a:moveTo>
                  <a:cubicBezTo>
                    <a:pt x="242" y="1"/>
                    <a:pt x="121" y="63"/>
                    <a:pt x="0" y="184"/>
                  </a:cubicBezTo>
                  <a:cubicBezTo>
                    <a:pt x="242" y="184"/>
                    <a:pt x="483" y="121"/>
                    <a:pt x="667" y="121"/>
                  </a:cubicBezTo>
                  <a:cubicBezTo>
                    <a:pt x="604" y="63"/>
                    <a:pt x="48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0" name="Google Shape;25690;p33"/>
            <p:cNvSpPr/>
            <p:nvPr/>
          </p:nvSpPr>
          <p:spPr>
            <a:xfrm>
              <a:off x="18850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1" name="Google Shape;25691;p33"/>
            <p:cNvSpPr/>
            <p:nvPr/>
          </p:nvSpPr>
          <p:spPr>
            <a:xfrm>
              <a:off x="18850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2" name="Google Shape;25692;p33"/>
            <p:cNvSpPr/>
            <p:nvPr/>
          </p:nvSpPr>
          <p:spPr>
            <a:xfrm>
              <a:off x="18850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3" name="Google Shape;25693;p33"/>
            <p:cNvSpPr/>
            <p:nvPr/>
          </p:nvSpPr>
          <p:spPr>
            <a:xfrm>
              <a:off x="18850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4" name="Google Shape;25694;p33"/>
            <p:cNvSpPr/>
            <p:nvPr/>
          </p:nvSpPr>
          <p:spPr>
            <a:xfrm>
              <a:off x="18850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5" name="Google Shape;25695;p33"/>
            <p:cNvSpPr/>
            <p:nvPr/>
          </p:nvSpPr>
          <p:spPr>
            <a:xfrm>
              <a:off x="18850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6" name="Google Shape;25696;p33"/>
            <p:cNvSpPr/>
            <p:nvPr/>
          </p:nvSpPr>
          <p:spPr>
            <a:xfrm>
              <a:off x="18850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7" name="Google Shape;25697;p33"/>
            <p:cNvSpPr/>
            <p:nvPr/>
          </p:nvSpPr>
          <p:spPr>
            <a:xfrm>
              <a:off x="18850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8" name="Google Shape;25698;p33"/>
            <p:cNvSpPr/>
            <p:nvPr/>
          </p:nvSpPr>
          <p:spPr>
            <a:xfrm>
              <a:off x="18850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9" name="Google Shape;25699;p33"/>
            <p:cNvSpPr/>
            <p:nvPr/>
          </p:nvSpPr>
          <p:spPr>
            <a:xfrm>
              <a:off x="18850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8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0" name="Google Shape;25700;p33"/>
            <p:cNvSpPr/>
            <p:nvPr/>
          </p:nvSpPr>
          <p:spPr>
            <a:xfrm>
              <a:off x="18850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1" name="Google Shape;25701;p33"/>
            <p:cNvSpPr/>
            <p:nvPr/>
          </p:nvSpPr>
          <p:spPr>
            <a:xfrm>
              <a:off x="18850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2" name="Google Shape;25702;p33"/>
            <p:cNvSpPr/>
            <p:nvPr/>
          </p:nvSpPr>
          <p:spPr>
            <a:xfrm>
              <a:off x="18850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3" name="Google Shape;25703;p33"/>
            <p:cNvSpPr/>
            <p:nvPr/>
          </p:nvSpPr>
          <p:spPr>
            <a:xfrm>
              <a:off x="1891075" y="47110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724" y="1"/>
                  </a:moveTo>
                  <a:cubicBezTo>
                    <a:pt x="483" y="121"/>
                    <a:pt x="241" y="305"/>
                    <a:pt x="0" y="425"/>
                  </a:cubicBezTo>
                  <a:cubicBezTo>
                    <a:pt x="63" y="483"/>
                    <a:pt x="184" y="483"/>
                    <a:pt x="241" y="483"/>
                  </a:cubicBezTo>
                  <a:cubicBezTo>
                    <a:pt x="483" y="483"/>
                    <a:pt x="724" y="242"/>
                    <a:pt x="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4" name="Google Shape;25704;p33"/>
            <p:cNvSpPr/>
            <p:nvPr/>
          </p:nvSpPr>
          <p:spPr>
            <a:xfrm>
              <a:off x="1845825" y="5260050"/>
              <a:ext cx="19675" cy="7625"/>
            </a:xfrm>
            <a:custGeom>
              <a:avLst/>
              <a:gdLst/>
              <a:ahLst/>
              <a:cxnLst/>
              <a:rect l="l" t="t" r="r" b="b"/>
              <a:pathLst>
                <a:path w="787" h="305" extrusionOk="0">
                  <a:moveTo>
                    <a:pt x="425" y="1"/>
                  </a:moveTo>
                  <a:cubicBezTo>
                    <a:pt x="242" y="1"/>
                    <a:pt x="63" y="121"/>
                    <a:pt x="0" y="305"/>
                  </a:cubicBezTo>
                  <a:cubicBezTo>
                    <a:pt x="242" y="242"/>
                    <a:pt x="546" y="242"/>
                    <a:pt x="787" y="242"/>
                  </a:cubicBezTo>
                  <a:cubicBezTo>
                    <a:pt x="724" y="121"/>
                    <a:pt x="54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5" name="Google Shape;25705;p33"/>
            <p:cNvSpPr/>
            <p:nvPr/>
          </p:nvSpPr>
          <p:spPr>
            <a:xfrm>
              <a:off x="18443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6" name="Google Shape;25706;p33"/>
            <p:cNvSpPr/>
            <p:nvPr/>
          </p:nvSpPr>
          <p:spPr>
            <a:xfrm>
              <a:off x="18443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7" name="Google Shape;25707;p33"/>
            <p:cNvSpPr/>
            <p:nvPr/>
          </p:nvSpPr>
          <p:spPr>
            <a:xfrm>
              <a:off x="18443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8" name="Google Shape;25708;p33"/>
            <p:cNvSpPr/>
            <p:nvPr/>
          </p:nvSpPr>
          <p:spPr>
            <a:xfrm>
              <a:off x="18443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9" name="Google Shape;25709;p33"/>
            <p:cNvSpPr/>
            <p:nvPr/>
          </p:nvSpPr>
          <p:spPr>
            <a:xfrm>
              <a:off x="18443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0" name="Google Shape;25710;p33"/>
            <p:cNvSpPr/>
            <p:nvPr/>
          </p:nvSpPr>
          <p:spPr>
            <a:xfrm>
              <a:off x="18443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1" name="Google Shape;25711;p33"/>
            <p:cNvSpPr/>
            <p:nvPr/>
          </p:nvSpPr>
          <p:spPr>
            <a:xfrm>
              <a:off x="18443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2" name="Google Shape;25712;p33"/>
            <p:cNvSpPr/>
            <p:nvPr/>
          </p:nvSpPr>
          <p:spPr>
            <a:xfrm>
              <a:off x="18443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3" name="Google Shape;25713;p33"/>
            <p:cNvSpPr/>
            <p:nvPr/>
          </p:nvSpPr>
          <p:spPr>
            <a:xfrm>
              <a:off x="18443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4" name="Google Shape;25714;p33"/>
            <p:cNvSpPr/>
            <p:nvPr/>
          </p:nvSpPr>
          <p:spPr>
            <a:xfrm>
              <a:off x="18443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5" name="Google Shape;25715;p33"/>
            <p:cNvSpPr/>
            <p:nvPr/>
          </p:nvSpPr>
          <p:spPr>
            <a:xfrm>
              <a:off x="18443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6" name="Google Shape;25716;p33"/>
            <p:cNvSpPr/>
            <p:nvPr/>
          </p:nvSpPr>
          <p:spPr>
            <a:xfrm>
              <a:off x="18443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7" name="Google Shape;25717;p33"/>
            <p:cNvSpPr/>
            <p:nvPr/>
          </p:nvSpPr>
          <p:spPr>
            <a:xfrm>
              <a:off x="18443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362" y="58"/>
                    <a:pt x="179" y="121"/>
                    <a:pt x="58" y="242"/>
                  </a:cubicBezTo>
                  <a:cubicBezTo>
                    <a:pt x="0" y="300"/>
                    <a:pt x="0" y="36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8" name="Google Shape;25718;p33"/>
            <p:cNvSpPr/>
            <p:nvPr/>
          </p:nvSpPr>
          <p:spPr>
            <a:xfrm>
              <a:off x="1802125" y="526005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484" y="1"/>
                  </a:moveTo>
                  <a:cubicBezTo>
                    <a:pt x="242" y="1"/>
                    <a:pt x="59" y="184"/>
                    <a:pt x="1" y="363"/>
                  </a:cubicBezTo>
                  <a:cubicBezTo>
                    <a:pt x="300" y="363"/>
                    <a:pt x="604" y="363"/>
                    <a:pt x="904" y="305"/>
                  </a:cubicBezTo>
                  <a:cubicBezTo>
                    <a:pt x="846" y="121"/>
                    <a:pt x="662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9" name="Google Shape;25719;p33"/>
            <p:cNvSpPr/>
            <p:nvPr/>
          </p:nvSpPr>
          <p:spPr>
            <a:xfrm>
              <a:off x="18021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80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0" name="Google Shape;25720;p33"/>
            <p:cNvSpPr/>
            <p:nvPr/>
          </p:nvSpPr>
          <p:spPr>
            <a:xfrm>
              <a:off x="18021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1" name="Google Shape;25721;p33"/>
            <p:cNvSpPr/>
            <p:nvPr/>
          </p:nvSpPr>
          <p:spPr>
            <a:xfrm>
              <a:off x="18021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2" name="Google Shape;25722;p33"/>
            <p:cNvSpPr/>
            <p:nvPr/>
          </p:nvSpPr>
          <p:spPr>
            <a:xfrm>
              <a:off x="18021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3" name="Google Shape;25723;p33"/>
            <p:cNvSpPr/>
            <p:nvPr/>
          </p:nvSpPr>
          <p:spPr>
            <a:xfrm>
              <a:off x="18021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4" name="Google Shape;25724;p33"/>
            <p:cNvSpPr/>
            <p:nvPr/>
          </p:nvSpPr>
          <p:spPr>
            <a:xfrm>
              <a:off x="18021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5" name="Google Shape;25725;p33"/>
            <p:cNvSpPr/>
            <p:nvPr/>
          </p:nvSpPr>
          <p:spPr>
            <a:xfrm>
              <a:off x="18021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6" name="Google Shape;25726;p33"/>
            <p:cNvSpPr/>
            <p:nvPr/>
          </p:nvSpPr>
          <p:spPr>
            <a:xfrm>
              <a:off x="18021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7" name="Google Shape;25727;p33"/>
            <p:cNvSpPr/>
            <p:nvPr/>
          </p:nvSpPr>
          <p:spPr>
            <a:xfrm>
              <a:off x="18021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8" name="Google Shape;25728;p33"/>
            <p:cNvSpPr/>
            <p:nvPr/>
          </p:nvSpPr>
          <p:spPr>
            <a:xfrm>
              <a:off x="18021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9" name="Google Shape;25729;p33"/>
            <p:cNvSpPr/>
            <p:nvPr/>
          </p:nvSpPr>
          <p:spPr>
            <a:xfrm>
              <a:off x="18021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0" name="Google Shape;25730;p33"/>
            <p:cNvSpPr/>
            <p:nvPr/>
          </p:nvSpPr>
          <p:spPr>
            <a:xfrm>
              <a:off x="18021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1" name="Google Shape;25731;p33"/>
            <p:cNvSpPr/>
            <p:nvPr/>
          </p:nvSpPr>
          <p:spPr>
            <a:xfrm>
              <a:off x="1812625" y="4756275"/>
              <a:ext cx="12100" cy="7625"/>
            </a:xfrm>
            <a:custGeom>
              <a:avLst/>
              <a:gdLst/>
              <a:ahLst/>
              <a:cxnLst/>
              <a:rect l="l" t="t" r="r" b="b"/>
              <a:pathLst>
                <a:path w="484" h="305" extrusionOk="0">
                  <a:moveTo>
                    <a:pt x="484" y="1"/>
                  </a:moveTo>
                  <a:cubicBezTo>
                    <a:pt x="363" y="63"/>
                    <a:pt x="305" y="121"/>
                    <a:pt x="184" y="184"/>
                  </a:cubicBezTo>
                  <a:cubicBezTo>
                    <a:pt x="122" y="184"/>
                    <a:pt x="64" y="242"/>
                    <a:pt x="1" y="242"/>
                  </a:cubicBezTo>
                  <a:cubicBezTo>
                    <a:pt x="1" y="305"/>
                    <a:pt x="64" y="305"/>
                    <a:pt x="64" y="305"/>
                  </a:cubicBezTo>
                  <a:cubicBezTo>
                    <a:pt x="242" y="242"/>
                    <a:pt x="426" y="184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2" name="Google Shape;25732;p33"/>
            <p:cNvSpPr/>
            <p:nvPr/>
          </p:nvSpPr>
          <p:spPr>
            <a:xfrm>
              <a:off x="1761350" y="5260050"/>
              <a:ext cx="22700" cy="12100"/>
            </a:xfrm>
            <a:custGeom>
              <a:avLst/>
              <a:gdLst/>
              <a:ahLst/>
              <a:cxnLst/>
              <a:rect l="l" t="t" r="r" b="b"/>
              <a:pathLst>
                <a:path w="908" h="484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305" y="425"/>
                    <a:pt x="604" y="4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3" name="Google Shape;25733;p33"/>
            <p:cNvSpPr/>
            <p:nvPr/>
          </p:nvSpPr>
          <p:spPr>
            <a:xfrm>
              <a:off x="176135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1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6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4" name="Google Shape;25734;p33"/>
            <p:cNvSpPr/>
            <p:nvPr/>
          </p:nvSpPr>
          <p:spPr>
            <a:xfrm>
              <a:off x="176135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5" name="Google Shape;25735;p33"/>
            <p:cNvSpPr/>
            <p:nvPr/>
          </p:nvSpPr>
          <p:spPr>
            <a:xfrm>
              <a:off x="176135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6" name="Google Shape;25736;p33"/>
            <p:cNvSpPr/>
            <p:nvPr/>
          </p:nvSpPr>
          <p:spPr>
            <a:xfrm>
              <a:off x="176135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4"/>
                    <a:pt x="908" y="483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7" name="Google Shape;25737;p33"/>
            <p:cNvSpPr/>
            <p:nvPr/>
          </p:nvSpPr>
          <p:spPr>
            <a:xfrm>
              <a:off x="176135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8" name="Google Shape;25738;p33"/>
            <p:cNvSpPr/>
            <p:nvPr/>
          </p:nvSpPr>
          <p:spPr>
            <a:xfrm>
              <a:off x="176135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9" name="Google Shape;25739;p33"/>
            <p:cNvSpPr/>
            <p:nvPr/>
          </p:nvSpPr>
          <p:spPr>
            <a:xfrm>
              <a:off x="176135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0" name="Google Shape;25740;p33"/>
            <p:cNvSpPr/>
            <p:nvPr/>
          </p:nvSpPr>
          <p:spPr>
            <a:xfrm>
              <a:off x="176135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1" name="Google Shape;25741;p33"/>
            <p:cNvSpPr/>
            <p:nvPr/>
          </p:nvSpPr>
          <p:spPr>
            <a:xfrm>
              <a:off x="176135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2" name="Google Shape;25742;p33"/>
            <p:cNvSpPr/>
            <p:nvPr/>
          </p:nvSpPr>
          <p:spPr>
            <a:xfrm>
              <a:off x="176135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3" name="Google Shape;25743;p33"/>
            <p:cNvSpPr/>
            <p:nvPr/>
          </p:nvSpPr>
          <p:spPr>
            <a:xfrm>
              <a:off x="176135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4" name="Google Shape;25744;p33"/>
            <p:cNvSpPr/>
            <p:nvPr/>
          </p:nvSpPr>
          <p:spPr>
            <a:xfrm>
              <a:off x="176135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83" y="0"/>
                  </a:moveTo>
                  <a:cubicBezTo>
                    <a:pt x="363" y="58"/>
                    <a:pt x="305" y="58"/>
                    <a:pt x="184" y="121"/>
                  </a:cubicBezTo>
                  <a:cubicBezTo>
                    <a:pt x="63" y="179"/>
                    <a:pt x="1" y="362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5" name="Google Shape;25745;p33"/>
            <p:cNvSpPr/>
            <p:nvPr/>
          </p:nvSpPr>
          <p:spPr>
            <a:xfrm>
              <a:off x="1719125" y="5260050"/>
              <a:ext cx="24150" cy="13675"/>
            </a:xfrm>
            <a:custGeom>
              <a:avLst/>
              <a:gdLst/>
              <a:ahLst/>
              <a:cxnLst/>
              <a:rect l="l" t="t" r="r" b="b"/>
              <a:pathLst>
                <a:path w="966" h="54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lnTo>
                    <a:pt x="0" y="546"/>
                  </a:lnTo>
                  <a:cubicBezTo>
                    <a:pt x="304" y="546"/>
                    <a:pt x="666" y="483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6" name="Google Shape;25746;p33"/>
            <p:cNvSpPr/>
            <p:nvPr/>
          </p:nvSpPr>
          <p:spPr>
            <a:xfrm>
              <a:off x="17191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7" name="Google Shape;25747;p33"/>
            <p:cNvSpPr/>
            <p:nvPr/>
          </p:nvSpPr>
          <p:spPr>
            <a:xfrm>
              <a:off x="17191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8" name="Google Shape;25748;p33"/>
            <p:cNvSpPr/>
            <p:nvPr/>
          </p:nvSpPr>
          <p:spPr>
            <a:xfrm>
              <a:off x="17191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9" name="Google Shape;25749;p33"/>
            <p:cNvSpPr/>
            <p:nvPr/>
          </p:nvSpPr>
          <p:spPr>
            <a:xfrm>
              <a:off x="17191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0" name="Google Shape;25750;p33"/>
            <p:cNvSpPr/>
            <p:nvPr/>
          </p:nvSpPr>
          <p:spPr>
            <a:xfrm>
              <a:off x="17191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1" name="Google Shape;25751;p33"/>
            <p:cNvSpPr/>
            <p:nvPr/>
          </p:nvSpPr>
          <p:spPr>
            <a:xfrm>
              <a:off x="17191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2" name="Google Shape;25752;p33"/>
            <p:cNvSpPr/>
            <p:nvPr/>
          </p:nvSpPr>
          <p:spPr>
            <a:xfrm>
              <a:off x="17191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3" name="Google Shape;25753;p33"/>
            <p:cNvSpPr/>
            <p:nvPr/>
          </p:nvSpPr>
          <p:spPr>
            <a:xfrm>
              <a:off x="17191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4" name="Google Shape;25754;p33"/>
            <p:cNvSpPr/>
            <p:nvPr/>
          </p:nvSpPr>
          <p:spPr>
            <a:xfrm>
              <a:off x="17191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5" name="Google Shape;25755;p33"/>
            <p:cNvSpPr/>
            <p:nvPr/>
          </p:nvSpPr>
          <p:spPr>
            <a:xfrm>
              <a:off x="17191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6" name="Google Shape;25756;p33"/>
            <p:cNvSpPr/>
            <p:nvPr/>
          </p:nvSpPr>
          <p:spPr>
            <a:xfrm>
              <a:off x="17191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7" name="Google Shape;25757;p33"/>
            <p:cNvSpPr/>
            <p:nvPr/>
          </p:nvSpPr>
          <p:spPr>
            <a:xfrm>
              <a:off x="1719125" y="4788025"/>
              <a:ext cx="24150" cy="15100"/>
            </a:xfrm>
            <a:custGeom>
              <a:avLst/>
              <a:gdLst/>
              <a:ahLst/>
              <a:cxnLst/>
              <a:rect l="l" t="t" r="r" b="b"/>
              <a:pathLst>
                <a:path w="966" h="604" extrusionOk="0">
                  <a:moveTo>
                    <a:pt x="908" y="0"/>
                  </a:moveTo>
                  <a:cubicBezTo>
                    <a:pt x="604" y="58"/>
                    <a:pt x="304" y="121"/>
                    <a:pt x="0" y="121"/>
                  </a:cubicBezTo>
                  <a:cubicBezTo>
                    <a:pt x="0" y="241"/>
                    <a:pt x="63" y="362"/>
                    <a:pt x="121" y="483"/>
                  </a:cubicBezTo>
                  <a:cubicBezTo>
                    <a:pt x="242" y="541"/>
                    <a:pt x="362" y="603"/>
                    <a:pt x="483" y="603"/>
                  </a:cubicBezTo>
                  <a:cubicBezTo>
                    <a:pt x="724" y="603"/>
                    <a:pt x="966" y="362"/>
                    <a:pt x="966" y="121"/>
                  </a:cubicBezTo>
                  <a:cubicBezTo>
                    <a:pt x="966" y="58"/>
                    <a:pt x="966" y="58"/>
                    <a:pt x="9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8" name="Google Shape;25758;p33"/>
            <p:cNvSpPr/>
            <p:nvPr/>
          </p:nvSpPr>
          <p:spPr>
            <a:xfrm>
              <a:off x="1676900" y="5260050"/>
              <a:ext cx="24150" cy="15100"/>
            </a:xfrm>
            <a:custGeom>
              <a:avLst/>
              <a:gdLst/>
              <a:ahLst/>
              <a:cxnLst/>
              <a:rect l="l" t="t" r="r" b="b"/>
              <a:pathLst>
                <a:path w="966" h="604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546"/>
                    <a:pt x="63" y="546"/>
                    <a:pt x="63" y="604"/>
                  </a:cubicBezTo>
                  <a:lnTo>
                    <a:pt x="965" y="604"/>
                  </a:lnTo>
                  <a:lnTo>
                    <a:pt x="965" y="483"/>
                  </a:ln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9" name="Google Shape;25759;p33"/>
            <p:cNvSpPr/>
            <p:nvPr/>
          </p:nvSpPr>
          <p:spPr>
            <a:xfrm>
              <a:off x="16769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83" y="788"/>
                  </a:cubicBezTo>
                  <a:cubicBezTo>
                    <a:pt x="241" y="908"/>
                    <a:pt x="362" y="908"/>
                    <a:pt x="545" y="908"/>
                  </a:cubicBezTo>
                  <a:cubicBezTo>
                    <a:pt x="787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0" name="Google Shape;25760;p33"/>
            <p:cNvSpPr/>
            <p:nvPr/>
          </p:nvSpPr>
          <p:spPr>
            <a:xfrm>
              <a:off x="16769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1" name="Google Shape;25761;p33"/>
            <p:cNvSpPr/>
            <p:nvPr/>
          </p:nvSpPr>
          <p:spPr>
            <a:xfrm>
              <a:off x="16769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545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2" name="Google Shape;25762;p33"/>
            <p:cNvSpPr/>
            <p:nvPr/>
          </p:nvSpPr>
          <p:spPr>
            <a:xfrm>
              <a:off x="16769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3" name="Google Shape;25763;p33"/>
            <p:cNvSpPr/>
            <p:nvPr/>
          </p:nvSpPr>
          <p:spPr>
            <a:xfrm>
              <a:off x="16769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4" name="Google Shape;25764;p33"/>
            <p:cNvSpPr/>
            <p:nvPr/>
          </p:nvSpPr>
          <p:spPr>
            <a:xfrm>
              <a:off x="16769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26" y="870"/>
                    <a:pt x="302" y="928"/>
                    <a:pt x="411" y="928"/>
                  </a:cubicBezTo>
                  <a:cubicBezTo>
                    <a:pt x="451" y="928"/>
                    <a:pt x="496" y="920"/>
                    <a:pt x="545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5" name="Google Shape;25765;p33"/>
            <p:cNvSpPr/>
            <p:nvPr/>
          </p:nvSpPr>
          <p:spPr>
            <a:xfrm>
              <a:off x="16769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6" name="Google Shape;25766;p33"/>
            <p:cNvSpPr/>
            <p:nvPr/>
          </p:nvSpPr>
          <p:spPr>
            <a:xfrm>
              <a:off x="16769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41" y="908"/>
                    <a:pt x="362" y="908"/>
                    <a:pt x="545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7" name="Google Shape;25767;p33"/>
            <p:cNvSpPr/>
            <p:nvPr/>
          </p:nvSpPr>
          <p:spPr>
            <a:xfrm>
              <a:off x="16769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8" name="Google Shape;25768;p33"/>
            <p:cNvSpPr/>
            <p:nvPr/>
          </p:nvSpPr>
          <p:spPr>
            <a:xfrm>
              <a:off x="16769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845"/>
                    <a:pt x="362" y="903"/>
                    <a:pt x="545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9" name="Google Shape;25769;p33"/>
            <p:cNvSpPr/>
            <p:nvPr/>
          </p:nvSpPr>
          <p:spPr>
            <a:xfrm>
              <a:off x="16769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0" name="Google Shape;25770;p33"/>
            <p:cNvSpPr/>
            <p:nvPr/>
          </p:nvSpPr>
          <p:spPr>
            <a:xfrm>
              <a:off x="1676900" y="478645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63" y="0"/>
                  </a:moveTo>
                  <a:cubicBezTo>
                    <a:pt x="63" y="63"/>
                    <a:pt x="0" y="121"/>
                    <a:pt x="0" y="184"/>
                  </a:cubicBezTo>
                  <a:cubicBezTo>
                    <a:pt x="0" y="304"/>
                    <a:pt x="63" y="425"/>
                    <a:pt x="183" y="546"/>
                  </a:cubicBezTo>
                  <a:cubicBezTo>
                    <a:pt x="241" y="604"/>
                    <a:pt x="362" y="666"/>
                    <a:pt x="545" y="666"/>
                  </a:cubicBezTo>
                  <a:cubicBezTo>
                    <a:pt x="787" y="666"/>
                    <a:pt x="965" y="425"/>
                    <a:pt x="965" y="184"/>
                  </a:cubicBezTo>
                  <a:cubicBezTo>
                    <a:pt x="666" y="184"/>
                    <a:pt x="362" y="121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1" name="Google Shape;25771;p33"/>
            <p:cNvSpPr/>
            <p:nvPr/>
          </p:nvSpPr>
          <p:spPr>
            <a:xfrm>
              <a:off x="1636225" y="526005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546"/>
                    <a:pt x="0" y="604"/>
                    <a:pt x="58" y="667"/>
                  </a:cubicBezTo>
                  <a:lnTo>
                    <a:pt x="903" y="667"/>
                  </a:lnTo>
                  <a:cubicBezTo>
                    <a:pt x="903" y="604"/>
                    <a:pt x="966" y="546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2" name="Google Shape;25772;p33"/>
            <p:cNvSpPr/>
            <p:nvPr/>
          </p:nvSpPr>
          <p:spPr>
            <a:xfrm>
              <a:off x="16362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3" name="Google Shape;25773;p33"/>
            <p:cNvSpPr/>
            <p:nvPr/>
          </p:nvSpPr>
          <p:spPr>
            <a:xfrm>
              <a:off x="16362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4" name="Google Shape;25774;p33"/>
            <p:cNvSpPr/>
            <p:nvPr/>
          </p:nvSpPr>
          <p:spPr>
            <a:xfrm>
              <a:off x="16362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5" name="Google Shape;25775;p33"/>
            <p:cNvSpPr/>
            <p:nvPr/>
          </p:nvSpPr>
          <p:spPr>
            <a:xfrm>
              <a:off x="16362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6" name="Google Shape;25776;p33"/>
            <p:cNvSpPr/>
            <p:nvPr/>
          </p:nvSpPr>
          <p:spPr>
            <a:xfrm>
              <a:off x="16362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7" name="Google Shape;25777;p33"/>
            <p:cNvSpPr/>
            <p:nvPr/>
          </p:nvSpPr>
          <p:spPr>
            <a:xfrm>
              <a:off x="16362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8" name="Google Shape;25778;p33"/>
            <p:cNvSpPr/>
            <p:nvPr/>
          </p:nvSpPr>
          <p:spPr>
            <a:xfrm>
              <a:off x="16362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9" name="Google Shape;25779;p33"/>
            <p:cNvSpPr/>
            <p:nvPr/>
          </p:nvSpPr>
          <p:spPr>
            <a:xfrm>
              <a:off x="16362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0" name="Google Shape;25780;p33"/>
            <p:cNvSpPr/>
            <p:nvPr/>
          </p:nvSpPr>
          <p:spPr>
            <a:xfrm>
              <a:off x="16362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1" name="Google Shape;25781;p33"/>
            <p:cNvSpPr/>
            <p:nvPr/>
          </p:nvSpPr>
          <p:spPr>
            <a:xfrm>
              <a:off x="16362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2" name="Google Shape;25782;p33"/>
            <p:cNvSpPr/>
            <p:nvPr/>
          </p:nvSpPr>
          <p:spPr>
            <a:xfrm>
              <a:off x="16362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3" name="Google Shape;25783;p33"/>
            <p:cNvSpPr/>
            <p:nvPr/>
          </p:nvSpPr>
          <p:spPr>
            <a:xfrm>
              <a:off x="16362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4" name="Google Shape;25784;p33"/>
            <p:cNvSpPr/>
            <p:nvPr/>
          </p:nvSpPr>
          <p:spPr>
            <a:xfrm>
              <a:off x="1636225" y="4750250"/>
              <a:ext cx="7500" cy="12100"/>
            </a:xfrm>
            <a:custGeom>
              <a:avLst/>
              <a:gdLst/>
              <a:ahLst/>
              <a:cxnLst/>
              <a:rect l="l" t="t" r="r" b="b"/>
              <a:pathLst>
                <a:path w="300" h="484" extrusionOk="0">
                  <a:moveTo>
                    <a:pt x="0" y="0"/>
                  </a:moveTo>
                  <a:lnTo>
                    <a:pt x="0" y="63"/>
                  </a:lnTo>
                  <a:cubicBezTo>
                    <a:pt x="0" y="184"/>
                    <a:pt x="58" y="304"/>
                    <a:pt x="121" y="362"/>
                  </a:cubicBezTo>
                  <a:cubicBezTo>
                    <a:pt x="179" y="425"/>
                    <a:pt x="242" y="483"/>
                    <a:pt x="300" y="483"/>
                  </a:cubicBezTo>
                  <a:cubicBezTo>
                    <a:pt x="179" y="304"/>
                    <a:pt x="58" y="1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5" name="Google Shape;25785;p33"/>
            <p:cNvSpPr/>
            <p:nvPr/>
          </p:nvSpPr>
          <p:spPr>
            <a:xfrm>
              <a:off x="1594000" y="526005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667"/>
                    <a:pt x="121" y="787"/>
                  </a:cubicBezTo>
                  <a:cubicBezTo>
                    <a:pt x="362" y="725"/>
                    <a:pt x="604" y="725"/>
                    <a:pt x="903" y="725"/>
                  </a:cubicBezTo>
                  <a:cubicBezTo>
                    <a:pt x="966" y="667"/>
                    <a:pt x="966" y="546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6" name="Google Shape;25786;p33"/>
            <p:cNvSpPr/>
            <p:nvPr/>
          </p:nvSpPr>
          <p:spPr>
            <a:xfrm>
              <a:off x="15940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7" name="Google Shape;25787;p33"/>
            <p:cNvSpPr/>
            <p:nvPr/>
          </p:nvSpPr>
          <p:spPr>
            <a:xfrm>
              <a:off x="15940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8" name="Google Shape;25788;p33"/>
            <p:cNvSpPr/>
            <p:nvPr/>
          </p:nvSpPr>
          <p:spPr>
            <a:xfrm>
              <a:off x="15940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9" name="Google Shape;25789;p33"/>
            <p:cNvSpPr/>
            <p:nvPr/>
          </p:nvSpPr>
          <p:spPr>
            <a:xfrm>
              <a:off x="15940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0" name="Google Shape;25790;p33"/>
            <p:cNvSpPr/>
            <p:nvPr/>
          </p:nvSpPr>
          <p:spPr>
            <a:xfrm>
              <a:off x="15940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1" name="Google Shape;25791;p33"/>
            <p:cNvSpPr/>
            <p:nvPr/>
          </p:nvSpPr>
          <p:spPr>
            <a:xfrm>
              <a:off x="15940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2" name="Google Shape;25792;p33"/>
            <p:cNvSpPr/>
            <p:nvPr/>
          </p:nvSpPr>
          <p:spPr>
            <a:xfrm>
              <a:off x="15940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3" name="Google Shape;25793;p33"/>
            <p:cNvSpPr/>
            <p:nvPr/>
          </p:nvSpPr>
          <p:spPr>
            <a:xfrm>
              <a:off x="15940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4" name="Google Shape;25794;p33"/>
            <p:cNvSpPr/>
            <p:nvPr/>
          </p:nvSpPr>
          <p:spPr>
            <a:xfrm>
              <a:off x="15940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5" name="Google Shape;25795;p33"/>
            <p:cNvSpPr/>
            <p:nvPr/>
          </p:nvSpPr>
          <p:spPr>
            <a:xfrm>
              <a:off x="15940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6" name="Google Shape;25796;p33"/>
            <p:cNvSpPr/>
            <p:nvPr/>
          </p:nvSpPr>
          <p:spPr>
            <a:xfrm>
              <a:off x="15940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7" name="Google Shape;25797;p33"/>
            <p:cNvSpPr/>
            <p:nvPr/>
          </p:nvSpPr>
          <p:spPr>
            <a:xfrm>
              <a:off x="15940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8" name="Google Shape;25798;p33"/>
            <p:cNvSpPr/>
            <p:nvPr/>
          </p:nvSpPr>
          <p:spPr>
            <a:xfrm>
              <a:off x="15940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9" name="Google Shape;25799;p33"/>
            <p:cNvSpPr/>
            <p:nvPr/>
          </p:nvSpPr>
          <p:spPr>
            <a:xfrm>
              <a:off x="15940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0" name="Google Shape;25800;p33"/>
            <p:cNvSpPr/>
            <p:nvPr/>
          </p:nvSpPr>
          <p:spPr>
            <a:xfrm>
              <a:off x="15940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1" name="Google Shape;25801;p33"/>
            <p:cNvSpPr/>
            <p:nvPr/>
          </p:nvSpPr>
          <p:spPr>
            <a:xfrm>
              <a:off x="15940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2" name="Google Shape;25802;p33"/>
            <p:cNvSpPr/>
            <p:nvPr/>
          </p:nvSpPr>
          <p:spPr>
            <a:xfrm>
              <a:off x="1594000" y="45798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661" y="903"/>
                    <a:pt x="845" y="782"/>
                    <a:pt x="903" y="662"/>
                  </a:cubicBezTo>
                  <a:cubicBezTo>
                    <a:pt x="845" y="420"/>
                    <a:pt x="782" y="242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3" name="Google Shape;25803;p33"/>
            <p:cNvSpPr/>
            <p:nvPr/>
          </p:nvSpPr>
          <p:spPr>
            <a:xfrm>
              <a:off x="1594000" y="4548125"/>
              <a:ext cx="7500" cy="13675"/>
            </a:xfrm>
            <a:custGeom>
              <a:avLst/>
              <a:gdLst/>
              <a:ahLst/>
              <a:cxnLst/>
              <a:rect l="l" t="t" r="r" b="b"/>
              <a:pathLst>
                <a:path w="300" h="547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58" y="363"/>
                    <a:pt x="179" y="426"/>
                  </a:cubicBezTo>
                  <a:cubicBezTo>
                    <a:pt x="179" y="484"/>
                    <a:pt x="242" y="546"/>
                    <a:pt x="299" y="546"/>
                  </a:cubicBezTo>
                  <a:cubicBezTo>
                    <a:pt x="242" y="363"/>
                    <a:pt x="121" y="1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4" name="Google Shape;25804;p33"/>
            <p:cNvSpPr/>
            <p:nvPr/>
          </p:nvSpPr>
          <p:spPr>
            <a:xfrm>
              <a:off x="1553200" y="5260050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363" y="787"/>
                    <a:pt x="604" y="787"/>
                    <a:pt x="788" y="787"/>
                  </a:cubicBezTo>
                  <a:cubicBezTo>
                    <a:pt x="908" y="725"/>
                    <a:pt x="908" y="604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5" name="Google Shape;25805;p33"/>
            <p:cNvSpPr/>
            <p:nvPr/>
          </p:nvSpPr>
          <p:spPr>
            <a:xfrm>
              <a:off x="1553200" y="5220825"/>
              <a:ext cx="22725" cy="22725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26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64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6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6" name="Google Shape;25806;p33"/>
            <p:cNvSpPr/>
            <p:nvPr/>
          </p:nvSpPr>
          <p:spPr>
            <a:xfrm>
              <a:off x="1553200" y="5180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7" name="Google Shape;25807;p33"/>
            <p:cNvSpPr/>
            <p:nvPr/>
          </p:nvSpPr>
          <p:spPr>
            <a:xfrm>
              <a:off x="1553200" y="51394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8" name="Google Shape;25808;p33"/>
            <p:cNvSpPr/>
            <p:nvPr/>
          </p:nvSpPr>
          <p:spPr>
            <a:xfrm>
              <a:off x="1553200" y="5100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4"/>
                    <a:pt x="908" y="483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9" name="Google Shape;25809;p33"/>
            <p:cNvSpPr/>
            <p:nvPr/>
          </p:nvSpPr>
          <p:spPr>
            <a:xfrm>
              <a:off x="1553200" y="5059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0" name="Google Shape;25810;p33"/>
            <p:cNvSpPr/>
            <p:nvPr/>
          </p:nvSpPr>
          <p:spPr>
            <a:xfrm>
              <a:off x="1553200" y="50203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1" name="Google Shape;25811;p33"/>
            <p:cNvSpPr/>
            <p:nvPr/>
          </p:nvSpPr>
          <p:spPr>
            <a:xfrm>
              <a:off x="1553200" y="4979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2" name="Google Shape;25812;p33"/>
            <p:cNvSpPr/>
            <p:nvPr/>
          </p:nvSpPr>
          <p:spPr>
            <a:xfrm>
              <a:off x="1553200" y="494030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3" name="Google Shape;25813;p33"/>
            <p:cNvSpPr/>
            <p:nvPr/>
          </p:nvSpPr>
          <p:spPr>
            <a:xfrm>
              <a:off x="1553200" y="4899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4" name="Google Shape;25814;p33"/>
            <p:cNvSpPr/>
            <p:nvPr/>
          </p:nvSpPr>
          <p:spPr>
            <a:xfrm>
              <a:off x="1553200" y="4860425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5" name="Google Shape;25815;p33"/>
            <p:cNvSpPr/>
            <p:nvPr/>
          </p:nvSpPr>
          <p:spPr>
            <a:xfrm>
              <a:off x="1553200" y="4819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6" name="Google Shape;25816;p33"/>
            <p:cNvSpPr/>
            <p:nvPr/>
          </p:nvSpPr>
          <p:spPr>
            <a:xfrm>
              <a:off x="1553200" y="4778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7" name="Google Shape;25817;p33"/>
            <p:cNvSpPr/>
            <p:nvPr/>
          </p:nvSpPr>
          <p:spPr>
            <a:xfrm>
              <a:off x="1553200" y="47397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4"/>
                    <a:pt x="908" y="483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8" name="Google Shape;25818;p33"/>
            <p:cNvSpPr/>
            <p:nvPr/>
          </p:nvSpPr>
          <p:spPr>
            <a:xfrm>
              <a:off x="1553200" y="4698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9" name="Google Shape;25819;p33"/>
            <p:cNvSpPr/>
            <p:nvPr/>
          </p:nvSpPr>
          <p:spPr>
            <a:xfrm>
              <a:off x="1553200" y="4659750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0" name="Google Shape;25820;p33"/>
            <p:cNvSpPr/>
            <p:nvPr/>
          </p:nvSpPr>
          <p:spPr>
            <a:xfrm>
              <a:off x="1553200" y="4619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1" name="Google Shape;25821;p33"/>
            <p:cNvSpPr/>
            <p:nvPr/>
          </p:nvSpPr>
          <p:spPr>
            <a:xfrm>
              <a:off x="1553200" y="4579875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2" name="Google Shape;25822;p33"/>
            <p:cNvSpPr/>
            <p:nvPr/>
          </p:nvSpPr>
          <p:spPr>
            <a:xfrm>
              <a:off x="1553200" y="4539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3" name="Google Shape;25823;p33"/>
            <p:cNvSpPr/>
            <p:nvPr/>
          </p:nvSpPr>
          <p:spPr>
            <a:xfrm>
              <a:off x="1553200" y="4501450"/>
              <a:ext cx="19700" cy="21125"/>
            </a:xfrm>
            <a:custGeom>
              <a:avLst/>
              <a:gdLst/>
              <a:ahLst/>
              <a:cxnLst/>
              <a:rect l="l" t="t" r="r" b="b"/>
              <a:pathLst>
                <a:path w="788" h="845" extrusionOk="0">
                  <a:moveTo>
                    <a:pt x="184" y="0"/>
                  </a:moveTo>
                  <a:cubicBezTo>
                    <a:pt x="64" y="58"/>
                    <a:pt x="1" y="241"/>
                    <a:pt x="1" y="362"/>
                  </a:cubicBezTo>
                  <a:cubicBezTo>
                    <a:pt x="1" y="483"/>
                    <a:pt x="64" y="603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604" y="845"/>
                    <a:pt x="725" y="782"/>
                    <a:pt x="788" y="661"/>
                  </a:cubicBezTo>
                  <a:cubicBezTo>
                    <a:pt x="604" y="483"/>
                    <a:pt x="426" y="241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4" name="Google Shape;25824;p33"/>
            <p:cNvSpPr/>
            <p:nvPr/>
          </p:nvSpPr>
          <p:spPr>
            <a:xfrm>
              <a:off x="1510975" y="526005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lnTo>
                    <a:pt x="787" y="845"/>
                  </a:lnTo>
                  <a:cubicBezTo>
                    <a:pt x="908" y="787"/>
                    <a:pt x="966" y="60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5" name="Google Shape;25825;p33"/>
            <p:cNvSpPr/>
            <p:nvPr/>
          </p:nvSpPr>
          <p:spPr>
            <a:xfrm>
              <a:off x="15109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6" name="Google Shape;25826;p33"/>
            <p:cNvSpPr/>
            <p:nvPr/>
          </p:nvSpPr>
          <p:spPr>
            <a:xfrm>
              <a:off x="15109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7" name="Google Shape;25827;p33"/>
            <p:cNvSpPr/>
            <p:nvPr/>
          </p:nvSpPr>
          <p:spPr>
            <a:xfrm>
              <a:off x="15109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8" name="Google Shape;25828;p33"/>
            <p:cNvSpPr/>
            <p:nvPr/>
          </p:nvSpPr>
          <p:spPr>
            <a:xfrm>
              <a:off x="15109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9" name="Google Shape;25829;p33"/>
            <p:cNvSpPr/>
            <p:nvPr/>
          </p:nvSpPr>
          <p:spPr>
            <a:xfrm>
              <a:off x="15109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0" name="Google Shape;25830;p33"/>
            <p:cNvSpPr/>
            <p:nvPr/>
          </p:nvSpPr>
          <p:spPr>
            <a:xfrm>
              <a:off x="15109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1" name="Google Shape;25831;p33"/>
            <p:cNvSpPr/>
            <p:nvPr/>
          </p:nvSpPr>
          <p:spPr>
            <a:xfrm>
              <a:off x="15109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2" name="Google Shape;25832;p33"/>
            <p:cNvSpPr/>
            <p:nvPr/>
          </p:nvSpPr>
          <p:spPr>
            <a:xfrm>
              <a:off x="15109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3" name="Google Shape;25833;p33"/>
            <p:cNvSpPr/>
            <p:nvPr/>
          </p:nvSpPr>
          <p:spPr>
            <a:xfrm>
              <a:off x="15109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4" name="Google Shape;25834;p33"/>
            <p:cNvSpPr/>
            <p:nvPr/>
          </p:nvSpPr>
          <p:spPr>
            <a:xfrm>
              <a:off x="15109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5" name="Google Shape;25835;p33"/>
            <p:cNvSpPr/>
            <p:nvPr/>
          </p:nvSpPr>
          <p:spPr>
            <a:xfrm>
              <a:off x="15109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6" name="Google Shape;25836;p33"/>
            <p:cNvSpPr/>
            <p:nvPr/>
          </p:nvSpPr>
          <p:spPr>
            <a:xfrm>
              <a:off x="15109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7" name="Google Shape;25837;p33"/>
            <p:cNvSpPr/>
            <p:nvPr/>
          </p:nvSpPr>
          <p:spPr>
            <a:xfrm>
              <a:off x="15109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8" name="Google Shape;25838;p33"/>
            <p:cNvSpPr/>
            <p:nvPr/>
          </p:nvSpPr>
          <p:spPr>
            <a:xfrm>
              <a:off x="15109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9" name="Google Shape;25839;p33"/>
            <p:cNvSpPr/>
            <p:nvPr/>
          </p:nvSpPr>
          <p:spPr>
            <a:xfrm>
              <a:off x="15109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0" name="Google Shape;25840;p33"/>
            <p:cNvSpPr/>
            <p:nvPr/>
          </p:nvSpPr>
          <p:spPr>
            <a:xfrm>
              <a:off x="151097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1" name="Google Shape;25841;p33"/>
            <p:cNvSpPr/>
            <p:nvPr/>
          </p:nvSpPr>
          <p:spPr>
            <a:xfrm>
              <a:off x="151097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2" name="Google Shape;25842;p33"/>
            <p:cNvSpPr/>
            <p:nvPr/>
          </p:nvSpPr>
          <p:spPr>
            <a:xfrm>
              <a:off x="151097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3" name="Google Shape;25843;p33"/>
            <p:cNvSpPr/>
            <p:nvPr/>
          </p:nvSpPr>
          <p:spPr>
            <a:xfrm>
              <a:off x="151097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4" name="Google Shape;25844;p33"/>
            <p:cNvSpPr/>
            <p:nvPr/>
          </p:nvSpPr>
          <p:spPr>
            <a:xfrm>
              <a:off x="1510975" y="4465250"/>
              <a:ext cx="21150" cy="18125"/>
            </a:xfrm>
            <a:custGeom>
              <a:avLst/>
              <a:gdLst/>
              <a:ahLst/>
              <a:cxnLst/>
              <a:rect l="l" t="t" r="r" b="b"/>
              <a:pathLst>
                <a:path w="846" h="725" extrusionOk="0">
                  <a:moveTo>
                    <a:pt x="63" y="0"/>
                  </a:moveTo>
                  <a:cubicBezTo>
                    <a:pt x="63" y="58"/>
                    <a:pt x="1" y="121"/>
                    <a:pt x="1" y="241"/>
                  </a:cubicBezTo>
                  <a:cubicBezTo>
                    <a:pt x="1" y="362"/>
                    <a:pt x="63" y="483"/>
                    <a:pt x="121" y="541"/>
                  </a:cubicBezTo>
                  <a:cubicBezTo>
                    <a:pt x="242" y="661"/>
                    <a:pt x="363" y="724"/>
                    <a:pt x="483" y="724"/>
                  </a:cubicBezTo>
                  <a:cubicBezTo>
                    <a:pt x="604" y="724"/>
                    <a:pt x="787" y="603"/>
                    <a:pt x="845" y="541"/>
                  </a:cubicBezTo>
                  <a:cubicBezTo>
                    <a:pt x="604" y="299"/>
                    <a:pt x="363" y="121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5" name="Google Shape;25845;p33"/>
            <p:cNvSpPr/>
            <p:nvPr/>
          </p:nvSpPr>
          <p:spPr>
            <a:xfrm>
              <a:off x="1468750" y="52600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845"/>
                    <a:pt x="304" y="908"/>
                    <a:pt x="362" y="908"/>
                  </a:cubicBezTo>
                  <a:lnTo>
                    <a:pt x="724" y="908"/>
                  </a:lnTo>
                  <a:cubicBezTo>
                    <a:pt x="845" y="845"/>
                    <a:pt x="966" y="667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6" name="Google Shape;25846;p33"/>
            <p:cNvSpPr/>
            <p:nvPr/>
          </p:nvSpPr>
          <p:spPr>
            <a:xfrm>
              <a:off x="14687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7" name="Google Shape;25847;p33"/>
            <p:cNvSpPr/>
            <p:nvPr/>
          </p:nvSpPr>
          <p:spPr>
            <a:xfrm>
              <a:off x="14687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8" name="Google Shape;25848;p33"/>
            <p:cNvSpPr/>
            <p:nvPr/>
          </p:nvSpPr>
          <p:spPr>
            <a:xfrm>
              <a:off x="14687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9" name="Google Shape;25849;p33"/>
            <p:cNvSpPr/>
            <p:nvPr/>
          </p:nvSpPr>
          <p:spPr>
            <a:xfrm>
              <a:off x="14687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0" name="Google Shape;25850;p33"/>
            <p:cNvSpPr/>
            <p:nvPr/>
          </p:nvSpPr>
          <p:spPr>
            <a:xfrm>
              <a:off x="14687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1" name="Google Shape;25851;p33"/>
            <p:cNvSpPr/>
            <p:nvPr/>
          </p:nvSpPr>
          <p:spPr>
            <a:xfrm>
              <a:off x="14687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2" name="Google Shape;25852;p33"/>
            <p:cNvSpPr/>
            <p:nvPr/>
          </p:nvSpPr>
          <p:spPr>
            <a:xfrm>
              <a:off x="14687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3" name="Google Shape;25853;p33"/>
            <p:cNvSpPr/>
            <p:nvPr/>
          </p:nvSpPr>
          <p:spPr>
            <a:xfrm>
              <a:off x="14687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4" name="Google Shape;25854;p33"/>
            <p:cNvSpPr/>
            <p:nvPr/>
          </p:nvSpPr>
          <p:spPr>
            <a:xfrm>
              <a:off x="14687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5" name="Google Shape;25855;p33"/>
            <p:cNvSpPr/>
            <p:nvPr/>
          </p:nvSpPr>
          <p:spPr>
            <a:xfrm>
              <a:off x="14687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6" name="Google Shape;25856;p33"/>
            <p:cNvSpPr/>
            <p:nvPr/>
          </p:nvSpPr>
          <p:spPr>
            <a:xfrm>
              <a:off x="14687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7" name="Google Shape;25857;p33"/>
            <p:cNvSpPr/>
            <p:nvPr/>
          </p:nvSpPr>
          <p:spPr>
            <a:xfrm>
              <a:off x="14687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8" name="Google Shape;25858;p33"/>
            <p:cNvSpPr/>
            <p:nvPr/>
          </p:nvSpPr>
          <p:spPr>
            <a:xfrm>
              <a:off x="14687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9" name="Google Shape;25859;p33"/>
            <p:cNvSpPr/>
            <p:nvPr/>
          </p:nvSpPr>
          <p:spPr>
            <a:xfrm>
              <a:off x="14687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0" name="Google Shape;25860;p33"/>
            <p:cNvSpPr/>
            <p:nvPr/>
          </p:nvSpPr>
          <p:spPr>
            <a:xfrm>
              <a:off x="14687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36" y="930"/>
                    <a:pt x="439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1" name="Google Shape;25861;p33"/>
            <p:cNvSpPr/>
            <p:nvPr/>
          </p:nvSpPr>
          <p:spPr>
            <a:xfrm>
              <a:off x="14687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2" name="Google Shape;25862;p33"/>
            <p:cNvSpPr/>
            <p:nvPr/>
          </p:nvSpPr>
          <p:spPr>
            <a:xfrm>
              <a:off x="14687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3" name="Google Shape;25863;p33"/>
            <p:cNvSpPr/>
            <p:nvPr/>
          </p:nvSpPr>
          <p:spPr>
            <a:xfrm>
              <a:off x="14687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4" name="Google Shape;25864;p33"/>
            <p:cNvSpPr/>
            <p:nvPr/>
          </p:nvSpPr>
          <p:spPr>
            <a:xfrm>
              <a:off x="14687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5" name="Google Shape;25865;p33"/>
            <p:cNvSpPr/>
            <p:nvPr/>
          </p:nvSpPr>
          <p:spPr>
            <a:xfrm>
              <a:off x="14687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6" name="Google Shape;25866;p33"/>
            <p:cNvSpPr/>
            <p:nvPr/>
          </p:nvSpPr>
          <p:spPr>
            <a:xfrm>
              <a:off x="142807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7" name="Google Shape;25867;p33"/>
            <p:cNvSpPr/>
            <p:nvPr/>
          </p:nvSpPr>
          <p:spPr>
            <a:xfrm>
              <a:off x="14280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179" y="1"/>
                    <a:pt x="1" y="184"/>
                    <a:pt x="1" y="426"/>
                  </a:cubicBezTo>
                  <a:cubicBezTo>
                    <a:pt x="1" y="546"/>
                    <a:pt x="59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8" name="Google Shape;25868;p33"/>
            <p:cNvSpPr/>
            <p:nvPr/>
          </p:nvSpPr>
          <p:spPr>
            <a:xfrm>
              <a:off x="14280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9" name="Google Shape;25869;p33"/>
            <p:cNvSpPr/>
            <p:nvPr/>
          </p:nvSpPr>
          <p:spPr>
            <a:xfrm>
              <a:off x="14280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0" name="Google Shape;25870;p33"/>
            <p:cNvSpPr/>
            <p:nvPr/>
          </p:nvSpPr>
          <p:spPr>
            <a:xfrm>
              <a:off x="14280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1" name="Google Shape;25871;p33"/>
            <p:cNvSpPr/>
            <p:nvPr/>
          </p:nvSpPr>
          <p:spPr>
            <a:xfrm>
              <a:off x="14280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2" name="Google Shape;25872;p33"/>
            <p:cNvSpPr/>
            <p:nvPr/>
          </p:nvSpPr>
          <p:spPr>
            <a:xfrm>
              <a:off x="14280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3" name="Google Shape;25873;p33"/>
            <p:cNvSpPr/>
            <p:nvPr/>
          </p:nvSpPr>
          <p:spPr>
            <a:xfrm>
              <a:off x="14280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4" name="Google Shape;25874;p33"/>
            <p:cNvSpPr/>
            <p:nvPr/>
          </p:nvSpPr>
          <p:spPr>
            <a:xfrm>
              <a:off x="14280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5" name="Google Shape;25875;p33"/>
            <p:cNvSpPr/>
            <p:nvPr/>
          </p:nvSpPr>
          <p:spPr>
            <a:xfrm>
              <a:off x="14280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6" name="Google Shape;25876;p33"/>
            <p:cNvSpPr/>
            <p:nvPr/>
          </p:nvSpPr>
          <p:spPr>
            <a:xfrm>
              <a:off x="14280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7" name="Google Shape;25877;p33"/>
            <p:cNvSpPr/>
            <p:nvPr/>
          </p:nvSpPr>
          <p:spPr>
            <a:xfrm>
              <a:off x="14280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8" name="Google Shape;25878;p33"/>
            <p:cNvSpPr/>
            <p:nvPr/>
          </p:nvSpPr>
          <p:spPr>
            <a:xfrm>
              <a:off x="14280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9" name="Google Shape;25879;p33"/>
            <p:cNvSpPr/>
            <p:nvPr/>
          </p:nvSpPr>
          <p:spPr>
            <a:xfrm>
              <a:off x="14280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0" name="Google Shape;25880;p33"/>
            <p:cNvSpPr/>
            <p:nvPr/>
          </p:nvSpPr>
          <p:spPr>
            <a:xfrm>
              <a:off x="14280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1" name="Google Shape;25881;p33"/>
            <p:cNvSpPr/>
            <p:nvPr/>
          </p:nvSpPr>
          <p:spPr>
            <a:xfrm>
              <a:off x="142807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2" name="Google Shape;25882;p33"/>
            <p:cNvSpPr/>
            <p:nvPr/>
          </p:nvSpPr>
          <p:spPr>
            <a:xfrm>
              <a:off x="142807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3" name="Google Shape;25883;p33"/>
            <p:cNvSpPr/>
            <p:nvPr/>
          </p:nvSpPr>
          <p:spPr>
            <a:xfrm>
              <a:off x="142807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4" name="Google Shape;25884;p33"/>
            <p:cNvSpPr/>
            <p:nvPr/>
          </p:nvSpPr>
          <p:spPr>
            <a:xfrm>
              <a:off x="142807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5" name="Google Shape;25885;p33"/>
            <p:cNvSpPr/>
            <p:nvPr/>
          </p:nvSpPr>
          <p:spPr>
            <a:xfrm>
              <a:off x="142807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6" name="Google Shape;25886;p33"/>
            <p:cNvSpPr/>
            <p:nvPr/>
          </p:nvSpPr>
          <p:spPr>
            <a:xfrm>
              <a:off x="142807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7" name="Google Shape;25887;p33"/>
            <p:cNvSpPr/>
            <p:nvPr/>
          </p:nvSpPr>
          <p:spPr>
            <a:xfrm>
              <a:off x="1428075" y="4426025"/>
              <a:ext cx="22600" cy="16550"/>
            </a:xfrm>
            <a:custGeom>
              <a:avLst/>
              <a:gdLst/>
              <a:ahLst/>
              <a:cxnLst/>
              <a:rect l="l" t="t" r="r" b="b"/>
              <a:pathLst>
                <a:path w="904" h="662" extrusionOk="0">
                  <a:moveTo>
                    <a:pt x="1" y="0"/>
                  </a:moveTo>
                  <a:lnTo>
                    <a:pt x="1" y="179"/>
                  </a:lnTo>
                  <a:cubicBezTo>
                    <a:pt x="1" y="300"/>
                    <a:pt x="59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662" y="662"/>
                    <a:pt x="845" y="483"/>
                    <a:pt x="903" y="300"/>
                  </a:cubicBezTo>
                  <a:cubicBezTo>
                    <a:pt x="604" y="179"/>
                    <a:pt x="363" y="12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8" name="Google Shape;25888;p33"/>
            <p:cNvSpPr/>
            <p:nvPr/>
          </p:nvSpPr>
          <p:spPr>
            <a:xfrm>
              <a:off x="13858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9" name="Google Shape;25889;p33"/>
            <p:cNvSpPr/>
            <p:nvPr/>
          </p:nvSpPr>
          <p:spPr>
            <a:xfrm>
              <a:off x="13858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0" name="Google Shape;25890;p33"/>
            <p:cNvSpPr/>
            <p:nvPr/>
          </p:nvSpPr>
          <p:spPr>
            <a:xfrm>
              <a:off x="13858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1" name="Google Shape;25891;p33"/>
            <p:cNvSpPr/>
            <p:nvPr/>
          </p:nvSpPr>
          <p:spPr>
            <a:xfrm>
              <a:off x="13858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2" name="Google Shape;25892;p33"/>
            <p:cNvSpPr/>
            <p:nvPr/>
          </p:nvSpPr>
          <p:spPr>
            <a:xfrm>
              <a:off x="13858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3" name="Google Shape;25893;p33"/>
            <p:cNvSpPr/>
            <p:nvPr/>
          </p:nvSpPr>
          <p:spPr>
            <a:xfrm>
              <a:off x="13858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4" name="Google Shape;25894;p33"/>
            <p:cNvSpPr/>
            <p:nvPr/>
          </p:nvSpPr>
          <p:spPr>
            <a:xfrm>
              <a:off x="13858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5" name="Google Shape;25895;p33"/>
            <p:cNvSpPr/>
            <p:nvPr/>
          </p:nvSpPr>
          <p:spPr>
            <a:xfrm>
              <a:off x="13858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6" name="Google Shape;25896;p33"/>
            <p:cNvSpPr/>
            <p:nvPr/>
          </p:nvSpPr>
          <p:spPr>
            <a:xfrm>
              <a:off x="13858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7" name="Google Shape;25897;p33"/>
            <p:cNvSpPr/>
            <p:nvPr/>
          </p:nvSpPr>
          <p:spPr>
            <a:xfrm>
              <a:off x="13858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8" name="Google Shape;25898;p33"/>
            <p:cNvSpPr/>
            <p:nvPr/>
          </p:nvSpPr>
          <p:spPr>
            <a:xfrm>
              <a:off x="13858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9" name="Google Shape;25899;p33"/>
            <p:cNvSpPr/>
            <p:nvPr/>
          </p:nvSpPr>
          <p:spPr>
            <a:xfrm>
              <a:off x="13858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0" name="Google Shape;25900;p33"/>
            <p:cNvSpPr/>
            <p:nvPr/>
          </p:nvSpPr>
          <p:spPr>
            <a:xfrm>
              <a:off x="13858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1" name="Google Shape;25901;p33"/>
            <p:cNvSpPr/>
            <p:nvPr/>
          </p:nvSpPr>
          <p:spPr>
            <a:xfrm>
              <a:off x="13858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2" name="Google Shape;25902;p33"/>
            <p:cNvSpPr/>
            <p:nvPr/>
          </p:nvSpPr>
          <p:spPr>
            <a:xfrm>
              <a:off x="13858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3" name="Google Shape;25903;p33"/>
            <p:cNvSpPr/>
            <p:nvPr/>
          </p:nvSpPr>
          <p:spPr>
            <a:xfrm>
              <a:off x="13858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2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4" name="Google Shape;25904;p33"/>
            <p:cNvSpPr/>
            <p:nvPr/>
          </p:nvSpPr>
          <p:spPr>
            <a:xfrm>
              <a:off x="13858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5" name="Google Shape;25905;p33"/>
            <p:cNvSpPr/>
            <p:nvPr/>
          </p:nvSpPr>
          <p:spPr>
            <a:xfrm>
              <a:off x="13858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6" name="Google Shape;25906;p33"/>
            <p:cNvSpPr/>
            <p:nvPr/>
          </p:nvSpPr>
          <p:spPr>
            <a:xfrm>
              <a:off x="13858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7" name="Google Shape;25907;p33"/>
            <p:cNvSpPr/>
            <p:nvPr/>
          </p:nvSpPr>
          <p:spPr>
            <a:xfrm>
              <a:off x="13858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8" name="Google Shape;25908;p33"/>
            <p:cNvSpPr/>
            <p:nvPr/>
          </p:nvSpPr>
          <p:spPr>
            <a:xfrm>
              <a:off x="13858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9" name="Google Shape;25909;p33"/>
            <p:cNvSpPr/>
            <p:nvPr/>
          </p:nvSpPr>
          <p:spPr>
            <a:xfrm>
              <a:off x="13858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63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304"/>
                    <a:pt x="845" y="121"/>
                    <a:pt x="662" y="63"/>
                  </a:cubicBezTo>
                  <a:cubicBezTo>
                    <a:pt x="604" y="63"/>
                    <a:pt x="541" y="63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0" name="Google Shape;25910;p33"/>
            <p:cNvSpPr/>
            <p:nvPr/>
          </p:nvSpPr>
          <p:spPr>
            <a:xfrm>
              <a:off x="1345075" y="5260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1" name="Google Shape;25911;p33"/>
            <p:cNvSpPr/>
            <p:nvPr/>
          </p:nvSpPr>
          <p:spPr>
            <a:xfrm>
              <a:off x="1345075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3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7"/>
                    <a:pt x="907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2" name="Google Shape;25912;p33"/>
            <p:cNvSpPr/>
            <p:nvPr/>
          </p:nvSpPr>
          <p:spPr>
            <a:xfrm>
              <a:off x="1345075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3" name="Google Shape;25913;p33"/>
            <p:cNvSpPr/>
            <p:nvPr/>
          </p:nvSpPr>
          <p:spPr>
            <a:xfrm>
              <a:off x="1345075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4" name="Google Shape;25914;p33"/>
            <p:cNvSpPr/>
            <p:nvPr/>
          </p:nvSpPr>
          <p:spPr>
            <a:xfrm>
              <a:off x="1345075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4"/>
                    <a:pt x="907" y="483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5" name="Google Shape;25915;p33"/>
            <p:cNvSpPr/>
            <p:nvPr/>
          </p:nvSpPr>
          <p:spPr>
            <a:xfrm>
              <a:off x="1345075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6" name="Google Shape;25916;p33"/>
            <p:cNvSpPr/>
            <p:nvPr/>
          </p:nvSpPr>
          <p:spPr>
            <a:xfrm>
              <a:off x="1345075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7" name="Google Shape;25917;p33"/>
            <p:cNvSpPr/>
            <p:nvPr/>
          </p:nvSpPr>
          <p:spPr>
            <a:xfrm>
              <a:off x="1345075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8" name="Google Shape;25918;p33"/>
            <p:cNvSpPr/>
            <p:nvPr/>
          </p:nvSpPr>
          <p:spPr>
            <a:xfrm>
              <a:off x="1345075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9" name="Google Shape;25919;p33"/>
            <p:cNvSpPr/>
            <p:nvPr/>
          </p:nvSpPr>
          <p:spPr>
            <a:xfrm>
              <a:off x="1345075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0" name="Google Shape;25920;p33"/>
            <p:cNvSpPr/>
            <p:nvPr/>
          </p:nvSpPr>
          <p:spPr>
            <a:xfrm>
              <a:off x="1345075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7" y="661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1" name="Google Shape;25921;p33"/>
            <p:cNvSpPr/>
            <p:nvPr/>
          </p:nvSpPr>
          <p:spPr>
            <a:xfrm>
              <a:off x="1345075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2" name="Google Shape;25922;p33"/>
            <p:cNvSpPr/>
            <p:nvPr/>
          </p:nvSpPr>
          <p:spPr>
            <a:xfrm>
              <a:off x="1345075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3" name="Google Shape;25923;p33"/>
            <p:cNvSpPr/>
            <p:nvPr/>
          </p:nvSpPr>
          <p:spPr>
            <a:xfrm>
              <a:off x="1345075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7" y="724"/>
                    <a:pt x="907" y="483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4" name="Google Shape;25924;p33"/>
            <p:cNvSpPr/>
            <p:nvPr/>
          </p:nvSpPr>
          <p:spPr>
            <a:xfrm>
              <a:off x="1345075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5" name="Google Shape;25925;p33"/>
            <p:cNvSpPr/>
            <p:nvPr/>
          </p:nvSpPr>
          <p:spPr>
            <a:xfrm>
              <a:off x="1345075" y="4659750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3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07" y="724"/>
                    <a:pt x="907" y="425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6" name="Google Shape;25926;p33"/>
            <p:cNvSpPr/>
            <p:nvPr/>
          </p:nvSpPr>
          <p:spPr>
            <a:xfrm>
              <a:off x="1345075" y="4619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7" name="Google Shape;25927;p33"/>
            <p:cNvSpPr/>
            <p:nvPr/>
          </p:nvSpPr>
          <p:spPr>
            <a:xfrm>
              <a:off x="1345075" y="457987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7" y="662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8" name="Google Shape;25928;p33"/>
            <p:cNvSpPr/>
            <p:nvPr/>
          </p:nvSpPr>
          <p:spPr>
            <a:xfrm>
              <a:off x="1345075" y="4539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9" name="Google Shape;25929;p33"/>
            <p:cNvSpPr/>
            <p:nvPr/>
          </p:nvSpPr>
          <p:spPr>
            <a:xfrm>
              <a:off x="1345075" y="4498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0" name="Google Shape;25930;p33"/>
            <p:cNvSpPr/>
            <p:nvPr/>
          </p:nvSpPr>
          <p:spPr>
            <a:xfrm>
              <a:off x="1345075" y="44592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1" name="Google Shape;25931;p33"/>
            <p:cNvSpPr/>
            <p:nvPr/>
          </p:nvSpPr>
          <p:spPr>
            <a:xfrm>
              <a:off x="1345075" y="4418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2" name="Google Shape;25932;p33"/>
            <p:cNvSpPr/>
            <p:nvPr/>
          </p:nvSpPr>
          <p:spPr>
            <a:xfrm>
              <a:off x="130282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3" name="Google Shape;25933;p33"/>
            <p:cNvSpPr/>
            <p:nvPr/>
          </p:nvSpPr>
          <p:spPr>
            <a:xfrm>
              <a:off x="13028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4" name="Google Shape;25934;p33"/>
            <p:cNvSpPr/>
            <p:nvPr/>
          </p:nvSpPr>
          <p:spPr>
            <a:xfrm>
              <a:off x="13028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5" name="Google Shape;25935;p33"/>
            <p:cNvSpPr/>
            <p:nvPr/>
          </p:nvSpPr>
          <p:spPr>
            <a:xfrm>
              <a:off x="13028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6" name="Google Shape;25936;p33"/>
            <p:cNvSpPr/>
            <p:nvPr/>
          </p:nvSpPr>
          <p:spPr>
            <a:xfrm>
              <a:off x="13028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7" name="Google Shape;25937;p33"/>
            <p:cNvSpPr/>
            <p:nvPr/>
          </p:nvSpPr>
          <p:spPr>
            <a:xfrm>
              <a:off x="13028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8" name="Google Shape;25938;p33"/>
            <p:cNvSpPr/>
            <p:nvPr/>
          </p:nvSpPr>
          <p:spPr>
            <a:xfrm>
              <a:off x="13028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9" name="Google Shape;25939;p33"/>
            <p:cNvSpPr/>
            <p:nvPr/>
          </p:nvSpPr>
          <p:spPr>
            <a:xfrm>
              <a:off x="13028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0" name="Google Shape;25940;p33"/>
            <p:cNvSpPr/>
            <p:nvPr/>
          </p:nvSpPr>
          <p:spPr>
            <a:xfrm>
              <a:off x="13028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1" name="Google Shape;25941;p33"/>
            <p:cNvSpPr/>
            <p:nvPr/>
          </p:nvSpPr>
          <p:spPr>
            <a:xfrm>
              <a:off x="13028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2" name="Google Shape;25942;p33"/>
            <p:cNvSpPr/>
            <p:nvPr/>
          </p:nvSpPr>
          <p:spPr>
            <a:xfrm>
              <a:off x="13028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3" name="Google Shape;25943;p33"/>
            <p:cNvSpPr/>
            <p:nvPr/>
          </p:nvSpPr>
          <p:spPr>
            <a:xfrm>
              <a:off x="13028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4" name="Google Shape;25944;p33"/>
            <p:cNvSpPr/>
            <p:nvPr/>
          </p:nvSpPr>
          <p:spPr>
            <a:xfrm>
              <a:off x="13028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5" name="Google Shape;25945;p33"/>
            <p:cNvSpPr/>
            <p:nvPr/>
          </p:nvSpPr>
          <p:spPr>
            <a:xfrm>
              <a:off x="13028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6" name="Google Shape;25946;p33"/>
            <p:cNvSpPr/>
            <p:nvPr/>
          </p:nvSpPr>
          <p:spPr>
            <a:xfrm>
              <a:off x="130282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7" name="Google Shape;25947;p33"/>
            <p:cNvSpPr/>
            <p:nvPr/>
          </p:nvSpPr>
          <p:spPr>
            <a:xfrm>
              <a:off x="130282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8" name="Google Shape;25948;p33"/>
            <p:cNvSpPr/>
            <p:nvPr/>
          </p:nvSpPr>
          <p:spPr>
            <a:xfrm>
              <a:off x="130282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9" name="Google Shape;25949;p33"/>
            <p:cNvSpPr/>
            <p:nvPr/>
          </p:nvSpPr>
          <p:spPr>
            <a:xfrm>
              <a:off x="130282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0" name="Google Shape;25950;p33"/>
            <p:cNvSpPr/>
            <p:nvPr/>
          </p:nvSpPr>
          <p:spPr>
            <a:xfrm>
              <a:off x="130282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1" name="Google Shape;25951;p33"/>
            <p:cNvSpPr/>
            <p:nvPr/>
          </p:nvSpPr>
          <p:spPr>
            <a:xfrm>
              <a:off x="130282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2" name="Google Shape;25952;p33"/>
            <p:cNvSpPr/>
            <p:nvPr/>
          </p:nvSpPr>
          <p:spPr>
            <a:xfrm>
              <a:off x="130282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3" name="Google Shape;25953;p33"/>
            <p:cNvSpPr/>
            <p:nvPr/>
          </p:nvSpPr>
          <p:spPr>
            <a:xfrm>
              <a:off x="1302825" y="441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4" name="Google Shape;25954;p33"/>
            <p:cNvSpPr/>
            <p:nvPr/>
          </p:nvSpPr>
          <p:spPr>
            <a:xfrm>
              <a:off x="12606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5" name="Google Shape;25955;p33"/>
            <p:cNvSpPr/>
            <p:nvPr/>
          </p:nvSpPr>
          <p:spPr>
            <a:xfrm>
              <a:off x="12606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6" name="Google Shape;25956;p33"/>
            <p:cNvSpPr/>
            <p:nvPr/>
          </p:nvSpPr>
          <p:spPr>
            <a:xfrm>
              <a:off x="12606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7" name="Google Shape;25957;p33"/>
            <p:cNvSpPr/>
            <p:nvPr/>
          </p:nvSpPr>
          <p:spPr>
            <a:xfrm>
              <a:off x="12606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8" name="Google Shape;25958;p33"/>
            <p:cNvSpPr/>
            <p:nvPr/>
          </p:nvSpPr>
          <p:spPr>
            <a:xfrm>
              <a:off x="12606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9" name="Google Shape;25959;p33"/>
            <p:cNvSpPr/>
            <p:nvPr/>
          </p:nvSpPr>
          <p:spPr>
            <a:xfrm>
              <a:off x="12606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0" name="Google Shape;25960;p33"/>
            <p:cNvSpPr/>
            <p:nvPr/>
          </p:nvSpPr>
          <p:spPr>
            <a:xfrm>
              <a:off x="12606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1" name="Google Shape;25961;p33"/>
            <p:cNvSpPr/>
            <p:nvPr/>
          </p:nvSpPr>
          <p:spPr>
            <a:xfrm>
              <a:off x="12606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2" name="Google Shape;25962;p33"/>
            <p:cNvSpPr/>
            <p:nvPr/>
          </p:nvSpPr>
          <p:spPr>
            <a:xfrm>
              <a:off x="12606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3" name="Google Shape;25963;p33"/>
            <p:cNvSpPr/>
            <p:nvPr/>
          </p:nvSpPr>
          <p:spPr>
            <a:xfrm>
              <a:off x="12606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4" name="Google Shape;25964;p33"/>
            <p:cNvSpPr/>
            <p:nvPr/>
          </p:nvSpPr>
          <p:spPr>
            <a:xfrm>
              <a:off x="12606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5" name="Google Shape;25965;p33"/>
            <p:cNvSpPr/>
            <p:nvPr/>
          </p:nvSpPr>
          <p:spPr>
            <a:xfrm>
              <a:off x="12606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6" name="Google Shape;25966;p33"/>
            <p:cNvSpPr/>
            <p:nvPr/>
          </p:nvSpPr>
          <p:spPr>
            <a:xfrm>
              <a:off x="12606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7" name="Google Shape;25967;p33"/>
            <p:cNvSpPr/>
            <p:nvPr/>
          </p:nvSpPr>
          <p:spPr>
            <a:xfrm>
              <a:off x="12606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8" name="Google Shape;25968;p33"/>
            <p:cNvSpPr/>
            <p:nvPr/>
          </p:nvSpPr>
          <p:spPr>
            <a:xfrm>
              <a:off x="12606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9" name="Google Shape;25969;p33"/>
            <p:cNvSpPr/>
            <p:nvPr/>
          </p:nvSpPr>
          <p:spPr>
            <a:xfrm>
              <a:off x="12606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36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0" name="Google Shape;25970;p33"/>
            <p:cNvSpPr/>
            <p:nvPr/>
          </p:nvSpPr>
          <p:spPr>
            <a:xfrm>
              <a:off x="12606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1" name="Google Shape;25971;p33"/>
            <p:cNvSpPr/>
            <p:nvPr/>
          </p:nvSpPr>
          <p:spPr>
            <a:xfrm>
              <a:off x="12606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2" name="Google Shape;25972;p33"/>
            <p:cNvSpPr/>
            <p:nvPr/>
          </p:nvSpPr>
          <p:spPr>
            <a:xfrm>
              <a:off x="12606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3" name="Google Shape;25973;p33"/>
            <p:cNvSpPr/>
            <p:nvPr/>
          </p:nvSpPr>
          <p:spPr>
            <a:xfrm>
              <a:off x="12606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4" name="Google Shape;25974;p33"/>
            <p:cNvSpPr/>
            <p:nvPr/>
          </p:nvSpPr>
          <p:spPr>
            <a:xfrm>
              <a:off x="12606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5" name="Google Shape;25975;p33"/>
            <p:cNvSpPr/>
            <p:nvPr/>
          </p:nvSpPr>
          <p:spPr>
            <a:xfrm>
              <a:off x="126060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6" name="Google Shape;25976;p33"/>
            <p:cNvSpPr/>
            <p:nvPr/>
          </p:nvSpPr>
          <p:spPr>
            <a:xfrm>
              <a:off x="121992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7" name="Google Shape;25977;p33"/>
            <p:cNvSpPr/>
            <p:nvPr/>
          </p:nvSpPr>
          <p:spPr>
            <a:xfrm>
              <a:off x="12199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22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8" name="Google Shape;25978;p33"/>
            <p:cNvSpPr/>
            <p:nvPr/>
          </p:nvSpPr>
          <p:spPr>
            <a:xfrm>
              <a:off x="12199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9" name="Google Shape;25979;p33"/>
            <p:cNvSpPr/>
            <p:nvPr/>
          </p:nvSpPr>
          <p:spPr>
            <a:xfrm>
              <a:off x="12199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0" name="Google Shape;25980;p33"/>
            <p:cNvSpPr/>
            <p:nvPr/>
          </p:nvSpPr>
          <p:spPr>
            <a:xfrm>
              <a:off x="12199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1" name="Google Shape;25981;p33"/>
            <p:cNvSpPr/>
            <p:nvPr/>
          </p:nvSpPr>
          <p:spPr>
            <a:xfrm>
              <a:off x="12199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2" name="Google Shape;25982;p33"/>
            <p:cNvSpPr/>
            <p:nvPr/>
          </p:nvSpPr>
          <p:spPr>
            <a:xfrm>
              <a:off x="12199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3" name="Google Shape;25983;p33"/>
            <p:cNvSpPr/>
            <p:nvPr/>
          </p:nvSpPr>
          <p:spPr>
            <a:xfrm>
              <a:off x="12199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4" name="Google Shape;25984;p33"/>
            <p:cNvSpPr/>
            <p:nvPr/>
          </p:nvSpPr>
          <p:spPr>
            <a:xfrm>
              <a:off x="12199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5" name="Google Shape;25985;p33"/>
            <p:cNvSpPr/>
            <p:nvPr/>
          </p:nvSpPr>
          <p:spPr>
            <a:xfrm>
              <a:off x="12199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6" name="Google Shape;25986;p33"/>
            <p:cNvSpPr/>
            <p:nvPr/>
          </p:nvSpPr>
          <p:spPr>
            <a:xfrm>
              <a:off x="12199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7" name="Google Shape;25987;p33"/>
            <p:cNvSpPr/>
            <p:nvPr/>
          </p:nvSpPr>
          <p:spPr>
            <a:xfrm>
              <a:off x="12199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8" name="Google Shape;25988;p33"/>
            <p:cNvSpPr/>
            <p:nvPr/>
          </p:nvSpPr>
          <p:spPr>
            <a:xfrm>
              <a:off x="12199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9" name="Google Shape;25989;p33"/>
            <p:cNvSpPr/>
            <p:nvPr/>
          </p:nvSpPr>
          <p:spPr>
            <a:xfrm>
              <a:off x="12199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0" name="Google Shape;25990;p33"/>
            <p:cNvSpPr/>
            <p:nvPr/>
          </p:nvSpPr>
          <p:spPr>
            <a:xfrm>
              <a:off x="121992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1" name="Google Shape;25991;p33"/>
            <p:cNvSpPr/>
            <p:nvPr/>
          </p:nvSpPr>
          <p:spPr>
            <a:xfrm>
              <a:off x="121992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2" name="Google Shape;25992;p33"/>
            <p:cNvSpPr/>
            <p:nvPr/>
          </p:nvSpPr>
          <p:spPr>
            <a:xfrm>
              <a:off x="121992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3" name="Google Shape;25993;p33"/>
            <p:cNvSpPr/>
            <p:nvPr/>
          </p:nvSpPr>
          <p:spPr>
            <a:xfrm>
              <a:off x="121992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4" name="Google Shape;25994;p33"/>
            <p:cNvSpPr/>
            <p:nvPr/>
          </p:nvSpPr>
          <p:spPr>
            <a:xfrm>
              <a:off x="121992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5" name="Google Shape;25995;p33"/>
            <p:cNvSpPr/>
            <p:nvPr/>
          </p:nvSpPr>
          <p:spPr>
            <a:xfrm>
              <a:off x="121992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6" name="Google Shape;25996;p33"/>
            <p:cNvSpPr/>
            <p:nvPr/>
          </p:nvSpPr>
          <p:spPr>
            <a:xfrm>
              <a:off x="121992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7" name="Google Shape;25997;p33"/>
            <p:cNvSpPr/>
            <p:nvPr/>
          </p:nvSpPr>
          <p:spPr>
            <a:xfrm>
              <a:off x="1219925" y="4426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903" y="0"/>
                  </a:moveTo>
                  <a:cubicBezTo>
                    <a:pt x="846" y="0"/>
                    <a:pt x="783" y="0"/>
                    <a:pt x="662" y="58"/>
                  </a:cubicBezTo>
                  <a:cubicBezTo>
                    <a:pt x="484" y="121"/>
                    <a:pt x="242" y="179"/>
                    <a:pt x="1" y="242"/>
                  </a:cubicBezTo>
                  <a:cubicBezTo>
                    <a:pt x="1" y="362"/>
                    <a:pt x="59" y="483"/>
                    <a:pt x="122" y="541"/>
                  </a:cubicBezTo>
                  <a:cubicBezTo>
                    <a:pt x="242" y="604"/>
                    <a:pt x="363" y="662"/>
                    <a:pt x="484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8" name="Google Shape;25998;p33"/>
            <p:cNvSpPr/>
            <p:nvPr/>
          </p:nvSpPr>
          <p:spPr>
            <a:xfrm>
              <a:off x="11777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9" name="Google Shape;25999;p33"/>
            <p:cNvSpPr/>
            <p:nvPr/>
          </p:nvSpPr>
          <p:spPr>
            <a:xfrm>
              <a:off x="11777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0" name="Google Shape;26000;p33"/>
            <p:cNvSpPr/>
            <p:nvPr/>
          </p:nvSpPr>
          <p:spPr>
            <a:xfrm>
              <a:off x="11777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1" name="Google Shape;26001;p33"/>
            <p:cNvSpPr/>
            <p:nvPr/>
          </p:nvSpPr>
          <p:spPr>
            <a:xfrm>
              <a:off x="11777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2" name="Google Shape;26002;p33"/>
            <p:cNvSpPr/>
            <p:nvPr/>
          </p:nvSpPr>
          <p:spPr>
            <a:xfrm>
              <a:off x="11777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3" name="Google Shape;26003;p33"/>
            <p:cNvSpPr/>
            <p:nvPr/>
          </p:nvSpPr>
          <p:spPr>
            <a:xfrm>
              <a:off x="11777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4" name="Google Shape;26004;p33"/>
            <p:cNvSpPr/>
            <p:nvPr/>
          </p:nvSpPr>
          <p:spPr>
            <a:xfrm>
              <a:off x="11777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5" name="Google Shape;26005;p33"/>
            <p:cNvSpPr/>
            <p:nvPr/>
          </p:nvSpPr>
          <p:spPr>
            <a:xfrm>
              <a:off x="11777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6" name="Google Shape;26006;p33"/>
            <p:cNvSpPr/>
            <p:nvPr/>
          </p:nvSpPr>
          <p:spPr>
            <a:xfrm>
              <a:off x="11777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7" name="Google Shape;26007;p33"/>
            <p:cNvSpPr/>
            <p:nvPr/>
          </p:nvSpPr>
          <p:spPr>
            <a:xfrm>
              <a:off x="11777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8" name="Google Shape;26008;p33"/>
            <p:cNvSpPr/>
            <p:nvPr/>
          </p:nvSpPr>
          <p:spPr>
            <a:xfrm>
              <a:off x="11777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9" name="Google Shape;26009;p33"/>
            <p:cNvSpPr/>
            <p:nvPr/>
          </p:nvSpPr>
          <p:spPr>
            <a:xfrm>
              <a:off x="11777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0" name="Google Shape;26010;p33"/>
            <p:cNvSpPr/>
            <p:nvPr/>
          </p:nvSpPr>
          <p:spPr>
            <a:xfrm>
              <a:off x="11777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1" name="Google Shape;26011;p33"/>
            <p:cNvSpPr/>
            <p:nvPr/>
          </p:nvSpPr>
          <p:spPr>
            <a:xfrm>
              <a:off x="11777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2" name="Google Shape;26012;p33"/>
            <p:cNvSpPr/>
            <p:nvPr/>
          </p:nvSpPr>
          <p:spPr>
            <a:xfrm>
              <a:off x="11777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3" name="Google Shape;26013;p33"/>
            <p:cNvSpPr/>
            <p:nvPr/>
          </p:nvSpPr>
          <p:spPr>
            <a:xfrm>
              <a:off x="11777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4" name="Google Shape;26014;p33"/>
            <p:cNvSpPr/>
            <p:nvPr/>
          </p:nvSpPr>
          <p:spPr>
            <a:xfrm>
              <a:off x="11777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5" name="Google Shape;26015;p33"/>
            <p:cNvSpPr/>
            <p:nvPr/>
          </p:nvSpPr>
          <p:spPr>
            <a:xfrm>
              <a:off x="11777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6" name="Google Shape;26016;p33"/>
            <p:cNvSpPr/>
            <p:nvPr/>
          </p:nvSpPr>
          <p:spPr>
            <a:xfrm>
              <a:off x="11777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7" name="Google Shape;26017;p33"/>
            <p:cNvSpPr/>
            <p:nvPr/>
          </p:nvSpPr>
          <p:spPr>
            <a:xfrm>
              <a:off x="11777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8" name="Google Shape;26018;p33"/>
            <p:cNvSpPr/>
            <p:nvPr/>
          </p:nvSpPr>
          <p:spPr>
            <a:xfrm>
              <a:off x="11777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9" name="Google Shape;26019;p33"/>
            <p:cNvSpPr/>
            <p:nvPr/>
          </p:nvSpPr>
          <p:spPr>
            <a:xfrm>
              <a:off x="1188200" y="4439525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3" y="1"/>
                  </a:moveTo>
                  <a:lnTo>
                    <a:pt x="363" y="1"/>
                  </a:lnTo>
                  <a:cubicBezTo>
                    <a:pt x="242" y="64"/>
                    <a:pt x="121" y="64"/>
                    <a:pt x="1" y="122"/>
                  </a:cubicBezTo>
                  <a:lnTo>
                    <a:pt x="63" y="122"/>
                  </a:lnTo>
                  <a:cubicBezTo>
                    <a:pt x="184" y="122"/>
                    <a:pt x="305" y="64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0" name="Google Shape;26020;p33"/>
            <p:cNvSpPr/>
            <p:nvPr/>
          </p:nvSpPr>
          <p:spPr>
            <a:xfrm>
              <a:off x="113692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1" name="Google Shape;26021;p33"/>
            <p:cNvSpPr/>
            <p:nvPr/>
          </p:nvSpPr>
          <p:spPr>
            <a:xfrm>
              <a:off x="11369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2" name="Google Shape;26022;p33"/>
            <p:cNvSpPr/>
            <p:nvPr/>
          </p:nvSpPr>
          <p:spPr>
            <a:xfrm>
              <a:off x="11369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3" name="Google Shape;26023;p33"/>
            <p:cNvSpPr/>
            <p:nvPr/>
          </p:nvSpPr>
          <p:spPr>
            <a:xfrm>
              <a:off x="11369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4" name="Google Shape;26024;p33"/>
            <p:cNvSpPr/>
            <p:nvPr/>
          </p:nvSpPr>
          <p:spPr>
            <a:xfrm>
              <a:off x="11369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08" y="483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5" name="Google Shape;26025;p33"/>
            <p:cNvSpPr/>
            <p:nvPr/>
          </p:nvSpPr>
          <p:spPr>
            <a:xfrm>
              <a:off x="11369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6" name="Google Shape;26026;p33"/>
            <p:cNvSpPr/>
            <p:nvPr/>
          </p:nvSpPr>
          <p:spPr>
            <a:xfrm>
              <a:off x="11369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7" name="Google Shape;26027;p33"/>
            <p:cNvSpPr/>
            <p:nvPr/>
          </p:nvSpPr>
          <p:spPr>
            <a:xfrm>
              <a:off x="11369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8" name="Google Shape;26028;p33"/>
            <p:cNvSpPr/>
            <p:nvPr/>
          </p:nvSpPr>
          <p:spPr>
            <a:xfrm>
              <a:off x="11369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9" name="Google Shape;26029;p33"/>
            <p:cNvSpPr/>
            <p:nvPr/>
          </p:nvSpPr>
          <p:spPr>
            <a:xfrm>
              <a:off x="11369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0" name="Google Shape;26030;p33"/>
            <p:cNvSpPr/>
            <p:nvPr/>
          </p:nvSpPr>
          <p:spPr>
            <a:xfrm>
              <a:off x="11369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1" name="Google Shape;26031;p33"/>
            <p:cNvSpPr/>
            <p:nvPr/>
          </p:nvSpPr>
          <p:spPr>
            <a:xfrm>
              <a:off x="11369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2" name="Google Shape;26032;p33"/>
            <p:cNvSpPr/>
            <p:nvPr/>
          </p:nvSpPr>
          <p:spPr>
            <a:xfrm>
              <a:off x="11369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3" name="Google Shape;26033;p33"/>
            <p:cNvSpPr/>
            <p:nvPr/>
          </p:nvSpPr>
          <p:spPr>
            <a:xfrm>
              <a:off x="11369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08" y="483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4" name="Google Shape;26034;p33"/>
            <p:cNvSpPr/>
            <p:nvPr/>
          </p:nvSpPr>
          <p:spPr>
            <a:xfrm>
              <a:off x="11369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5" name="Google Shape;26035;p33"/>
            <p:cNvSpPr/>
            <p:nvPr/>
          </p:nvSpPr>
          <p:spPr>
            <a:xfrm>
              <a:off x="11369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09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6" name="Google Shape;26036;p33"/>
            <p:cNvSpPr/>
            <p:nvPr/>
          </p:nvSpPr>
          <p:spPr>
            <a:xfrm>
              <a:off x="11369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7" name="Google Shape;26037;p33"/>
            <p:cNvSpPr/>
            <p:nvPr/>
          </p:nvSpPr>
          <p:spPr>
            <a:xfrm>
              <a:off x="11369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8" name="Google Shape;26038;p33"/>
            <p:cNvSpPr/>
            <p:nvPr/>
          </p:nvSpPr>
          <p:spPr>
            <a:xfrm>
              <a:off x="11369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9" name="Google Shape;26039;p33"/>
            <p:cNvSpPr/>
            <p:nvPr/>
          </p:nvSpPr>
          <p:spPr>
            <a:xfrm>
              <a:off x="11369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0" name="Google Shape;26040;p33"/>
            <p:cNvSpPr/>
            <p:nvPr/>
          </p:nvSpPr>
          <p:spPr>
            <a:xfrm>
              <a:off x="11369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1" name="Google Shape;26041;p33"/>
            <p:cNvSpPr/>
            <p:nvPr/>
          </p:nvSpPr>
          <p:spPr>
            <a:xfrm>
              <a:off x="109467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2" name="Google Shape;26042;p33"/>
            <p:cNvSpPr/>
            <p:nvPr/>
          </p:nvSpPr>
          <p:spPr>
            <a:xfrm>
              <a:off x="10946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84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3" name="Google Shape;26043;p33"/>
            <p:cNvSpPr/>
            <p:nvPr/>
          </p:nvSpPr>
          <p:spPr>
            <a:xfrm>
              <a:off x="10946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4" name="Google Shape;26044;p33"/>
            <p:cNvSpPr/>
            <p:nvPr/>
          </p:nvSpPr>
          <p:spPr>
            <a:xfrm>
              <a:off x="10946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5" name="Google Shape;26045;p33"/>
            <p:cNvSpPr/>
            <p:nvPr/>
          </p:nvSpPr>
          <p:spPr>
            <a:xfrm>
              <a:off x="10946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6" name="Google Shape;26046;p33"/>
            <p:cNvSpPr/>
            <p:nvPr/>
          </p:nvSpPr>
          <p:spPr>
            <a:xfrm>
              <a:off x="10946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7" name="Google Shape;26047;p33"/>
            <p:cNvSpPr/>
            <p:nvPr/>
          </p:nvSpPr>
          <p:spPr>
            <a:xfrm>
              <a:off x="10946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8" name="Google Shape;26048;p33"/>
            <p:cNvSpPr/>
            <p:nvPr/>
          </p:nvSpPr>
          <p:spPr>
            <a:xfrm>
              <a:off x="10946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9" name="Google Shape;26049;p33"/>
            <p:cNvSpPr/>
            <p:nvPr/>
          </p:nvSpPr>
          <p:spPr>
            <a:xfrm>
              <a:off x="10946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0" name="Google Shape;26050;p33"/>
            <p:cNvSpPr/>
            <p:nvPr/>
          </p:nvSpPr>
          <p:spPr>
            <a:xfrm>
              <a:off x="10946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1" name="Google Shape;26051;p33"/>
            <p:cNvSpPr/>
            <p:nvPr/>
          </p:nvSpPr>
          <p:spPr>
            <a:xfrm>
              <a:off x="10946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2" name="Google Shape;26052;p33"/>
            <p:cNvSpPr/>
            <p:nvPr/>
          </p:nvSpPr>
          <p:spPr>
            <a:xfrm>
              <a:off x="10946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3" name="Google Shape;26053;p33"/>
            <p:cNvSpPr/>
            <p:nvPr/>
          </p:nvSpPr>
          <p:spPr>
            <a:xfrm>
              <a:off x="10946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4" name="Google Shape;26054;p33"/>
            <p:cNvSpPr/>
            <p:nvPr/>
          </p:nvSpPr>
          <p:spPr>
            <a:xfrm>
              <a:off x="10946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5" name="Google Shape;26055;p33"/>
            <p:cNvSpPr/>
            <p:nvPr/>
          </p:nvSpPr>
          <p:spPr>
            <a:xfrm>
              <a:off x="10946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6" name="Google Shape;26056;p33"/>
            <p:cNvSpPr/>
            <p:nvPr/>
          </p:nvSpPr>
          <p:spPr>
            <a:xfrm>
              <a:off x="109467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7" name="Google Shape;26057;p33"/>
            <p:cNvSpPr/>
            <p:nvPr/>
          </p:nvSpPr>
          <p:spPr>
            <a:xfrm>
              <a:off x="109467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8" name="Google Shape;26058;p33"/>
            <p:cNvSpPr/>
            <p:nvPr/>
          </p:nvSpPr>
          <p:spPr>
            <a:xfrm>
              <a:off x="109467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9" name="Google Shape;26059;p33"/>
            <p:cNvSpPr/>
            <p:nvPr/>
          </p:nvSpPr>
          <p:spPr>
            <a:xfrm>
              <a:off x="109467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0" name="Google Shape;26060;p33"/>
            <p:cNvSpPr/>
            <p:nvPr/>
          </p:nvSpPr>
          <p:spPr>
            <a:xfrm>
              <a:off x="109467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1" name="Google Shape;26061;p33"/>
            <p:cNvSpPr/>
            <p:nvPr/>
          </p:nvSpPr>
          <p:spPr>
            <a:xfrm>
              <a:off x="109467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2" name="Google Shape;26062;p33"/>
            <p:cNvSpPr/>
            <p:nvPr/>
          </p:nvSpPr>
          <p:spPr>
            <a:xfrm>
              <a:off x="1094675" y="4430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1" y="0"/>
                  </a:moveTo>
                  <a:cubicBezTo>
                    <a:pt x="1" y="121"/>
                    <a:pt x="64" y="241"/>
                    <a:pt x="184" y="362"/>
                  </a:cubicBezTo>
                  <a:cubicBezTo>
                    <a:pt x="242" y="425"/>
                    <a:pt x="363" y="483"/>
                    <a:pt x="484" y="483"/>
                  </a:cubicBezTo>
                  <a:cubicBezTo>
                    <a:pt x="546" y="483"/>
                    <a:pt x="667" y="483"/>
                    <a:pt x="725" y="425"/>
                  </a:cubicBezTo>
                  <a:cubicBezTo>
                    <a:pt x="426" y="304"/>
                    <a:pt x="242" y="18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3" name="Google Shape;26063;p33"/>
            <p:cNvSpPr/>
            <p:nvPr/>
          </p:nvSpPr>
          <p:spPr>
            <a:xfrm>
              <a:off x="1054025" y="5260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4" name="Google Shape;26064;p33"/>
            <p:cNvSpPr/>
            <p:nvPr/>
          </p:nvSpPr>
          <p:spPr>
            <a:xfrm>
              <a:off x="1054025" y="5220825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667"/>
                    <a:pt x="903" y="426"/>
                  </a:cubicBezTo>
                  <a:cubicBezTo>
                    <a:pt x="903" y="184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5" name="Google Shape;26065;p33"/>
            <p:cNvSpPr/>
            <p:nvPr/>
          </p:nvSpPr>
          <p:spPr>
            <a:xfrm>
              <a:off x="1054025" y="51801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6" name="Google Shape;26066;p33"/>
            <p:cNvSpPr/>
            <p:nvPr/>
          </p:nvSpPr>
          <p:spPr>
            <a:xfrm>
              <a:off x="1054025" y="51394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7" name="Google Shape;26067;p33"/>
            <p:cNvSpPr/>
            <p:nvPr/>
          </p:nvSpPr>
          <p:spPr>
            <a:xfrm>
              <a:off x="1054025" y="51001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3" y="724"/>
                    <a:pt x="903" y="483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8" name="Google Shape;26068;p33"/>
            <p:cNvSpPr/>
            <p:nvPr/>
          </p:nvSpPr>
          <p:spPr>
            <a:xfrm>
              <a:off x="1054025" y="50595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9" name="Google Shape;26069;p33"/>
            <p:cNvSpPr/>
            <p:nvPr/>
          </p:nvSpPr>
          <p:spPr>
            <a:xfrm>
              <a:off x="1054025" y="5020300"/>
              <a:ext cx="22575" cy="23200"/>
            </a:xfrm>
            <a:custGeom>
              <a:avLst/>
              <a:gdLst/>
              <a:ahLst/>
              <a:cxnLst/>
              <a:rect l="l" t="t" r="r" b="b"/>
              <a:pathLst>
                <a:path w="903" h="928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0" name="Google Shape;26070;p33"/>
            <p:cNvSpPr/>
            <p:nvPr/>
          </p:nvSpPr>
          <p:spPr>
            <a:xfrm>
              <a:off x="1054025" y="49795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1" name="Google Shape;26071;p33"/>
            <p:cNvSpPr/>
            <p:nvPr/>
          </p:nvSpPr>
          <p:spPr>
            <a:xfrm>
              <a:off x="1054025" y="4940300"/>
              <a:ext cx="22575" cy="22700"/>
            </a:xfrm>
            <a:custGeom>
              <a:avLst/>
              <a:gdLst/>
              <a:ahLst/>
              <a:cxnLst/>
              <a:rect l="l" t="t" r="r" b="b"/>
              <a:pathLst>
                <a:path w="903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666"/>
                    <a:pt x="903" y="425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2" name="Google Shape;26072;p33"/>
            <p:cNvSpPr/>
            <p:nvPr/>
          </p:nvSpPr>
          <p:spPr>
            <a:xfrm>
              <a:off x="1054025" y="48996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3" name="Google Shape;26073;p33"/>
            <p:cNvSpPr/>
            <p:nvPr/>
          </p:nvSpPr>
          <p:spPr>
            <a:xfrm>
              <a:off x="1054025" y="486042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4" name="Google Shape;26074;p33"/>
            <p:cNvSpPr/>
            <p:nvPr/>
          </p:nvSpPr>
          <p:spPr>
            <a:xfrm>
              <a:off x="1054025" y="48196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5" name="Google Shape;26075;p33"/>
            <p:cNvSpPr/>
            <p:nvPr/>
          </p:nvSpPr>
          <p:spPr>
            <a:xfrm>
              <a:off x="1054025" y="47789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6" name="Google Shape;26076;p33"/>
            <p:cNvSpPr/>
            <p:nvPr/>
          </p:nvSpPr>
          <p:spPr>
            <a:xfrm>
              <a:off x="1054025" y="4739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3" y="724"/>
                    <a:pt x="903" y="483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7" name="Google Shape;26077;p33"/>
            <p:cNvSpPr/>
            <p:nvPr/>
          </p:nvSpPr>
          <p:spPr>
            <a:xfrm>
              <a:off x="1054025" y="46989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8" name="Google Shape;26078;p33"/>
            <p:cNvSpPr/>
            <p:nvPr/>
          </p:nvSpPr>
          <p:spPr>
            <a:xfrm>
              <a:off x="1054025" y="46597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9" name="Google Shape;26079;p33"/>
            <p:cNvSpPr/>
            <p:nvPr/>
          </p:nvSpPr>
          <p:spPr>
            <a:xfrm>
              <a:off x="1054025" y="4619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0" name="Google Shape;26080;p33"/>
            <p:cNvSpPr/>
            <p:nvPr/>
          </p:nvSpPr>
          <p:spPr>
            <a:xfrm>
              <a:off x="1054025" y="45798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1" name="Google Shape;26081;p33"/>
            <p:cNvSpPr/>
            <p:nvPr/>
          </p:nvSpPr>
          <p:spPr>
            <a:xfrm>
              <a:off x="1054025" y="4539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2" name="Google Shape;26082;p33"/>
            <p:cNvSpPr/>
            <p:nvPr/>
          </p:nvSpPr>
          <p:spPr>
            <a:xfrm>
              <a:off x="1054025" y="4498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3" name="Google Shape;26083;p33"/>
            <p:cNvSpPr/>
            <p:nvPr/>
          </p:nvSpPr>
          <p:spPr>
            <a:xfrm>
              <a:off x="1054025" y="44592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4" name="Google Shape;26084;p33"/>
            <p:cNvSpPr/>
            <p:nvPr/>
          </p:nvSpPr>
          <p:spPr>
            <a:xfrm>
              <a:off x="1054025" y="4418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5" name="Google Shape;26085;p33"/>
            <p:cNvSpPr/>
            <p:nvPr/>
          </p:nvSpPr>
          <p:spPr>
            <a:xfrm>
              <a:off x="1054025" y="4382225"/>
              <a:ext cx="15100" cy="21150"/>
            </a:xfrm>
            <a:custGeom>
              <a:avLst/>
              <a:gdLst/>
              <a:ahLst/>
              <a:cxnLst/>
              <a:rect l="l" t="t" r="r" b="b"/>
              <a:pathLst>
                <a:path w="604" h="846" extrusionOk="0">
                  <a:moveTo>
                    <a:pt x="121" y="0"/>
                  </a:moveTo>
                  <a:cubicBezTo>
                    <a:pt x="58" y="63"/>
                    <a:pt x="0" y="242"/>
                    <a:pt x="0" y="362"/>
                  </a:cubicBezTo>
                  <a:cubicBezTo>
                    <a:pt x="0" y="483"/>
                    <a:pt x="0" y="604"/>
                    <a:pt x="121" y="666"/>
                  </a:cubicBezTo>
                  <a:cubicBezTo>
                    <a:pt x="242" y="787"/>
                    <a:pt x="362" y="845"/>
                    <a:pt x="483" y="845"/>
                  </a:cubicBezTo>
                  <a:cubicBezTo>
                    <a:pt x="541" y="845"/>
                    <a:pt x="604" y="787"/>
                    <a:pt x="604" y="787"/>
                  </a:cubicBezTo>
                  <a:cubicBezTo>
                    <a:pt x="483" y="546"/>
                    <a:pt x="300" y="242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6" name="Google Shape;26086;p33"/>
            <p:cNvSpPr/>
            <p:nvPr/>
          </p:nvSpPr>
          <p:spPr>
            <a:xfrm>
              <a:off x="10118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7" name="Google Shape;26087;p33"/>
            <p:cNvSpPr/>
            <p:nvPr/>
          </p:nvSpPr>
          <p:spPr>
            <a:xfrm>
              <a:off x="10118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8" name="Google Shape;26088;p33"/>
            <p:cNvSpPr/>
            <p:nvPr/>
          </p:nvSpPr>
          <p:spPr>
            <a:xfrm>
              <a:off x="10118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9" name="Google Shape;26089;p33"/>
            <p:cNvSpPr/>
            <p:nvPr/>
          </p:nvSpPr>
          <p:spPr>
            <a:xfrm>
              <a:off x="10118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0" name="Google Shape;26090;p33"/>
            <p:cNvSpPr/>
            <p:nvPr/>
          </p:nvSpPr>
          <p:spPr>
            <a:xfrm>
              <a:off x="10118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1" name="Google Shape;26091;p33"/>
            <p:cNvSpPr/>
            <p:nvPr/>
          </p:nvSpPr>
          <p:spPr>
            <a:xfrm>
              <a:off x="10118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2" name="Google Shape;26092;p33"/>
            <p:cNvSpPr/>
            <p:nvPr/>
          </p:nvSpPr>
          <p:spPr>
            <a:xfrm>
              <a:off x="10118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3" name="Google Shape;26093;p33"/>
            <p:cNvSpPr/>
            <p:nvPr/>
          </p:nvSpPr>
          <p:spPr>
            <a:xfrm>
              <a:off x="10118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4" name="Google Shape;26094;p33"/>
            <p:cNvSpPr/>
            <p:nvPr/>
          </p:nvSpPr>
          <p:spPr>
            <a:xfrm>
              <a:off x="10118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5" name="Google Shape;26095;p33"/>
            <p:cNvSpPr/>
            <p:nvPr/>
          </p:nvSpPr>
          <p:spPr>
            <a:xfrm>
              <a:off x="10118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6" name="Google Shape;26096;p33"/>
            <p:cNvSpPr/>
            <p:nvPr/>
          </p:nvSpPr>
          <p:spPr>
            <a:xfrm>
              <a:off x="10118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7" name="Google Shape;26097;p33"/>
            <p:cNvSpPr/>
            <p:nvPr/>
          </p:nvSpPr>
          <p:spPr>
            <a:xfrm>
              <a:off x="10118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8" name="Google Shape;26098;p33"/>
            <p:cNvSpPr/>
            <p:nvPr/>
          </p:nvSpPr>
          <p:spPr>
            <a:xfrm>
              <a:off x="10118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9" name="Google Shape;26099;p33"/>
            <p:cNvSpPr/>
            <p:nvPr/>
          </p:nvSpPr>
          <p:spPr>
            <a:xfrm>
              <a:off x="10118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0" name="Google Shape;26100;p33"/>
            <p:cNvSpPr/>
            <p:nvPr/>
          </p:nvSpPr>
          <p:spPr>
            <a:xfrm>
              <a:off x="10118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1" name="Google Shape;26101;p33"/>
            <p:cNvSpPr/>
            <p:nvPr/>
          </p:nvSpPr>
          <p:spPr>
            <a:xfrm>
              <a:off x="10118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2" name="Google Shape;26102;p33"/>
            <p:cNvSpPr/>
            <p:nvPr/>
          </p:nvSpPr>
          <p:spPr>
            <a:xfrm>
              <a:off x="10118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3" name="Google Shape;26103;p33"/>
            <p:cNvSpPr/>
            <p:nvPr/>
          </p:nvSpPr>
          <p:spPr>
            <a:xfrm>
              <a:off x="10118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4" name="Google Shape;26104;p33"/>
            <p:cNvSpPr/>
            <p:nvPr/>
          </p:nvSpPr>
          <p:spPr>
            <a:xfrm>
              <a:off x="10118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5" name="Google Shape;26105;p33"/>
            <p:cNvSpPr/>
            <p:nvPr/>
          </p:nvSpPr>
          <p:spPr>
            <a:xfrm>
              <a:off x="10118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6" name="Google Shape;26106;p33"/>
            <p:cNvSpPr/>
            <p:nvPr/>
          </p:nvSpPr>
          <p:spPr>
            <a:xfrm>
              <a:off x="10118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7" name="Google Shape;26107;p33"/>
            <p:cNvSpPr/>
            <p:nvPr/>
          </p:nvSpPr>
          <p:spPr>
            <a:xfrm>
              <a:off x="101180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8" name="Google Shape;26108;p33"/>
            <p:cNvSpPr/>
            <p:nvPr/>
          </p:nvSpPr>
          <p:spPr>
            <a:xfrm>
              <a:off x="101180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9" name="Google Shape;26109;p33"/>
            <p:cNvSpPr/>
            <p:nvPr/>
          </p:nvSpPr>
          <p:spPr>
            <a:xfrm>
              <a:off x="101180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lnTo>
                    <a:pt x="965" y="420"/>
                  </a:lnTo>
                  <a:lnTo>
                    <a:pt x="603" y="58"/>
                  </a:lnTo>
                  <a:cubicBezTo>
                    <a:pt x="541" y="0"/>
                    <a:pt x="54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0" name="Google Shape;26110;p33"/>
            <p:cNvSpPr/>
            <p:nvPr/>
          </p:nvSpPr>
          <p:spPr>
            <a:xfrm>
              <a:off x="969550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1" name="Google Shape;26111;p33"/>
            <p:cNvSpPr/>
            <p:nvPr/>
          </p:nvSpPr>
          <p:spPr>
            <a:xfrm>
              <a:off x="969550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2" name="Google Shape;26112;p33"/>
            <p:cNvSpPr/>
            <p:nvPr/>
          </p:nvSpPr>
          <p:spPr>
            <a:xfrm>
              <a:off x="96955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3" name="Google Shape;26113;p33"/>
            <p:cNvSpPr/>
            <p:nvPr/>
          </p:nvSpPr>
          <p:spPr>
            <a:xfrm>
              <a:off x="96955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4" name="Google Shape;26114;p33"/>
            <p:cNvSpPr/>
            <p:nvPr/>
          </p:nvSpPr>
          <p:spPr>
            <a:xfrm>
              <a:off x="96955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5" name="Google Shape;26115;p33"/>
            <p:cNvSpPr/>
            <p:nvPr/>
          </p:nvSpPr>
          <p:spPr>
            <a:xfrm>
              <a:off x="96955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6" name="Google Shape;26116;p33"/>
            <p:cNvSpPr/>
            <p:nvPr/>
          </p:nvSpPr>
          <p:spPr>
            <a:xfrm>
              <a:off x="96955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7" name="Google Shape;26117;p33"/>
            <p:cNvSpPr/>
            <p:nvPr/>
          </p:nvSpPr>
          <p:spPr>
            <a:xfrm>
              <a:off x="96955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8" name="Google Shape;26118;p33"/>
            <p:cNvSpPr/>
            <p:nvPr/>
          </p:nvSpPr>
          <p:spPr>
            <a:xfrm>
              <a:off x="96955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9" name="Google Shape;26119;p33"/>
            <p:cNvSpPr/>
            <p:nvPr/>
          </p:nvSpPr>
          <p:spPr>
            <a:xfrm>
              <a:off x="96955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0" name="Google Shape;26120;p33"/>
            <p:cNvSpPr/>
            <p:nvPr/>
          </p:nvSpPr>
          <p:spPr>
            <a:xfrm>
              <a:off x="96955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1" name="Google Shape;26121;p33"/>
            <p:cNvSpPr/>
            <p:nvPr/>
          </p:nvSpPr>
          <p:spPr>
            <a:xfrm>
              <a:off x="96955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2" name="Google Shape;26122;p33"/>
            <p:cNvSpPr/>
            <p:nvPr/>
          </p:nvSpPr>
          <p:spPr>
            <a:xfrm>
              <a:off x="96955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3" name="Google Shape;26123;p33"/>
            <p:cNvSpPr/>
            <p:nvPr/>
          </p:nvSpPr>
          <p:spPr>
            <a:xfrm>
              <a:off x="96955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4" name="Google Shape;26124;p33"/>
            <p:cNvSpPr/>
            <p:nvPr/>
          </p:nvSpPr>
          <p:spPr>
            <a:xfrm>
              <a:off x="96955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5" name="Google Shape;26125;p33"/>
            <p:cNvSpPr/>
            <p:nvPr/>
          </p:nvSpPr>
          <p:spPr>
            <a:xfrm>
              <a:off x="969550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6" name="Google Shape;26126;p33"/>
            <p:cNvSpPr/>
            <p:nvPr/>
          </p:nvSpPr>
          <p:spPr>
            <a:xfrm>
              <a:off x="969550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7" name="Google Shape;26127;p33"/>
            <p:cNvSpPr/>
            <p:nvPr/>
          </p:nvSpPr>
          <p:spPr>
            <a:xfrm>
              <a:off x="969550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8" name="Google Shape;26128;p33"/>
            <p:cNvSpPr/>
            <p:nvPr/>
          </p:nvSpPr>
          <p:spPr>
            <a:xfrm>
              <a:off x="969550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9" name="Google Shape;26129;p33"/>
            <p:cNvSpPr/>
            <p:nvPr/>
          </p:nvSpPr>
          <p:spPr>
            <a:xfrm>
              <a:off x="969550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0" name="Google Shape;26130;p33"/>
            <p:cNvSpPr/>
            <p:nvPr/>
          </p:nvSpPr>
          <p:spPr>
            <a:xfrm>
              <a:off x="969550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1" name="Google Shape;26131;p33"/>
            <p:cNvSpPr/>
            <p:nvPr/>
          </p:nvSpPr>
          <p:spPr>
            <a:xfrm>
              <a:off x="969550" y="441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2" name="Google Shape;26132;p33"/>
            <p:cNvSpPr/>
            <p:nvPr/>
          </p:nvSpPr>
          <p:spPr>
            <a:xfrm>
              <a:off x="969550" y="437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3" name="Google Shape;26133;p33"/>
            <p:cNvSpPr/>
            <p:nvPr/>
          </p:nvSpPr>
          <p:spPr>
            <a:xfrm>
              <a:off x="969550" y="4338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4" name="Google Shape;26134;p33"/>
            <p:cNvSpPr/>
            <p:nvPr/>
          </p:nvSpPr>
          <p:spPr>
            <a:xfrm>
              <a:off x="969550" y="4305350"/>
              <a:ext cx="24175" cy="17175"/>
            </a:xfrm>
            <a:custGeom>
              <a:avLst/>
              <a:gdLst/>
              <a:ahLst/>
              <a:cxnLst/>
              <a:rect l="l" t="t" r="r" b="b"/>
              <a:pathLst>
                <a:path w="967" h="687" extrusionOk="0">
                  <a:moveTo>
                    <a:pt x="59" y="1"/>
                  </a:moveTo>
                  <a:cubicBezTo>
                    <a:pt x="59" y="59"/>
                    <a:pt x="1" y="122"/>
                    <a:pt x="1" y="242"/>
                  </a:cubicBezTo>
                  <a:cubicBezTo>
                    <a:pt x="1" y="363"/>
                    <a:pt x="59" y="484"/>
                    <a:pt x="179" y="541"/>
                  </a:cubicBezTo>
                  <a:cubicBezTo>
                    <a:pt x="225" y="630"/>
                    <a:pt x="302" y="687"/>
                    <a:pt x="387" y="687"/>
                  </a:cubicBezTo>
                  <a:cubicBezTo>
                    <a:pt x="418" y="687"/>
                    <a:pt x="451" y="679"/>
                    <a:pt x="483" y="662"/>
                  </a:cubicBezTo>
                  <a:cubicBezTo>
                    <a:pt x="725" y="662"/>
                    <a:pt x="903" y="541"/>
                    <a:pt x="966" y="363"/>
                  </a:cubicBezTo>
                  <a:cubicBezTo>
                    <a:pt x="662" y="179"/>
                    <a:pt x="363" y="59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5" name="Google Shape;26135;p33"/>
            <p:cNvSpPr/>
            <p:nvPr/>
          </p:nvSpPr>
          <p:spPr>
            <a:xfrm>
              <a:off x="92877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6" name="Google Shape;26136;p33"/>
            <p:cNvSpPr/>
            <p:nvPr/>
          </p:nvSpPr>
          <p:spPr>
            <a:xfrm>
              <a:off x="9287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7" name="Google Shape;26137;p33"/>
            <p:cNvSpPr/>
            <p:nvPr/>
          </p:nvSpPr>
          <p:spPr>
            <a:xfrm>
              <a:off x="9287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8" name="Google Shape;26138;p33"/>
            <p:cNvSpPr/>
            <p:nvPr/>
          </p:nvSpPr>
          <p:spPr>
            <a:xfrm>
              <a:off x="9287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9" name="Google Shape;26139;p33"/>
            <p:cNvSpPr/>
            <p:nvPr/>
          </p:nvSpPr>
          <p:spPr>
            <a:xfrm>
              <a:off x="9287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08" y="483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0" name="Google Shape;26140;p33"/>
            <p:cNvSpPr/>
            <p:nvPr/>
          </p:nvSpPr>
          <p:spPr>
            <a:xfrm>
              <a:off x="9287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1" name="Google Shape;26141;p33"/>
            <p:cNvSpPr/>
            <p:nvPr/>
          </p:nvSpPr>
          <p:spPr>
            <a:xfrm>
              <a:off x="9287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2" name="Google Shape;26142;p33"/>
            <p:cNvSpPr/>
            <p:nvPr/>
          </p:nvSpPr>
          <p:spPr>
            <a:xfrm>
              <a:off x="9287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3" name="Google Shape;26143;p33"/>
            <p:cNvSpPr/>
            <p:nvPr/>
          </p:nvSpPr>
          <p:spPr>
            <a:xfrm>
              <a:off x="9287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4" name="Google Shape;26144;p33"/>
            <p:cNvSpPr/>
            <p:nvPr/>
          </p:nvSpPr>
          <p:spPr>
            <a:xfrm>
              <a:off x="9287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5" name="Google Shape;26145;p33"/>
            <p:cNvSpPr/>
            <p:nvPr/>
          </p:nvSpPr>
          <p:spPr>
            <a:xfrm>
              <a:off x="9287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6" name="Google Shape;26146;p33"/>
            <p:cNvSpPr/>
            <p:nvPr/>
          </p:nvSpPr>
          <p:spPr>
            <a:xfrm>
              <a:off x="9287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7" name="Google Shape;26147;p33"/>
            <p:cNvSpPr/>
            <p:nvPr/>
          </p:nvSpPr>
          <p:spPr>
            <a:xfrm>
              <a:off x="9287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8" name="Google Shape;26148;p33"/>
            <p:cNvSpPr/>
            <p:nvPr/>
          </p:nvSpPr>
          <p:spPr>
            <a:xfrm>
              <a:off x="9287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08" y="483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9" name="Google Shape;26149;p33"/>
            <p:cNvSpPr/>
            <p:nvPr/>
          </p:nvSpPr>
          <p:spPr>
            <a:xfrm>
              <a:off x="9287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0" name="Google Shape;26150;p33"/>
            <p:cNvSpPr/>
            <p:nvPr/>
          </p:nvSpPr>
          <p:spPr>
            <a:xfrm>
              <a:off x="9287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1" name="Google Shape;26151;p33"/>
            <p:cNvSpPr/>
            <p:nvPr/>
          </p:nvSpPr>
          <p:spPr>
            <a:xfrm>
              <a:off x="92877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2" name="Google Shape;26152;p33"/>
            <p:cNvSpPr/>
            <p:nvPr/>
          </p:nvSpPr>
          <p:spPr>
            <a:xfrm>
              <a:off x="92877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3" name="Google Shape;26153;p33"/>
            <p:cNvSpPr/>
            <p:nvPr/>
          </p:nvSpPr>
          <p:spPr>
            <a:xfrm>
              <a:off x="92877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4" name="Google Shape;26154;p33"/>
            <p:cNvSpPr/>
            <p:nvPr/>
          </p:nvSpPr>
          <p:spPr>
            <a:xfrm>
              <a:off x="92877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5" name="Google Shape;26155;p33"/>
            <p:cNvSpPr/>
            <p:nvPr/>
          </p:nvSpPr>
          <p:spPr>
            <a:xfrm>
              <a:off x="92877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6" name="Google Shape;26156;p33"/>
            <p:cNvSpPr/>
            <p:nvPr/>
          </p:nvSpPr>
          <p:spPr>
            <a:xfrm>
              <a:off x="92877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7" name="Google Shape;26157;p33"/>
            <p:cNvSpPr/>
            <p:nvPr/>
          </p:nvSpPr>
          <p:spPr>
            <a:xfrm>
              <a:off x="92877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8" name="Google Shape;26158;p33"/>
            <p:cNvSpPr/>
            <p:nvPr/>
          </p:nvSpPr>
          <p:spPr>
            <a:xfrm>
              <a:off x="928775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9" name="Google Shape;26159;p33"/>
            <p:cNvSpPr/>
            <p:nvPr/>
          </p:nvSpPr>
          <p:spPr>
            <a:xfrm>
              <a:off x="928775" y="4299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2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0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0" name="Google Shape;26160;p33"/>
            <p:cNvSpPr/>
            <p:nvPr/>
          </p:nvSpPr>
          <p:spPr>
            <a:xfrm>
              <a:off x="8865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1" name="Google Shape;26161;p33"/>
            <p:cNvSpPr/>
            <p:nvPr/>
          </p:nvSpPr>
          <p:spPr>
            <a:xfrm>
              <a:off x="8865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2" name="Google Shape;26162;p33"/>
            <p:cNvSpPr/>
            <p:nvPr/>
          </p:nvSpPr>
          <p:spPr>
            <a:xfrm>
              <a:off x="8865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3" name="Google Shape;26163;p33"/>
            <p:cNvSpPr/>
            <p:nvPr/>
          </p:nvSpPr>
          <p:spPr>
            <a:xfrm>
              <a:off x="8865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4" name="Google Shape;26164;p33"/>
            <p:cNvSpPr/>
            <p:nvPr/>
          </p:nvSpPr>
          <p:spPr>
            <a:xfrm>
              <a:off x="8865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5" name="Google Shape;26165;p33"/>
            <p:cNvSpPr/>
            <p:nvPr/>
          </p:nvSpPr>
          <p:spPr>
            <a:xfrm>
              <a:off x="8865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6" name="Google Shape;26166;p33"/>
            <p:cNvSpPr/>
            <p:nvPr/>
          </p:nvSpPr>
          <p:spPr>
            <a:xfrm>
              <a:off x="8865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7" name="Google Shape;26167;p33"/>
            <p:cNvSpPr/>
            <p:nvPr/>
          </p:nvSpPr>
          <p:spPr>
            <a:xfrm>
              <a:off x="8865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8" name="Google Shape;26168;p33"/>
            <p:cNvSpPr/>
            <p:nvPr/>
          </p:nvSpPr>
          <p:spPr>
            <a:xfrm>
              <a:off x="8865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9" name="Google Shape;26169;p33"/>
            <p:cNvSpPr/>
            <p:nvPr/>
          </p:nvSpPr>
          <p:spPr>
            <a:xfrm>
              <a:off x="8865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0" name="Google Shape;26170;p33"/>
            <p:cNvSpPr/>
            <p:nvPr/>
          </p:nvSpPr>
          <p:spPr>
            <a:xfrm>
              <a:off x="8865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1" name="Google Shape;26171;p33"/>
            <p:cNvSpPr/>
            <p:nvPr/>
          </p:nvSpPr>
          <p:spPr>
            <a:xfrm>
              <a:off x="8865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2" name="Google Shape;26172;p33"/>
            <p:cNvSpPr/>
            <p:nvPr/>
          </p:nvSpPr>
          <p:spPr>
            <a:xfrm>
              <a:off x="8865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3" name="Google Shape;26173;p33"/>
            <p:cNvSpPr/>
            <p:nvPr/>
          </p:nvSpPr>
          <p:spPr>
            <a:xfrm>
              <a:off x="8865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4" name="Google Shape;26174;p33"/>
            <p:cNvSpPr/>
            <p:nvPr/>
          </p:nvSpPr>
          <p:spPr>
            <a:xfrm>
              <a:off x="8865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5" name="Google Shape;26175;p33"/>
            <p:cNvSpPr/>
            <p:nvPr/>
          </p:nvSpPr>
          <p:spPr>
            <a:xfrm>
              <a:off x="8865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6" name="Google Shape;26176;p33"/>
            <p:cNvSpPr/>
            <p:nvPr/>
          </p:nvSpPr>
          <p:spPr>
            <a:xfrm>
              <a:off x="8865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7" name="Google Shape;26177;p33"/>
            <p:cNvSpPr/>
            <p:nvPr/>
          </p:nvSpPr>
          <p:spPr>
            <a:xfrm>
              <a:off x="8865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8" name="Google Shape;26178;p33"/>
            <p:cNvSpPr/>
            <p:nvPr/>
          </p:nvSpPr>
          <p:spPr>
            <a:xfrm>
              <a:off x="8865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9" name="Google Shape;26179;p33"/>
            <p:cNvSpPr/>
            <p:nvPr/>
          </p:nvSpPr>
          <p:spPr>
            <a:xfrm>
              <a:off x="8865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0" name="Google Shape;26180;p33"/>
            <p:cNvSpPr/>
            <p:nvPr/>
          </p:nvSpPr>
          <p:spPr>
            <a:xfrm>
              <a:off x="8865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1" name="Google Shape;26181;p33"/>
            <p:cNvSpPr/>
            <p:nvPr/>
          </p:nvSpPr>
          <p:spPr>
            <a:xfrm>
              <a:off x="8865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2" name="Google Shape;26182;p33"/>
            <p:cNvSpPr/>
            <p:nvPr/>
          </p:nvSpPr>
          <p:spPr>
            <a:xfrm>
              <a:off x="88655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3" name="Google Shape;26183;p33"/>
            <p:cNvSpPr/>
            <p:nvPr/>
          </p:nvSpPr>
          <p:spPr>
            <a:xfrm>
              <a:off x="88655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4" name="Google Shape;26184;p33"/>
            <p:cNvSpPr/>
            <p:nvPr/>
          </p:nvSpPr>
          <p:spPr>
            <a:xfrm>
              <a:off x="886550" y="4299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2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5" name="Google Shape;26185;p33"/>
            <p:cNvSpPr/>
            <p:nvPr/>
          </p:nvSpPr>
          <p:spPr>
            <a:xfrm>
              <a:off x="845875" y="5260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6" name="Google Shape;26186;p33"/>
            <p:cNvSpPr/>
            <p:nvPr/>
          </p:nvSpPr>
          <p:spPr>
            <a:xfrm>
              <a:off x="845875" y="5220825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cubicBezTo>
                    <a:pt x="1" y="546"/>
                    <a:pt x="1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7" name="Google Shape;26187;p33"/>
            <p:cNvSpPr/>
            <p:nvPr/>
          </p:nvSpPr>
          <p:spPr>
            <a:xfrm>
              <a:off x="845875" y="518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8" name="Google Shape;26188;p33"/>
            <p:cNvSpPr/>
            <p:nvPr/>
          </p:nvSpPr>
          <p:spPr>
            <a:xfrm>
              <a:off x="845875" y="5139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9" name="Google Shape;26189;p33"/>
            <p:cNvSpPr/>
            <p:nvPr/>
          </p:nvSpPr>
          <p:spPr>
            <a:xfrm>
              <a:off x="845875" y="510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4"/>
                    <a:pt x="903" y="483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0" name="Google Shape;26190;p33"/>
            <p:cNvSpPr/>
            <p:nvPr/>
          </p:nvSpPr>
          <p:spPr>
            <a:xfrm>
              <a:off x="845875" y="505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1" name="Google Shape;26191;p33"/>
            <p:cNvSpPr/>
            <p:nvPr/>
          </p:nvSpPr>
          <p:spPr>
            <a:xfrm>
              <a:off x="845875" y="50203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2" name="Google Shape;26192;p33"/>
            <p:cNvSpPr/>
            <p:nvPr/>
          </p:nvSpPr>
          <p:spPr>
            <a:xfrm>
              <a:off x="845875" y="497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3" name="Google Shape;26193;p33"/>
            <p:cNvSpPr/>
            <p:nvPr/>
          </p:nvSpPr>
          <p:spPr>
            <a:xfrm>
              <a:off x="845875" y="494030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4" name="Google Shape;26194;p33"/>
            <p:cNvSpPr/>
            <p:nvPr/>
          </p:nvSpPr>
          <p:spPr>
            <a:xfrm>
              <a:off x="845875" y="489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5" name="Google Shape;26195;p33"/>
            <p:cNvSpPr/>
            <p:nvPr/>
          </p:nvSpPr>
          <p:spPr>
            <a:xfrm>
              <a:off x="845875" y="486042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6" name="Google Shape;26196;p33"/>
            <p:cNvSpPr/>
            <p:nvPr/>
          </p:nvSpPr>
          <p:spPr>
            <a:xfrm>
              <a:off x="845875" y="481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7" name="Google Shape;26197;p33"/>
            <p:cNvSpPr/>
            <p:nvPr/>
          </p:nvSpPr>
          <p:spPr>
            <a:xfrm>
              <a:off x="845875" y="477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8" name="Google Shape;26198;p33"/>
            <p:cNvSpPr/>
            <p:nvPr/>
          </p:nvSpPr>
          <p:spPr>
            <a:xfrm>
              <a:off x="845875" y="4739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4"/>
                    <a:pt x="903" y="483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9" name="Google Shape;26199;p33"/>
            <p:cNvSpPr/>
            <p:nvPr/>
          </p:nvSpPr>
          <p:spPr>
            <a:xfrm>
              <a:off x="845875" y="469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0" name="Google Shape;26200;p33"/>
            <p:cNvSpPr/>
            <p:nvPr/>
          </p:nvSpPr>
          <p:spPr>
            <a:xfrm>
              <a:off x="845875" y="46597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03" y="724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1" name="Google Shape;26201;p33"/>
            <p:cNvSpPr/>
            <p:nvPr/>
          </p:nvSpPr>
          <p:spPr>
            <a:xfrm>
              <a:off x="845875" y="4619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2" name="Google Shape;26202;p33"/>
            <p:cNvSpPr/>
            <p:nvPr/>
          </p:nvSpPr>
          <p:spPr>
            <a:xfrm>
              <a:off x="845875" y="457987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3" name="Google Shape;26203;p33"/>
            <p:cNvSpPr/>
            <p:nvPr/>
          </p:nvSpPr>
          <p:spPr>
            <a:xfrm>
              <a:off x="845875" y="4539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4" name="Google Shape;26204;p33"/>
            <p:cNvSpPr/>
            <p:nvPr/>
          </p:nvSpPr>
          <p:spPr>
            <a:xfrm>
              <a:off x="845875" y="4498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5" name="Google Shape;26205;p33"/>
            <p:cNvSpPr/>
            <p:nvPr/>
          </p:nvSpPr>
          <p:spPr>
            <a:xfrm>
              <a:off x="845875" y="44592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6" name="Google Shape;26206;p33"/>
            <p:cNvSpPr/>
            <p:nvPr/>
          </p:nvSpPr>
          <p:spPr>
            <a:xfrm>
              <a:off x="845875" y="4418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7" name="Google Shape;26207;p33"/>
            <p:cNvSpPr/>
            <p:nvPr/>
          </p:nvSpPr>
          <p:spPr>
            <a:xfrm>
              <a:off x="845875" y="43792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8" name="Google Shape;26208;p33"/>
            <p:cNvSpPr/>
            <p:nvPr/>
          </p:nvSpPr>
          <p:spPr>
            <a:xfrm>
              <a:off x="845875" y="43385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9" name="Google Shape;26209;p33"/>
            <p:cNvSpPr/>
            <p:nvPr/>
          </p:nvSpPr>
          <p:spPr>
            <a:xfrm>
              <a:off x="845875" y="4299325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83" y="1"/>
                  </a:moveTo>
                  <a:cubicBezTo>
                    <a:pt x="421" y="1"/>
                    <a:pt x="300" y="1"/>
                    <a:pt x="242" y="58"/>
                  </a:cubicBezTo>
                  <a:cubicBezTo>
                    <a:pt x="59" y="121"/>
                    <a:pt x="1" y="300"/>
                    <a:pt x="1" y="483"/>
                  </a:cubicBezTo>
                  <a:cubicBezTo>
                    <a:pt x="1" y="604"/>
                    <a:pt x="1" y="725"/>
                    <a:pt x="121" y="782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0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0" name="Google Shape;26210;p33"/>
            <p:cNvSpPr/>
            <p:nvPr/>
          </p:nvSpPr>
          <p:spPr>
            <a:xfrm>
              <a:off x="8036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1" name="Google Shape;26211;p33"/>
            <p:cNvSpPr/>
            <p:nvPr/>
          </p:nvSpPr>
          <p:spPr>
            <a:xfrm>
              <a:off x="8036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2" name="Google Shape;26212;p33"/>
            <p:cNvSpPr/>
            <p:nvPr/>
          </p:nvSpPr>
          <p:spPr>
            <a:xfrm>
              <a:off x="8036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3" name="Google Shape;26213;p33"/>
            <p:cNvSpPr/>
            <p:nvPr/>
          </p:nvSpPr>
          <p:spPr>
            <a:xfrm>
              <a:off x="8036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4" name="Google Shape;26214;p33"/>
            <p:cNvSpPr/>
            <p:nvPr/>
          </p:nvSpPr>
          <p:spPr>
            <a:xfrm>
              <a:off x="8036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5" name="Google Shape;26215;p33"/>
            <p:cNvSpPr/>
            <p:nvPr/>
          </p:nvSpPr>
          <p:spPr>
            <a:xfrm>
              <a:off x="8036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6" name="Google Shape;26216;p33"/>
            <p:cNvSpPr/>
            <p:nvPr/>
          </p:nvSpPr>
          <p:spPr>
            <a:xfrm>
              <a:off x="8036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7" name="Google Shape;26217;p33"/>
            <p:cNvSpPr/>
            <p:nvPr/>
          </p:nvSpPr>
          <p:spPr>
            <a:xfrm>
              <a:off x="8036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8" name="Google Shape;26218;p33"/>
            <p:cNvSpPr/>
            <p:nvPr/>
          </p:nvSpPr>
          <p:spPr>
            <a:xfrm>
              <a:off x="8036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9" name="Google Shape;26219;p33"/>
            <p:cNvSpPr/>
            <p:nvPr/>
          </p:nvSpPr>
          <p:spPr>
            <a:xfrm>
              <a:off x="8036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0" name="Google Shape;26220;p33"/>
            <p:cNvSpPr/>
            <p:nvPr/>
          </p:nvSpPr>
          <p:spPr>
            <a:xfrm>
              <a:off x="8036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1" name="Google Shape;26221;p33"/>
            <p:cNvSpPr/>
            <p:nvPr/>
          </p:nvSpPr>
          <p:spPr>
            <a:xfrm>
              <a:off x="8036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2" name="Google Shape;26222;p33"/>
            <p:cNvSpPr/>
            <p:nvPr/>
          </p:nvSpPr>
          <p:spPr>
            <a:xfrm>
              <a:off x="8036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3" name="Google Shape;26223;p33"/>
            <p:cNvSpPr/>
            <p:nvPr/>
          </p:nvSpPr>
          <p:spPr>
            <a:xfrm>
              <a:off x="8036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4" name="Google Shape;26224;p33"/>
            <p:cNvSpPr/>
            <p:nvPr/>
          </p:nvSpPr>
          <p:spPr>
            <a:xfrm>
              <a:off x="8036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5" name="Google Shape;26225;p33"/>
            <p:cNvSpPr/>
            <p:nvPr/>
          </p:nvSpPr>
          <p:spPr>
            <a:xfrm>
              <a:off x="8036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6" name="Google Shape;26226;p33"/>
            <p:cNvSpPr/>
            <p:nvPr/>
          </p:nvSpPr>
          <p:spPr>
            <a:xfrm>
              <a:off x="8036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7" name="Google Shape;26227;p33"/>
            <p:cNvSpPr/>
            <p:nvPr/>
          </p:nvSpPr>
          <p:spPr>
            <a:xfrm>
              <a:off x="8036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8" name="Google Shape;26228;p33"/>
            <p:cNvSpPr/>
            <p:nvPr/>
          </p:nvSpPr>
          <p:spPr>
            <a:xfrm>
              <a:off x="8036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9" name="Google Shape;26229;p33"/>
            <p:cNvSpPr/>
            <p:nvPr/>
          </p:nvSpPr>
          <p:spPr>
            <a:xfrm>
              <a:off x="8036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0" name="Google Shape;26230;p33"/>
            <p:cNvSpPr/>
            <p:nvPr/>
          </p:nvSpPr>
          <p:spPr>
            <a:xfrm>
              <a:off x="8036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1" name="Google Shape;26231;p33"/>
            <p:cNvSpPr/>
            <p:nvPr/>
          </p:nvSpPr>
          <p:spPr>
            <a:xfrm>
              <a:off x="8036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2" name="Google Shape;26232;p33"/>
            <p:cNvSpPr/>
            <p:nvPr/>
          </p:nvSpPr>
          <p:spPr>
            <a:xfrm>
              <a:off x="80365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3" name="Google Shape;26233;p33"/>
            <p:cNvSpPr/>
            <p:nvPr/>
          </p:nvSpPr>
          <p:spPr>
            <a:xfrm>
              <a:off x="80365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4" name="Google Shape;26234;p33"/>
            <p:cNvSpPr/>
            <p:nvPr/>
          </p:nvSpPr>
          <p:spPr>
            <a:xfrm>
              <a:off x="803650" y="4306800"/>
              <a:ext cx="24150" cy="15725"/>
            </a:xfrm>
            <a:custGeom>
              <a:avLst/>
              <a:gdLst/>
              <a:ahLst/>
              <a:cxnLst/>
              <a:rect l="l" t="t" r="r" b="b"/>
              <a:pathLst>
                <a:path w="966" h="629" extrusionOk="0">
                  <a:moveTo>
                    <a:pt x="903" y="1"/>
                  </a:moveTo>
                  <a:cubicBezTo>
                    <a:pt x="604" y="64"/>
                    <a:pt x="300" y="184"/>
                    <a:pt x="0" y="242"/>
                  </a:cubicBezTo>
                  <a:cubicBezTo>
                    <a:pt x="58" y="363"/>
                    <a:pt x="58" y="426"/>
                    <a:pt x="121" y="483"/>
                  </a:cubicBezTo>
                  <a:cubicBezTo>
                    <a:pt x="209" y="572"/>
                    <a:pt x="297" y="629"/>
                    <a:pt x="385" y="629"/>
                  </a:cubicBezTo>
                  <a:cubicBezTo>
                    <a:pt x="418" y="629"/>
                    <a:pt x="450" y="621"/>
                    <a:pt x="483" y="604"/>
                  </a:cubicBezTo>
                  <a:cubicBezTo>
                    <a:pt x="724" y="604"/>
                    <a:pt x="966" y="426"/>
                    <a:pt x="966" y="121"/>
                  </a:cubicBezTo>
                  <a:cubicBezTo>
                    <a:pt x="966" y="64"/>
                    <a:pt x="903" y="64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5" name="Google Shape;26235;p33"/>
            <p:cNvSpPr/>
            <p:nvPr/>
          </p:nvSpPr>
          <p:spPr>
            <a:xfrm>
              <a:off x="76142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6" name="Google Shape;26236;p33"/>
            <p:cNvSpPr/>
            <p:nvPr/>
          </p:nvSpPr>
          <p:spPr>
            <a:xfrm>
              <a:off x="7614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7" name="Google Shape;26237;p33"/>
            <p:cNvSpPr/>
            <p:nvPr/>
          </p:nvSpPr>
          <p:spPr>
            <a:xfrm>
              <a:off x="7614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8" name="Google Shape;26238;p33"/>
            <p:cNvSpPr/>
            <p:nvPr/>
          </p:nvSpPr>
          <p:spPr>
            <a:xfrm>
              <a:off x="7614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9" name="Google Shape;26239;p33"/>
            <p:cNvSpPr/>
            <p:nvPr/>
          </p:nvSpPr>
          <p:spPr>
            <a:xfrm>
              <a:off x="7614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0" name="Google Shape;26240;p33"/>
            <p:cNvSpPr/>
            <p:nvPr/>
          </p:nvSpPr>
          <p:spPr>
            <a:xfrm>
              <a:off x="7614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1" name="Google Shape;26241;p33"/>
            <p:cNvSpPr/>
            <p:nvPr/>
          </p:nvSpPr>
          <p:spPr>
            <a:xfrm>
              <a:off x="7614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2" name="Google Shape;26242;p33"/>
            <p:cNvSpPr/>
            <p:nvPr/>
          </p:nvSpPr>
          <p:spPr>
            <a:xfrm>
              <a:off x="7614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3" name="Google Shape;26243;p33"/>
            <p:cNvSpPr/>
            <p:nvPr/>
          </p:nvSpPr>
          <p:spPr>
            <a:xfrm>
              <a:off x="7614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4" name="Google Shape;26244;p33"/>
            <p:cNvSpPr/>
            <p:nvPr/>
          </p:nvSpPr>
          <p:spPr>
            <a:xfrm>
              <a:off x="7614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5" name="Google Shape;26245;p33"/>
            <p:cNvSpPr/>
            <p:nvPr/>
          </p:nvSpPr>
          <p:spPr>
            <a:xfrm>
              <a:off x="7614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6" name="Google Shape;26246;p33"/>
            <p:cNvSpPr/>
            <p:nvPr/>
          </p:nvSpPr>
          <p:spPr>
            <a:xfrm>
              <a:off x="7614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7" name="Google Shape;26247;p33"/>
            <p:cNvSpPr/>
            <p:nvPr/>
          </p:nvSpPr>
          <p:spPr>
            <a:xfrm>
              <a:off x="7614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8" name="Google Shape;26248;p33"/>
            <p:cNvSpPr/>
            <p:nvPr/>
          </p:nvSpPr>
          <p:spPr>
            <a:xfrm>
              <a:off x="7614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9" name="Google Shape;26249;p33"/>
            <p:cNvSpPr/>
            <p:nvPr/>
          </p:nvSpPr>
          <p:spPr>
            <a:xfrm>
              <a:off x="7614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0" name="Google Shape;26250;p33"/>
            <p:cNvSpPr/>
            <p:nvPr/>
          </p:nvSpPr>
          <p:spPr>
            <a:xfrm>
              <a:off x="7614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7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82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1" name="Google Shape;26251;p33"/>
            <p:cNvSpPr/>
            <p:nvPr/>
          </p:nvSpPr>
          <p:spPr>
            <a:xfrm>
              <a:off x="7614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2" name="Google Shape;26252;p33"/>
            <p:cNvSpPr/>
            <p:nvPr/>
          </p:nvSpPr>
          <p:spPr>
            <a:xfrm>
              <a:off x="7614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3" name="Google Shape;26253;p33"/>
            <p:cNvSpPr/>
            <p:nvPr/>
          </p:nvSpPr>
          <p:spPr>
            <a:xfrm>
              <a:off x="7614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4" name="Google Shape;26254;p33"/>
            <p:cNvSpPr/>
            <p:nvPr/>
          </p:nvSpPr>
          <p:spPr>
            <a:xfrm>
              <a:off x="7614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5" name="Google Shape;26255;p33"/>
            <p:cNvSpPr/>
            <p:nvPr/>
          </p:nvSpPr>
          <p:spPr>
            <a:xfrm>
              <a:off x="7614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6" name="Google Shape;26256;p33"/>
            <p:cNvSpPr/>
            <p:nvPr/>
          </p:nvSpPr>
          <p:spPr>
            <a:xfrm>
              <a:off x="76142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7" name="Google Shape;26257;p33"/>
            <p:cNvSpPr/>
            <p:nvPr/>
          </p:nvSpPr>
          <p:spPr>
            <a:xfrm>
              <a:off x="76142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8" name="Google Shape;26258;p33"/>
            <p:cNvSpPr/>
            <p:nvPr/>
          </p:nvSpPr>
          <p:spPr>
            <a:xfrm>
              <a:off x="761425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9" name="Google Shape;26259;p33"/>
            <p:cNvSpPr/>
            <p:nvPr/>
          </p:nvSpPr>
          <p:spPr>
            <a:xfrm>
              <a:off x="720625" y="526005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lnTo>
                    <a:pt x="1" y="604"/>
                  </a:lnTo>
                  <a:cubicBezTo>
                    <a:pt x="305" y="667"/>
                    <a:pt x="546" y="725"/>
                    <a:pt x="845" y="787"/>
                  </a:cubicBezTo>
                  <a:cubicBezTo>
                    <a:pt x="908" y="667"/>
                    <a:pt x="966" y="604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0" name="Google Shape;26260;p33"/>
            <p:cNvSpPr/>
            <p:nvPr/>
          </p:nvSpPr>
          <p:spPr>
            <a:xfrm>
              <a:off x="7206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63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1" name="Google Shape;26261;p33"/>
            <p:cNvSpPr/>
            <p:nvPr/>
          </p:nvSpPr>
          <p:spPr>
            <a:xfrm>
              <a:off x="7206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2" name="Google Shape;26262;p33"/>
            <p:cNvSpPr/>
            <p:nvPr/>
          </p:nvSpPr>
          <p:spPr>
            <a:xfrm>
              <a:off x="7206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3" name="Google Shape;26263;p33"/>
            <p:cNvSpPr/>
            <p:nvPr/>
          </p:nvSpPr>
          <p:spPr>
            <a:xfrm>
              <a:off x="7206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4" name="Google Shape;26264;p33"/>
            <p:cNvSpPr/>
            <p:nvPr/>
          </p:nvSpPr>
          <p:spPr>
            <a:xfrm>
              <a:off x="7206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5" name="Google Shape;26265;p33"/>
            <p:cNvSpPr/>
            <p:nvPr/>
          </p:nvSpPr>
          <p:spPr>
            <a:xfrm>
              <a:off x="7206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6" name="Google Shape;26266;p33"/>
            <p:cNvSpPr/>
            <p:nvPr/>
          </p:nvSpPr>
          <p:spPr>
            <a:xfrm>
              <a:off x="7206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7" name="Google Shape;26267;p33"/>
            <p:cNvSpPr/>
            <p:nvPr/>
          </p:nvSpPr>
          <p:spPr>
            <a:xfrm>
              <a:off x="7206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8" name="Google Shape;26268;p33"/>
            <p:cNvSpPr/>
            <p:nvPr/>
          </p:nvSpPr>
          <p:spPr>
            <a:xfrm>
              <a:off x="7206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9" name="Google Shape;26269;p33"/>
            <p:cNvSpPr/>
            <p:nvPr/>
          </p:nvSpPr>
          <p:spPr>
            <a:xfrm>
              <a:off x="7206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0" name="Google Shape;26270;p33"/>
            <p:cNvSpPr/>
            <p:nvPr/>
          </p:nvSpPr>
          <p:spPr>
            <a:xfrm>
              <a:off x="7206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1" name="Google Shape;26271;p33"/>
            <p:cNvSpPr/>
            <p:nvPr/>
          </p:nvSpPr>
          <p:spPr>
            <a:xfrm>
              <a:off x="7206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2" name="Google Shape;26272;p33"/>
            <p:cNvSpPr/>
            <p:nvPr/>
          </p:nvSpPr>
          <p:spPr>
            <a:xfrm>
              <a:off x="7206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3" name="Google Shape;26273;p33"/>
            <p:cNvSpPr/>
            <p:nvPr/>
          </p:nvSpPr>
          <p:spPr>
            <a:xfrm>
              <a:off x="7206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4" name="Google Shape;26274;p33"/>
            <p:cNvSpPr/>
            <p:nvPr/>
          </p:nvSpPr>
          <p:spPr>
            <a:xfrm>
              <a:off x="7206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5" name="Google Shape;26275;p33"/>
            <p:cNvSpPr/>
            <p:nvPr/>
          </p:nvSpPr>
          <p:spPr>
            <a:xfrm>
              <a:off x="7206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6" name="Google Shape;26276;p33"/>
            <p:cNvSpPr/>
            <p:nvPr/>
          </p:nvSpPr>
          <p:spPr>
            <a:xfrm>
              <a:off x="7206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7" name="Google Shape;26277;p33"/>
            <p:cNvSpPr/>
            <p:nvPr/>
          </p:nvSpPr>
          <p:spPr>
            <a:xfrm>
              <a:off x="7206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8" name="Google Shape;26278;p33"/>
            <p:cNvSpPr/>
            <p:nvPr/>
          </p:nvSpPr>
          <p:spPr>
            <a:xfrm>
              <a:off x="7206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9" name="Google Shape;26279;p33"/>
            <p:cNvSpPr/>
            <p:nvPr/>
          </p:nvSpPr>
          <p:spPr>
            <a:xfrm>
              <a:off x="7206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0" name="Google Shape;26280;p33"/>
            <p:cNvSpPr/>
            <p:nvPr/>
          </p:nvSpPr>
          <p:spPr>
            <a:xfrm>
              <a:off x="72062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1" name="Google Shape;26281;p33"/>
            <p:cNvSpPr/>
            <p:nvPr/>
          </p:nvSpPr>
          <p:spPr>
            <a:xfrm>
              <a:off x="72062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2" name="Google Shape;26282;p33"/>
            <p:cNvSpPr/>
            <p:nvPr/>
          </p:nvSpPr>
          <p:spPr>
            <a:xfrm>
              <a:off x="723650" y="4340000"/>
              <a:ext cx="21125" cy="22700"/>
            </a:xfrm>
            <a:custGeom>
              <a:avLst/>
              <a:gdLst/>
              <a:ahLst/>
              <a:cxnLst/>
              <a:rect l="l" t="t" r="r" b="b"/>
              <a:pathLst>
                <a:path w="845" h="908" extrusionOk="0">
                  <a:moveTo>
                    <a:pt x="483" y="0"/>
                  </a:moveTo>
                  <a:cubicBezTo>
                    <a:pt x="425" y="0"/>
                    <a:pt x="362" y="63"/>
                    <a:pt x="304" y="63"/>
                  </a:cubicBezTo>
                  <a:lnTo>
                    <a:pt x="0" y="724"/>
                  </a:lnTo>
                  <a:lnTo>
                    <a:pt x="0" y="787"/>
                  </a:lnTo>
                  <a:cubicBezTo>
                    <a:pt x="121" y="845"/>
                    <a:pt x="242" y="907"/>
                    <a:pt x="362" y="907"/>
                  </a:cubicBezTo>
                  <a:cubicBezTo>
                    <a:pt x="604" y="907"/>
                    <a:pt x="845" y="666"/>
                    <a:pt x="845" y="425"/>
                  </a:cubicBezTo>
                  <a:cubicBezTo>
                    <a:pt x="787" y="241"/>
                    <a:pt x="666" y="63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3" name="Google Shape;26283;p33"/>
            <p:cNvSpPr/>
            <p:nvPr/>
          </p:nvSpPr>
          <p:spPr>
            <a:xfrm>
              <a:off x="682975" y="5260050"/>
              <a:ext cx="19575" cy="9075"/>
            </a:xfrm>
            <a:custGeom>
              <a:avLst/>
              <a:gdLst/>
              <a:ahLst/>
              <a:cxnLst/>
              <a:rect l="l" t="t" r="r" b="b"/>
              <a:pathLst>
                <a:path w="783" h="363" extrusionOk="0">
                  <a:moveTo>
                    <a:pt x="300" y="1"/>
                  </a:moveTo>
                  <a:cubicBezTo>
                    <a:pt x="179" y="1"/>
                    <a:pt x="59" y="63"/>
                    <a:pt x="1" y="121"/>
                  </a:cubicBezTo>
                  <a:cubicBezTo>
                    <a:pt x="242" y="242"/>
                    <a:pt x="483" y="305"/>
                    <a:pt x="783" y="363"/>
                  </a:cubicBezTo>
                  <a:cubicBezTo>
                    <a:pt x="725" y="184"/>
                    <a:pt x="541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4" name="Google Shape;26284;p33"/>
            <p:cNvSpPr/>
            <p:nvPr/>
          </p:nvSpPr>
          <p:spPr>
            <a:xfrm>
              <a:off x="6784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5" name="Google Shape;26285;p33"/>
            <p:cNvSpPr/>
            <p:nvPr/>
          </p:nvSpPr>
          <p:spPr>
            <a:xfrm>
              <a:off x="6784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6" name="Google Shape;26286;p33"/>
            <p:cNvSpPr/>
            <p:nvPr/>
          </p:nvSpPr>
          <p:spPr>
            <a:xfrm>
              <a:off x="6784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7" name="Google Shape;26287;p33"/>
            <p:cNvSpPr/>
            <p:nvPr/>
          </p:nvSpPr>
          <p:spPr>
            <a:xfrm>
              <a:off x="6784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8" name="Google Shape;26288;p33"/>
            <p:cNvSpPr/>
            <p:nvPr/>
          </p:nvSpPr>
          <p:spPr>
            <a:xfrm>
              <a:off x="6784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9" name="Google Shape;26289;p33"/>
            <p:cNvSpPr/>
            <p:nvPr/>
          </p:nvSpPr>
          <p:spPr>
            <a:xfrm>
              <a:off x="6784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0" name="Google Shape;26290;p33"/>
            <p:cNvSpPr/>
            <p:nvPr/>
          </p:nvSpPr>
          <p:spPr>
            <a:xfrm>
              <a:off x="6784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1" name="Google Shape;26291;p33"/>
            <p:cNvSpPr/>
            <p:nvPr/>
          </p:nvSpPr>
          <p:spPr>
            <a:xfrm>
              <a:off x="6784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2" name="Google Shape;26292;p33"/>
            <p:cNvSpPr/>
            <p:nvPr/>
          </p:nvSpPr>
          <p:spPr>
            <a:xfrm>
              <a:off x="6784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3" name="Google Shape;26293;p33"/>
            <p:cNvSpPr/>
            <p:nvPr/>
          </p:nvSpPr>
          <p:spPr>
            <a:xfrm>
              <a:off x="6784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4" name="Google Shape;26294;p33"/>
            <p:cNvSpPr/>
            <p:nvPr/>
          </p:nvSpPr>
          <p:spPr>
            <a:xfrm>
              <a:off x="6784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5" name="Google Shape;26295;p33"/>
            <p:cNvSpPr/>
            <p:nvPr/>
          </p:nvSpPr>
          <p:spPr>
            <a:xfrm>
              <a:off x="6784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6" name="Google Shape;26296;p33"/>
            <p:cNvSpPr/>
            <p:nvPr/>
          </p:nvSpPr>
          <p:spPr>
            <a:xfrm>
              <a:off x="6784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7" name="Google Shape;26297;p33"/>
            <p:cNvSpPr/>
            <p:nvPr/>
          </p:nvSpPr>
          <p:spPr>
            <a:xfrm>
              <a:off x="6784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8" name="Google Shape;26298;p33"/>
            <p:cNvSpPr/>
            <p:nvPr/>
          </p:nvSpPr>
          <p:spPr>
            <a:xfrm>
              <a:off x="6784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9" name="Google Shape;26299;p33"/>
            <p:cNvSpPr/>
            <p:nvPr/>
          </p:nvSpPr>
          <p:spPr>
            <a:xfrm>
              <a:off x="6784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0" name="Google Shape;26300;p33"/>
            <p:cNvSpPr/>
            <p:nvPr/>
          </p:nvSpPr>
          <p:spPr>
            <a:xfrm>
              <a:off x="6784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1" name="Google Shape;26301;p33"/>
            <p:cNvSpPr/>
            <p:nvPr/>
          </p:nvSpPr>
          <p:spPr>
            <a:xfrm>
              <a:off x="6784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2" name="Google Shape;26302;p33"/>
            <p:cNvSpPr/>
            <p:nvPr/>
          </p:nvSpPr>
          <p:spPr>
            <a:xfrm>
              <a:off x="6784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3" name="Google Shape;26303;p33"/>
            <p:cNvSpPr/>
            <p:nvPr/>
          </p:nvSpPr>
          <p:spPr>
            <a:xfrm>
              <a:off x="6784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4" name="Google Shape;26304;p33"/>
            <p:cNvSpPr/>
            <p:nvPr/>
          </p:nvSpPr>
          <p:spPr>
            <a:xfrm>
              <a:off x="684425" y="4420000"/>
              <a:ext cx="18125" cy="22575"/>
            </a:xfrm>
            <a:custGeom>
              <a:avLst/>
              <a:gdLst/>
              <a:ahLst/>
              <a:cxnLst/>
              <a:rect l="l" t="t" r="r" b="b"/>
              <a:pathLst>
                <a:path w="725" h="903" extrusionOk="0">
                  <a:moveTo>
                    <a:pt x="425" y="0"/>
                  </a:moveTo>
                  <a:lnTo>
                    <a:pt x="1" y="845"/>
                  </a:lnTo>
                  <a:cubicBezTo>
                    <a:pt x="63" y="903"/>
                    <a:pt x="184" y="903"/>
                    <a:pt x="242" y="903"/>
                  </a:cubicBezTo>
                  <a:cubicBezTo>
                    <a:pt x="483" y="903"/>
                    <a:pt x="725" y="661"/>
                    <a:pt x="725" y="420"/>
                  </a:cubicBezTo>
                  <a:cubicBezTo>
                    <a:pt x="725" y="241"/>
                    <a:pt x="604" y="58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5" name="Google Shape;26305;p33"/>
            <p:cNvSpPr/>
            <p:nvPr/>
          </p:nvSpPr>
          <p:spPr>
            <a:xfrm>
              <a:off x="637725" y="5220825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lnTo>
                    <a:pt x="1" y="667"/>
                  </a:lnTo>
                  <a:cubicBezTo>
                    <a:pt x="122" y="725"/>
                    <a:pt x="242" y="846"/>
                    <a:pt x="363" y="908"/>
                  </a:cubicBezTo>
                  <a:lnTo>
                    <a:pt x="483" y="908"/>
                  </a:lnTo>
                  <a:cubicBezTo>
                    <a:pt x="725" y="908"/>
                    <a:pt x="903" y="667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6" name="Google Shape;26306;p33"/>
            <p:cNvSpPr/>
            <p:nvPr/>
          </p:nvSpPr>
          <p:spPr>
            <a:xfrm>
              <a:off x="637725" y="518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7" name="Google Shape;26307;p33"/>
            <p:cNvSpPr/>
            <p:nvPr/>
          </p:nvSpPr>
          <p:spPr>
            <a:xfrm>
              <a:off x="637725" y="5139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8" name="Google Shape;26308;p33"/>
            <p:cNvSpPr/>
            <p:nvPr/>
          </p:nvSpPr>
          <p:spPr>
            <a:xfrm>
              <a:off x="637725" y="510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4"/>
                    <a:pt x="903" y="483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9" name="Google Shape;26309;p33"/>
            <p:cNvSpPr/>
            <p:nvPr/>
          </p:nvSpPr>
          <p:spPr>
            <a:xfrm>
              <a:off x="637725" y="505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0" name="Google Shape;26310;p33"/>
            <p:cNvSpPr/>
            <p:nvPr/>
          </p:nvSpPr>
          <p:spPr>
            <a:xfrm>
              <a:off x="637725" y="50203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1" name="Google Shape;26311;p33"/>
            <p:cNvSpPr/>
            <p:nvPr/>
          </p:nvSpPr>
          <p:spPr>
            <a:xfrm>
              <a:off x="637725" y="497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2" name="Google Shape;26312;p33"/>
            <p:cNvSpPr/>
            <p:nvPr/>
          </p:nvSpPr>
          <p:spPr>
            <a:xfrm>
              <a:off x="637725" y="494030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3" name="Google Shape;26313;p33"/>
            <p:cNvSpPr/>
            <p:nvPr/>
          </p:nvSpPr>
          <p:spPr>
            <a:xfrm>
              <a:off x="637725" y="489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4" name="Google Shape;26314;p33"/>
            <p:cNvSpPr/>
            <p:nvPr/>
          </p:nvSpPr>
          <p:spPr>
            <a:xfrm>
              <a:off x="637725" y="486042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5" name="Google Shape;26315;p33"/>
            <p:cNvSpPr/>
            <p:nvPr/>
          </p:nvSpPr>
          <p:spPr>
            <a:xfrm>
              <a:off x="637725" y="481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6" name="Google Shape;26316;p33"/>
            <p:cNvSpPr/>
            <p:nvPr/>
          </p:nvSpPr>
          <p:spPr>
            <a:xfrm>
              <a:off x="637725" y="477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7" name="Google Shape;26317;p33"/>
            <p:cNvSpPr/>
            <p:nvPr/>
          </p:nvSpPr>
          <p:spPr>
            <a:xfrm>
              <a:off x="637725" y="4739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4"/>
                    <a:pt x="903" y="483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8" name="Google Shape;26318;p33"/>
            <p:cNvSpPr/>
            <p:nvPr/>
          </p:nvSpPr>
          <p:spPr>
            <a:xfrm>
              <a:off x="637725" y="469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9" name="Google Shape;26319;p33"/>
            <p:cNvSpPr/>
            <p:nvPr/>
          </p:nvSpPr>
          <p:spPr>
            <a:xfrm>
              <a:off x="639175" y="4659750"/>
              <a:ext cx="21150" cy="23275"/>
            </a:xfrm>
            <a:custGeom>
              <a:avLst/>
              <a:gdLst/>
              <a:ahLst/>
              <a:cxnLst/>
              <a:rect l="l" t="t" r="r" b="b"/>
              <a:pathLst>
                <a:path w="846" h="931" extrusionOk="0">
                  <a:moveTo>
                    <a:pt x="242" y="0"/>
                  </a:moveTo>
                  <a:cubicBezTo>
                    <a:pt x="121" y="242"/>
                    <a:pt x="64" y="483"/>
                    <a:pt x="1" y="667"/>
                  </a:cubicBezTo>
                  <a:cubicBezTo>
                    <a:pt x="1" y="724"/>
                    <a:pt x="1" y="787"/>
                    <a:pt x="64" y="787"/>
                  </a:cubicBezTo>
                  <a:cubicBezTo>
                    <a:pt x="152" y="876"/>
                    <a:pt x="241" y="930"/>
                    <a:pt x="329" y="930"/>
                  </a:cubicBezTo>
                  <a:cubicBezTo>
                    <a:pt x="361" y="930"/>
                    <a:pt x="393" y="923"/>
                    <a:pt x="425" y="908"/>
                  </a:cubicBezTo>
                  <a:cubicBezTo>
                    <a:pt x="667" y="908"/>
                    <a:pt x="845" y="724"/>
                    <a:pt x="845" y="425"/>
                  </a:cubicBezTo>
                  <a:cubicBezTo>
                    <a:pt x="845" y="184"/>
                    <a:pt x="667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0" name="Google Shape;26320;p33"/>
            <p:cNvSpPr/>
            <p:nvPr/>
          </p:nvSpPr>
          <p:spPr>
            <a:xfrm>
              <a:off x="649800" y="4622100"/>
              <a:ext cx="10525" cy="21150"/>
            </a:xfrm>
            <a:custGeom>
              <a:avLst/>
              <a:gdLst/>
              <a:ahLst/>
              <a:cxnLst/>
              <a:rect l="l" t="t" r="r" b="b"/>
              <a:pathLst>
                <a:path w="421" h="846" extrusionOk="0">
                  <a:moveTo>
                    <a:pt x="242" y="1"/>
                  </a:moveTo>
                  <a:cubicBezTo>
                    <a:pt x="179" y="300"/>
                    <a:pt x="121" y="541"/>
                    <a:pt x="0" y="845"/>
                  </a:cubicBezTo>
                  <a:cubicBezTo>
                    <a:pt x="242" y="782"/>
                    <a:pt x="420" y="604"/>
                    <a:pt x="420" y="363"/>
                  </a:cubicBezTo>
                  <a:cubicBezTo>
                    <a:pt x="420" y="179"/>
                    <a:pt x="362" y="59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1" name="Google Shape;26321;p33"/>
            <p:cNvSpPr/>
            <p:nvPr/>
          </p:nvSpPr>
          <p:spPr>
            <a:xfrm>
              <a:off x="599975" y="5180175"/>
              <a:ext cx="19675" cy="22575"/>
            </a:xfrm>
            <a:custGeom>
              <a:avLst/>
              <a:gdLst/>
              <a:ahLst/>
              <a:cxnLst/>
              <a:rect l="l" t="t" r="r" b="b"/>
              <a:pathLst>
                <a:path w="787" h="903" extrusionOk="0">
                  <a:moveTo>
                    <a:pt x="304" y="0"/>
                  </a:moveTo>
                  <a:cubicBezTo>
                    <a:pt x="184" y="0"/>
                    <a:pt x="63" y="58"/>
                    <a:pt x="0" y="121"/>
                  </a:cubicBezTo>
                  <a:cubicBezTo>
                    <a:pt x="121" y="362"/>
                    <a:pt x="241" y="662"/>
                    <a:pt x="425" y="903"/>
                  </a:cubicBezTo>
                  <a:cubicBezTo>
                    <a:pt x="603" y="903"/>
                    <a:pt x="787" y="662"/>
                    <a:pt x="787" y="483"/>
                  </a:cubicBezTo>
                  <a:cubicBezTo>
                    <a:pt x="787" y="242"/>
                    <a:pt x="546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2" name="Google Shape;26322;p33"/>
            <p:cNvSpPr/>
            <p:nvPr/>
          </p:nvSpPr>
          <p:spPr>
            <a:xfrm>
              <a:off x="5955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3" name="Google Shape;26323;p33"/>
            <p:cNvSpPr/>
            <p:nvPr/>
          </p:nvSpPr>
          <p:spPr>
            <a:xfrm>
              <a:off x="5955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4" name="Google Shape;26324;p33"/>
            <p:cNvSpPr/>
            <p:nvPr/>
          </p:nvSpPr>
          <p:spPr>
            <a:xfrm>
              <a:off x="5955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5" name="Google Shape;26325;p33"/>
            <p:cNvSpPr/>
            <p:nvPr/>
          </p:nvSpPr>
          <p:spPr>
            <a:xfrm>
              <a:off x="5955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6" name="Google Shape;26326;p33"/>
            <p:cNvSpPr/>
            <p:nvPr/>
          </p:nvSpPr>
          <p:spPr>
            <a:xfrm>
              <a:off x="5955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7" name="Google Shape;26327;p33"/>
            <p:cNvSpPr/>
            <p:nvPr/>
          </p:nvSpPr>
          <p:spPr>
            <a:xfrm>
              <a:off x="5955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8" name="Google Shape;26328;p33"/>
            <p:cNvSpPr/>
            <p:nvPr/>
          </p:nvSpPr>
          <p:spPr>
            <a:xfrm>
              <a:off x="5955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9" name="Google Shape;26329;p33"/>
            <p:cNvSpPr/>
            <p:nvPr/>
          </p:nvSpPr>
          <p:spPr>
            <a:xfrm>
              <a:off x="5955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0" name="Google Shape;26330;p33"/>
            <p:cNvSpPr/>
            <p:nvPr/>
          </p:nvSpPr>
          <p:spPr>
            <a:xfrm>
              <a:off x="5955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1" name="Google Shape;26331;p33"/>
            <p:cNvSpPr/>
            <p:nvPr/>
          </p:nvSpPr>
          <p:spPr>
            <a:xfrm>
              <a:off x="5955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2" name="Google Shape;26332;p33"/>
            <p:cNvSpPr/>
            <p:nvPr/>
          </p:nvSpPr>
          <p:spPr>
            <a:xfrm>
              <a:off x="604550" y="4741200"/>
              <a:ext cx="15100" cy="22700"/>
            </a:xfrm>
            <a:custGeom>
              <a:avLst/>
              <a:gdLst/>
              <a:ahLst/>
              <a:cxnLst/>
              <a:rect l="l" t="t" r="r" b="b"/>
              <a:pathLst>
                <a:path w="604" h="908" extrusionOk="0">
                  <a:moveTo>
                    <a:pt x="363" y="0"/>
                  </a:moveTo>
                  <a:cubicBezTo>
                    <a:pt x="242" y="304"/>
                    <a:pt x="121" y="604"/>
                    <a:pt x="1" y="845"/>
                  </a:cubicBezTo>
                  <a:cubicBezTo>
                    <a:pt x="58" y="908"/>
                    <a:pt x="121" y="908"/>
                    <a:pt x="121" y="908"/>
                  </a:cubicBezTo>
                  <a:cubicBezTo>
                    <a:pt x="363" y="845"/>
                    <a:pt x="604" y="666"/>
                    <a:pt x="604" y="425"/>
                  </a:cubicBezTo>
                  <a:cubicBezTo>
                    <a:pt x="604" y="242"/>
                    <a:pt x="483" y="121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3" name="Google Shape;26333;p33"/>
            <p:cNvSpPr/>
            <p:nvPr/>
          </p:nvSpPr>
          <p:spPr>
            <a:xfrm>
              <a:off x="575825" y="5107775"/>
              <a:ext cx="1600" cy="4500"/>
            </a:xfrm>
            <a:custGeom>
              <a:avLst/>
              <a:gdLst/>
              <a:ahLst/>
              <a:cxnLst/>
              <a:rect l="l" t="t" r="r" b="b"/>
              <a:pathLst>
                <a:path w="64" h="180" extrusionOk="0">
                  <a:moveTo>
                    <a:pt x="1" y="0"/>
                  </a:moveTo>
                  <a:cubicBezTo>
                    <a:pt x="64" y="58"/>
                    <a:pt x="64" y="121"/>
                    <a:pt x="64" y="179"/>
                  </a:cubicBezTo>
                  <a:cubicBezTo>
                    <a:pt x="64" y="121"/>
                    <a:pt x="64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4" name="Google Shape;26334;p33"/>
            <p:cNvSpPr/>
            <p:nvPr/>
          </p:nvSpPr>
          <p:spPr>
            <a:xfrm>
              <a:off x="568350" y="5059500"/>
              <a:ext cx="9075" cy="22600"/>
            </a:xfrm>
            <a:custGeom>
              <a:avLst/>
              <a:gdLst/>
              <a:ahLst/>
              <a:cxnLst/>
              <a:rect l="l" t="t" r="r" b="b"/>
              <a:pathLst>
                <a:path w="363" h="904" extrusionOk="0">
                  <a:moveTo>
                    <a:pt x="1" y="1"/>
                  </a:moveTo>
                  <a:cubicBezTo>
                    <a:pt x="1" y="300"/>
                    <a:pt x="58" y="604"/>
                    <a:pt x="121" y="903"/>
                  </a:cubicBezTo>
                  <a:cubicBezTo>
                    <a:pt x="242" y="846"/>
                    <a:pt x="363" y="662"/>
                    <a:pt x="363" y="484"/>
                  </a:cubicBezTo>
                  <a:cubicBezTo>
                    <a:pt x="363" y="242"/>
                    <a:pt x="179" y="5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5" name="Google Shape;26335;p33"/>
            <p:cNvSpPr/>
            <p:nvPr/>
          </p:nvSpPr>
          <p:spPr>
            <a:xfrm>
              <a:off x="563775" y="5020300"/>
              <a:ext cx="13650" cy="22575"/>
            </a:xfrm>
            <a:custGeom>
              <a:avLst/>
              <a:gdLst/>
              <a:ahLst/>
              <a:cxnLst/>
              <a:rect l="l" t="t" r="r" b="b"/>
              <a:pathLst>
                <a:path w="546" h="903" extrusionOk="0">
                  <a:moveTo>
                    <a:pt x="0" y="0"/>
                  </a:moveTo>
                  <a:cubicBezTo>
                    <a:pt x="0" y="299"/>
                    <a:pt x="63" y="604"/>
                    <a:pt x="63" y="903"/>
                  </a:cubicBezTo>
                  <a:cubicBezTo>
                    <a:pt x="362" y="903"/>
                    <a:pt x="546" y="724"/>
                    <a:pt x="546" y="420"/>
                  </a:cubicBezTo>
                  <a:cubicBezTo>
                    <a:pt x="546" y="179"/>
                    <a:pt x="304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6" name="Google Shape;26336;p33"/>
            <p:cNvSpPr/>
            <p:nvPr/>
          </p:nvSpPr>
          <p:spPr>
            <a:xfrm>
              <a:off x="562325" y="4979500"/>
              <a:ext cx="15100" cy="24175"/>
            </a:xfrm>
            <a:custGeom>
              <a:avLst/>
              <a:gdLst/>
              <a:ahLst/>
              <a:cxnLst/>
              <a:rect l="l" t="t" r="r" b="b"/>
              <a:pathLst>
                <a:path w="604" h="967" extrusionOk="0">
                  <a:moveTo>
                    <a:pt x="121" y="1"/>
                  </a:moveTo>
                  <a:cubicBezTo>
                    <a:pt x="58" y="1"/>
                    <a:pt x="58" y="1"/>
                    <a:pt x="0" y="64"/>
                  </a:cubicBezTo>
                  <a:lnTo>
                    <a:pt x="0" y="966"/>
                  </a:lnTo>
                  <a:lnTo>
                    <a:pt x="121" y="966"/>
                  </a:lnTo>
                  <a:cubicBezTo>
                    <a:pt x="420" y="966"/>
                    <a:pt x="604" y="725"/>
                    <a:pt x="604" y="484"/>
                  </a:cubicBezTo>
                  <a:cubicBezTo>
                    <a:pt x="604" y="242"/>
                    <a:pt x="362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7" name="Google Shape;26337;p33"/>
            <p:cNvSpPr/>
            <p:nvPr/>
          </p:nvSpPr>
          <p:spPr>
            <a:xfrm>
              <a:off x="562325" y="4940300"/>
              <a:ext cx="15100" cy="22700"/>
            </a:xfrm>
            <a:custGeom>
              <a:avLst/>
              <a:gdLst/>
              <a:ahLst/>
              <a:cxnLst/>
              <a:rect l="l" t="t" r="r" b="b"/>
              <a:pathLst>
                <a:path w="604" h="908" extrusionOk="0">
                  <a:moveTo>
                    <a:pt x="58" y="0"/>
                  </a:moveTo>
                  <a:cubicBezTo>
                    <a:pt x="0" y="304"/>
                    <a:pt x="0" y="604"/>
                    <a:pt x="0" y="908"/>
                  </a:cubicBezTo>
                  <a:lnTo>
                    <a:pt x="121" y="908"/>
                  </a:lnTo>
                  <a:cubicBezTo>
                    <a:pt x="420" y="908"/>
                    <a:pt x="604" y="666"/>
                    <a:pt x="604" y="425"/>
                  </a:cubicBezTo>
                  <a:cubicBezTo>
                    <a:pt x="604" y="184"/>
                    <a:pt x="362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8" name="Google Shape;26338;p33"/>
            <p:cNvSpPr/>
            <p:nvPr/>
          </p:nvSpPr>
          <p:spPr>
            <a:xfrm>
              <a:off x="565325" y="4899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122" y="1"/>
                  </a:moveTo>
                  <a:cubicBezTo>
                    <a:pt x="59" y="300"/>
                    <a:pt x="1" y="662"/>
                    <a:pt x="1" y="966"/>
                  </a:cubicBezTo>
                  <a:cubicBezTo>
                    <a:pt x="300" y="966"/>
                    <a:pt x="484" y="725"/>
                    <a:pt x="484" y="483"/>
                  </a:cubicBezTo>
                  <a:cubicBezTo>
                    <a:pt x="484" y="242"/>
                    <a:pt x="300" y="59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9" name="Google Shape;26339;p33"/>
            <p:cNvSpPr/>
            <p:nvPr/>
          </p:nvSpPr>
          <p:spPr>
            <a:xfrm>
              <a:off x="571375" y="4863425"/>
              <a:ext cx="6050" cy="18125"/>
            </a:xfrm>
            <a:custGeom>
              <a:avLst/>
              <a:gdLst/>
              <a:ahLst/>
              <a:cxnLst/>
              <a:rect l="l" t="t" r="r" b="b"/>
              <a:pathLst>
                <a:path w="242" h="725" extrusionOk="0">
                  <a:moveTo>
                    <a:pt x="121" y="1"/>
                  </a:moveTo>
                  <a:cubicBezTo>
                    <a:pt x="58" y="242"/>
                    <a:pt x="0" y="483"/>
                    <a:pt x="0" y="725"/>
                  </a:cubicBezTo>
                  <a:cubicBezTo>
                    <a:pt x="121" y="662"/>
                    <a:pt x="242" y="483"/>
                    <a:pt x="242" y="300"/>
                  </a:cubicBezTo>
                  <a:cubicBezTo>
                    <a:pt x="242" y="179"/>
                    <a:pt x="179" y="59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40" name="Google Shape;26340;p33"/>
          <p:cNvGrpSpPr/>
          <p:nvPr/>
        </p:nvGrpSpPr>
        <p:grpSpPr>
          <a:xfrm>
            <a:off x="191934" y="-495892"/>
            <a:ext cx="697524" cy="1359672"/>
            <a:chOff x="6463061" y="3274822"/>
            <a:chExt cx="683445" cy="1332228"/>
          </a:xfrm>
        </p:grpSpPr>
        <p:sp>
          <p:nvSpPr>
            <p:cNvPr id="26341" name="Google Shape;26341;p33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2" name="Google Shape;26342;p33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43" name="Google Shape;26343;p33"/>
          <p:cNvGrpSpPr/>
          <p:nvPr/>
        </p:nvGrpSpPr>
        <p:grpSpPr>
          <a:xfrm rot="5400000">
            <a:off x="8314597" y="2397604"/>
            <a:ext cx="1053275" cy="357280"/>
            <a:chOff x="2488475" y="2494525"/>
            <a:chExt cx="435850" cy="147850"/>
          </a:xfrm>
        </p:grpSpPr>
        <p:sp>
          <p:nvSpPr>
            <p:cNvPr id="26344" name="Google Shape;26344;p33"/>
            <p:cNvSpPr/>
            <p:nvPr/>
          </p:nvSpPr>
          <p:spPr>
            <a:xfrm>
              <a:off x="24884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5" name="Google Shape;26345;p33"/>
            <p:cNvSpPr/>
            <p:nvPr/>
          </p:nvSpPr>
          <p:spPr>
            <a:xfrm>
              <a:off x="25457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5" y="1449"/>
                    <a:pt x="1449" y="1149"/>
                    <a:pt x="1449" y="725"/>
                  </a:cubicBezTo>
                  <a:cubicBezTo>
                    <a:pt x="1449" y="305"/>
                    <a:pt x="1145" y="1"/>
                    <a:pt x="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6" name="Google Shape;26346;p33"/>
            <p:cNvSpPr/>
            <p:nvPr/>
          </p:nvSpPr>
          <p:spPr>
            <a:xfrm>
              <a:off x="2603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00" y="1"/>
                    <a:pt x="0" y="305"/>
                    <a:pt x="0" y="725"/>
                  </a:cubicBezTo>
                  <a:cubicBezTo>
                    <a:pt x="0" y="1149"/>
                    <a:pt x="300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7" name="Google Shape;26347;p33"/>
            <p:cNvSpPr/>
            <p:nvPr/>
          </p:nvSpPr>
          <p:spPr>
            <a:xfrm>
              <a:off x="2660425" y="2494525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299" y="1"/>
                    <a:pt x="0" y="305"/>
                    <a:pt x="0" y="725"/>
                  </a:cubicBezTo>
                  <a:cubicBezTo>
                    <a:pt x="0" y="1149"/>
                    <a:pt x="299" y="1449"/>
                    <a:pt x="724" y="1449"/>
                  </a:cubicBezTo>
                  <a:cubicBezTo>
                    <a:pt x="1086" y="1449"/>
                    <a:pt x="1448" y="1149"/>
                    <a:pt x="1448" y="725"/>
                  </a:cubicBezTo>
                  <a:cubicBezTo>
                    <a:pt x="1448" y="305"/>
                    <a:pt x="1086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8" name="Google Shape;26348;p33"/>
            <p:cNvSpPr/>
            <p:nvPr/>
          </p:nvSpPr>
          <p:spPr>
            <a:xfrm>
              <a:off x="271772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00" y="1"/>
                    <a:pt x="1" y="305"/>
                    <a:pt x="1" y="725"/>
                  </a:cubicBezTo>
                  <a:cubicBezTo>
                    <a:pt x="1" y="1149"/>
                    <a:pt x="300" y="1449"/>
                    <a:pt x="725" y="1449"/>
                  </a:cubicBezTo>
                  <a:cubicBezTo>
                    <a:pt x="1087" y="1449"/>
                    <a:pt x="1449" y="1149"/>
                    <a:pt x="1449" y="725"/>
                  </a:cubicBezTo>
                  <a:cubicBezTo>
                    <a:pt x="1449" y="305"/>
                    <a:pt x="1087" y="1"/>
                    <a:pt x="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9" name="Google Shape;26349;p33"/>
            <p:cNvSpPr/>
            <p:nvPr/>
          </p:nvSpPr>
          <p:spPr>
            <a:xfrm>
              <a:off x="2773475" y="2494525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4" y="1270"/>
                  </a:cubicBezTo>
                  <a:cubicBezTo>
                    <a:pt x="483" y="1270"/>
                    <a:pt x="242" y="1029"/>
                    <a:pt x="242" y="725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511" y="1149"/>
                    <a:pt x="1511" y="725"/>
                  </a:cubicBezTo>
                  <a:cubicBezTo>
                    <a:pt x="1511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0" name="Google Shape;26350;p33"/>
            <p:cNvSpPr/>
            <p:nvPr/>
          </p:nvSpPr>
          <p:spPr>
            <a:xfrm>
              <a:off x="28308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5"/>
                  </a:cubicBezTo>
                  <a:cubicBezTo>
                    <a:pt x="1269" y="1029"/>
                    <a:pt x="1028" y="1270"/>
                    <a:pt x="724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448" y="1149"/>
                    <a:pt x="1448" y="725"/>
                  </a:cubicBezTo>
                  <a:cubicBezTo>
                    <a:pt x="1448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1" name="Google Shape;26351;p33"/>
            <p:cNvSpPr/>
            <p:nvPr/>
          </p:nvSpPr>
          <p:spPr>
            <a:xfrm>
              <a:off x="2888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5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9" y="1449"/>
                    <a:pt x="1449" y="1149"/>
                    <a:pt x="1449" y="725"/>
                  </a:cubicBezTo>
                  <a:cubicBezTo>
                    <a:pt x="1449" y="305"/>
                    <a:pt x="1149" y="1"/>
                    <a:pt x="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2" name="Google Shape;26352;p33"/>
            <p:cNvSpPr/>
            <p:nvPr/>
          </p:nvSpPr>
          <p:spPr>
            <a:xfrm>
              <a:off x="24884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3" name="Google Shape;26353;p33"/>
            <p:cNvSpPr/>
            <p:nvPr/>
          </p:nvSpPr>
          <p:spPr>
            <a:xfrm>
              <a:off x="25457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5" y="1448"/>
                    <a:pt x="1449" y="1144"/>
                    <a:pt x="1449" y="724"/>
                  </a:cubicBezTo>
                  <a:cubicBezTo>
                    <a:pt x="1449" y="300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4" name="Google Shape;26354;p33"/>
            <p:cNvSpPr/>
            <p:nvPr/>
          </p:nvSpPr>
          <p:spPr>
            <a:xfrm>
              <a:off x="2603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0"/>
                    <a:pt x="0" y="724"/>
                  </a:cubicBezTo>
                  <a:cubicBezTo>
                    <a:pt x="0" y="1144"/>
                    <a:pt x="300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5" name="Google Shape;26355;p33"/>
            <p:cNvSpPr/>
            <p:nvPr/>
          </p:nvSpPr>
          <p:spPr>
            <a:xfrm>
              <a:off x="2660425" y="255040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0"/>
                    <a:pt x="0" y="724"/>
                  </a:cubicBezTo>
                  <a:cubicBezTo>
                    <a:pt x="0" y="1144"/>
                    <a:pt x="299" y="1448"/>
                    <a:pt x="724" y="1448"/>
                  </a:cubicBezTo>
                  <a:cubicBezTo>
                    <a:pt x="1086" y="1448"/>
                    <a:pt x="1448" y="1144"/>
                    <a:pt x="1448" y="724"/>
                  </a:cubicBezTo>
                  <a:cubicBezTo>
                    <a:pt x="1448" y="300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6" name="Google Shape;26356;p33"/>
            <p:cNvSpPr/>
            <p:nvPr/>
          </p:nvSpPr>
          <p:spPr>
            <a:xfrm>
              <a:off x="271772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0"/>
                    <a:pt x="1" y="724"/>
                  </a:cubicBezTo>
                  <a:cubicBezTo>
                    <a:pt x="1" y="1144"/>
                    <a:pt x="300" y="1448"/>
                    <a:pt x="725" y="1448"/>
                  </a:cubicBezTo>
                  <a:cubicBezTo>
                    <a:pt x="1087" y="1448"/>
                    <a:pt x="1449" y="1144"/>
                    <a:pt x="1449" y="724"/>
                  </a:cubicBezTo>
                  <a:cubicBezTo>
                    <a:pt x="1449" y="300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7" name="Google Shape;26357;p33"/>
            <p:cNvSpPr/>
            <p:nvPr/>
          </p:nvSpPr>
          <p:spPr>
            <a:xfrm>
              <a:off x="2773475" y="255040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4" y="1265"/>
                  </a:cubicBezTo>
                  <a:cubicBezTo>
                    <a:pt x="483" y="1265"/>
                    <a:pt x="242" y="1024"/>
                    <a:pt x="242" y="724"/>
                  </a:cubicBezTo>
                  <a:cubicBezTo>
                    <a:pt x="242" y="420"/>
                    <a:pt x="483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511" y="1144"/>
                    <a:pt x="1511" y="724"/>
                  </a:cubicBezTo>
                  <a:cubicBezTo>
                    <a:pt x="1511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8" name="Google Shape;26358;p33"/>
            <p:cNvSpPr/>
            <p:nvPr/>
          </p:nvSpPr>
          <p:spPr>
            <a:xfrm>
              <a:off x="28308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8" y="179"/>
                    <a:pt x="1269" y="420"/>
                    <a:pt x="1269" y="724"/>
                  </a:cubicBezTo>
                  <a:cubicBezTo>
                    <a:pt x="1269" y="1024"/>
                    <a:pt x="1028" y="1265"/>
                    <a:pt x="724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448" y="1144"/>
                    <a:pt x="1448" y="724"/>
                  </a:cubicBezTo>
                  <a:cubicBezTo>
                    <a:pt x="1448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9" name="Google Shape;26359;p33"/>
            <p:cNvSpPr/>
            <p:nvPr/>
          </p:nvSpPr>
          <p:spPr>
            <a:xfrm>
              <a:off x="2888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5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9" y="1448"/>
                    <a:pt x="1449" y="1144"/>
                    <a:pt x="1449" y="724"/>
                  </a:cubicBezTo>
                  <a:cubicBezTo>
                    <a:pt x="1449" y="300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0" name="Google Shape;26360;p33"/>
            <p:cNvSpPr/>
            <p:nvPr/>
          </p:nvSpPr>
          <p:spPr>
            <a:xfrm>
              <a:off x="24884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1" name="Google Shape;26361;p33"/>
            <p:cNvSpPr/>
            <p:nvPr/>
          </p:nvSpPr>
          <p:spPr>
            <a:xfrm>
              <a:off x="25457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5" y="1448"/>
                    <a:pt x="1449" y="1149"/>
                    <a:pt x="1449" y="724"/>
                  </a:cubicBezTo>
                  <a:cubicBezTo>
                    <a:pt x="1449" y="304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2" name="Google Shape;26362;p33"/>
            <p:cNvSpPr/>
            <p:nvPr/>
          </p:nvSpPr>
          <p:spPr>
            <a:xfrm>
              <a:off x="2603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4"/>
                    <a:pt x="0" y="724"/>
                  </a:cubicBezTo>
                  <a:cubicBezTo>
                    <a:pt x="0" y="1149"/>
                    <a:pt x="300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3" name="Google Shape;26363;p33"/>
            <p:cNvSpPr/>
            <p:nvPr/>
          </p:nvSpPr>
          <p:spPr>
            <a:xfrm>
              <a:off x="2660425" y="260615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4"/>
                    <a:pt x="0" y="724"/>
                  </a:cubicBezTo>
                  <a:cubicBezTo>
                    <a:pt x="0" y="1149"/>
                    <a:pt x="299" y="1448"/>
                    <a:pt x="724" y="1448"/>
                  </a:cubicBezTo>
                  <a:cubicBezTo>
                    <a:pt x="1086" y="1448"/>
                    <a:pt x="1448" y="1149"/>
                    <a:pt x="1448" y="724"/>
                  </a:cubicBezTo>
                  <a:cubicBezTo>
                    <a:pt x="1448" y="304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4" name="Google Shape;26364;p33"/>
            <p:cNvSpPr/>
            <p:nvPr/>
          </p:nvSpPr>
          <p:spPr>
            <a:xfrm>
              <a:off x="271772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4"/>
                    <a:pt x="1" y="724"/>
                  </a:cubicBezTo>
                  <a:cubicBezTo>
                    <a:pt x="1" y="1149"/>
                    <a:pt x="300" y="1448"/>
                    <a:pt x="725" y="1448"/>
                  </a:cubicBezTo>
                  <a:cubicBezTo>
                    <a:pt x="1087" y="1448"/>
                    <a:pt x="1449" y="1149"/>
                    <a:pt x="1449" y="724"/>
                  </a:cubicBezTo>
                  <a:cubicBezTo>
                    <a:pt x="1449" y="304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5" name="Google Shape;26365;p33"/>
            <p:cNvSpPr/>
            <p:nvPr/>
          </p:nvSpPr>
          <p:spPr>
            <a:xfrm>
              <a:off x="2773475" y="260615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4" y="1270"/>
                  </a:cubicBezTo>
                  <a:cubicBezTo>
                    <a:pt x="483" y="1270"/>
                    <a:pt x="242" y="1028"/>
                    <a:pt x="242" y="724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511" y="1149"/>
                    <a:pt x="1511" y="724"/>
                  </a:cubicBezTo>
                  <a:cubicBezTo>
                    <a:pt x="1511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6" name="Google Shape;26366;p33"/>
            <p:cNvSpPr/>
            <p:nvPr/>
          </p:nvSpPr>
          <p:spPr>
            <a:xfrm>
              <a:off x="28308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4"/>
                  </a:cubicBezTo>
                  <a:cubicBezTo>
                    <a:pt x="1269" y="1028"/>
                    <a:pt x="1028" y="1270"/>
                    <a:pt x="724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448" y="1149"/>
                    <a:pt x="1448" y="724"/>
                  </a:cubicBezTo>
                  <a:cubicBezTo>
                    <a:pt x="1448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7" name="Google Shape;26367;p33"/>
            <p:cNvSpPr/>
            <p:nvPr/>
          </p:nvSpPr>
          <p:spPr>
            <a:xfrm>
              <a:off x="2888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5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9" y="1448"/>
                    <a:pt x="1449" y="1149"/>
                    <a:pt x="1449" y="724"/>
                  </a:cubicBezTo>
                  <a:cubicBezTo>
                    <a:pt x="1449" y="304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68" name="Google Shape;26368;p33"/>
          <p:cNvGrpSpPr/>
          <p:nvPr/>
        </p:nvGrpSpPr>
        <p:grpSpPr>
          <a:xfrm>
            <a:off x="361625" y="4300155"/>
            <a:ext cx="357271" cy="83855"/>
            <a:chOff x="3755425" y="3165775"/>
            <a:chExt cx="218675" cy="51325"/>
          </a:xfrm>
        </p:grpSpPr>
        <p:sp>
          <p:nvSpPr>
            <p:cNvPr id="26369" name="Google Shape;26369;p33"/>
            <p:cNvSpPr/>
            <p:nvPr/>
          </p:nvSpPr>
          <p:spPr>
            <a:xfrm>
              <a:off x="3930400" y="3165775"/>
              <a:ext cx="43700" cy="51325"/>
            </a:xfrm>
            <a:custGeom>
              <a:avLst/>
              <a:gdLst/>
              <a:ahLst/>
              <a:cxnLst/>
              <a:rect l="l" t="t" r="r" b="b"/>
              <a:pathLst>
                <a:path w="1748" h="2053" extrusionOk="0">
                  <a:moveTo>
                    <a:pt x="0" y="1"/>
                  </a:moveTo>
                  <a:lnTo>
                    <a:pt x="0" y="1024"/>
                  </a:lnTo>
                  <a:lnTo>
                    <a:pt x="0" y="2052"/>
                  </a:lnTo>
                  <a:lnTo>
                    <a:pt x="903" y="1570"/>
                  </a:lnTo>
                  <a:lnTo>
                    <a:pt x="1748" y="1024"/>
                  </a:lnTo>
                  <a:lnTo>
                    <a:pt x="903" y="5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0" name="Google Shape;26370;p33"/>
            <p:cNvSpPr/>
            <p:nvPr/>
          </p:nvSpPr>
          <p:spPr>
            <a:xfrm>
              <a:off x="3842925" y="3165775"/>
              <a:ext cx="45275" cy="51325"/>
            </a:xfrm>
            <a:custGeom>
              <a:avLst/>
              <a:gdLst/>
              <a:ahLst/>
              <a:cxnLst/>
              <a:rect l="l" t="t" r="r" b="b"/>
              <a:pathLst>
                <a:path w="1811" h="2053" extrusionOk="0">
                  <a:moveTo>
                    <a:pt x="0" y="1"/>
                  </a:moveTo>
                  <a:lnTo>
                    <a:pt x="0" y="1024"/>
                  </a:lnTo>
                  <a:lnTo>
                    <a:pt x="0" y="2052"/>
                  </a:lnTo>
                  <a:lnTo>
                    <a:pt x="903" y="1570"/>
                  </a:lnTo>
                  <a:lnTo>
                    <a:pt x="1810" y="1024"/>
                  </a:lnTo>
                  <a:lnTo>
                    <a:pt x="903" y="5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1" name="Google Shape;26371;p33"/>
            <p:cNvSpPr/>
            <p:nvPr/>
          </p:nvSpPr>
          <p:spPr>
            <a:xfrm>
              <a:off x="3755425" y="3165775"/>
              <a:ext cx="45275" cy="51325"/>
            </a:xfrm>
            <a:custGeom>
              <a:avLst/>
              <a:gdLst/>
              <a:ahLst/>
              <a:cxnLst/>
              <a:rect l="l" t="t" r="r" b="b"/>
              <a:pathLst>
                <a:path w="1811" h="2053" extrusionOk="0">
                  <a:moveTo>
                    <a:pt x="1" y="1"/>
                  </a:moveTo>
                  <a:lnTo>
                    <a:pt x="1" y="1024"/>
                  </a:lnTo>
                  <a:lnTo>
                    <a:pt x="1" y="2052"/>
                  </a:lnTo>
                  <a:lnTo>
                    <a:pt x="903" y="1570"/>
                  </a:lnTo>
                  <a:lnTo>
                    <a:pt x="1811" y="1024"/>
                  </a:lnTo>
                  <a:lnTo>
                    <a:pt x="903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72" name="Google Shape;26372;p33"/>
          <p:cNvSpPr/>
          <p:nvPr/>
        </p:nvSpPr>
        <p:spPr>
          <a:xfrm>
            <a:off x="866959" y="4183077"/>
            <a:ext cx="315487" cy="318019"/>
          </a:xfrm>
          <a:custGeom>
            <a:avLst/>
            <a:gdLst/>
            <a:ahLst/>
            <a:cxnLst/>
            <a:rect l="l" t="t" r="r" b="b"/>
            <a:pathLst>
              <a:path w="7724" h="7786" extrusionOk="0">
                <a:moveTo>
                  <a:pt x="2959" y="0"/>
                </a:moveTo>
                <a:lnTo>
                  <a:pt x="2959" y="2959"/>
                </a:lnTo>
                <a:lnTo>
                  <a:pt x="1" y="2959"/>
                </a:lnTo>
                <a:lnTo>
                  <a:pt x="1" y="4827"/>
                </a:lnTo>
                <a:lnTo>
                  <a:pt x="2959" y="4827"/>
                </a:lnTo>
                <a:lnTo>
                  <a:pt x="2959" y="7786"/>
                </a:lnTo>
                <a:lnTo>
                  <a:pt x="4827" y="7786"/>
                </a:lnTo>
                <a:lnTo>
                  <a:pt x="4827" y="4827"/>
                </a:lnTo>
                <a:lnTo>
                  <a:pt x="7723" y="4827"/>
                </a:lnTo>
                <a:lnTo>
                  <a:pt x="7723" y="2959"/>
                </a:lnTo>
                <a:lnTo>
                  <a:pt x="4827" y="2959"/>
                </a:lnTo>
                <a:lnTo>
                  <a:pt x="482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5_1_2">
    <p:spTree>
      <p:nvGrpSpPr>
        <p:cNvPr id="1" name="Shape 26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74" name="Google Shape;26374;p34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375" name="Google Shape;26375;p34"/>
          <p:cNvSpPr txBox="1">
            <a:spLocks noGrp="1"/>
          </p:cNvSpPr>
          <p:nvPr>
            <p:ph type="subTitle" idx="1"/>
          </p:nvPr>
        </p:nvSpPr>
        <p:spPr>
          <a:xfrm>
            <a:off x="978762" y="1845325"/>
            <a:ext cx="33393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6376" name="Google Shape;26376;p34"/>
          <p:cNvSpPr txBox="1">
            <a:spLocks noGrp="1"/>
          </p:cNvSpPr>
          <p:nvPr>
            <p:ph type="subTitle" idx="2"/>
          </p:nvPr>
        </p:nvSpPr>
        <p:spPr>
          <a:xfrm>
            <a:off x="697475" y="2272525"/>
            <a:ext cx="3749400" cy="16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6377" name="Google Shape;26377;p34"/>
          <p:cNvSpPr txBox="1">
            <a:spLocks noGrp="1"/>
          </p:cNvSpPr>
          <p:nvPr>
            <p:ph type="subTitle" idx="3"/>
          </p:nvPr>
        </p:nvSpPr>
        <p:spPr>
          <a:xfrm>
            <a:off x="4749727" y="1845325"/>
            <a:ext cx="33393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26378" name="Google Shape;26378;p34"/>
          <p:cNvSpPr txBox="1">
            <a:spLocks noGrp="1"/>
          </p:cNvSpPr>
          <p:nvPr>
            <p:ph type="subTitle" idx="4"/>
          </p:nvPr>
        </p:nvSpPr>
        <p:spPr>
          <a:xfrm>
            <a:off x="4544688" y="2272525"/>
            <a:ext cx="3749400" cy="16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6379" name="Google Shape;26379;p34"/>
          <p:cNvSpPr/>
          <p:nvPr/>
        </p:nvSpPr>
        <p:spPr>
          <a:xfrm rot="10800000">
            <a:off x="6319734" y="-606141"/>
            <a:ext cx="3479740" cy="1615792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80" name="Google Shape;26380;p34"/>
          <p:cNvGrpSpPr/>
          <p:nvPr/>
        </p:nvGrpSpPr>
        <p:grpSpPr>
          <a:xfrm rot="-2700000">
            <a:off x="6831924" y="3703632"/>
            <a:ext cx="3537664" cy="1640607"/>
            <a:chOff x="562325" y="4299325"/>
            <a:chExt cx="2123700" cy="984875"/>
          </a:xfrm>
        </p:grpSpPr>
        <p:sp>
          <p:nvSpPr>
            <p:cNvPr id="26381" name="Google Shape;26381;p34"/>
            <p:cNvSpPr/>
            <p:nvPr/>
          </p:nvSpPr>
          <p:spPr>
            <a:xfrm>
              <a:off x="2676950" y="5140950"/>
              <a:ext cx="9075" cy="21150"/>
            </a:xfrm>
            <a:custGeom>
              <a:avLst/>
              <a:gdLst/>
              <a:ahLst/>
              <a:cxnLst/>
              <a:rect l="l" t="t" r="r" b="b"/>
              <a:pathLst>
                <a:path w="363" h="846" extrusionOk="0">
                  <a:moveTo>
                    <a:pt x="362" y="1"/>
                  </a:moveTo>
                  <a:cubicBezTo>
                    <a:pt x="179" y="1"/>
                    <a:pt x="0" y="242"/>
                    <a:pt x="0" y="421"/>
                  </a:cubicBezTo>
                  <a:cubicBezTo>
                    <a:pt x="0" y="541"/>
                    <a:pt x="58" y="662"/>
                    <a:pt x="121" y="783"/>
                  </a:cubicBezTo>
                  <a:lnTo>
                    <a:pt x="179" y="845"/>
                  </a:lnTo>
                  <a:cubicBezTo>
                    <a:pt x="300" y="541"/>
                    <a:pt x="362" y="300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2" name="Google Shape;26382;p34"/>
            <p:cNvSpPr/>
            <p:nvPr/>
          </p:nvSpPr>
          <p:spPr>
            <a:xfrm>
              <a:off x="2676950" y="5104750"/>
              <a:ext cx="7500" cy="18125"/>
            </a:xfrm>
            <a:custGeom>
              <a:avLst/>
              <a:gdLst/>
              <a:ahLst/>
              <a:cxnLst/>
              <a:rect l="l" t="t" r="r" b="b"/>
              <a:pathLst>
                <a:path w="300" h="725" extrusionOk="0">
                  <a:moveTo>
                    <a:pt x="58" y="1"/>
                  </a:moveTo>
                  <a:cubicBezTo>
                    <a:pt x="0" y="59"/>
                    <a:pt x="0" y="179"/>
                    <a:pt x="0" y="300"/>
                  </a:cubicBezTo>
                  <a:cubicBezTo>
                    <a:pt x="0" y="421"/>
                    <a:pt x="58" y="541"/>
                    <a:pt x="121" y="604"/>
                  </a:cubicBezTo>
                  <a:cubicBezTo>
                    <a:pt x="179" y="662"/>
                    <a:pt x="242" y="725"/>
                    <a:pt x="300" y="725"/>
                  </a:cubicBezTo>
                  <a:cubicBezTo>
                    <a:pt x="242" y="483"/>
                    <a:pt x="179" y="242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3" name="Google Shape;26383;p34"/>
            <p:cNvSpPr/>
            <p:nvPr/>
          </p:nvSpPr>
          <p:spPr>
            <a:xfrm>
              <a:off x="2634725" y="5180175"/>
              <a:ext cx="22575" cy="16550"/>
            </a:xfrm>
            <a:custGeom>
              <a:avLst/>
              <a:gdLst/>
              <a:ahLst/>
              <a:cxnLst/>
              <a:rect l="l" t="t" r="r" b="b"/>
              <a:pathLst>
                <a:path w="903" h="662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541"/>
                    <a:pt x="0" y="604"/>
                    <a:pt x="58" y="662"/>
                  </a:cubicBezTo>
                  <a:cubicBezTo>
                    <a:pt x="362" y="541"/>
                    <a:pt x="661" y="483"/>
                    <a:pt x="903" y="300"/>
                  </a:cubicBezTo>
                  <a:cubicBezTo>
                    <a:pt x="845" y="121"/>
                    <a:pt x="66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4" name="Google Shape;26384;p34"/>
            <p:cNvSpPr/>
            <p:nvPr/>
          </p:nvSpPr>
          <p:spPr>
            <a:xfrm>
              <a:off x="26347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5" name="Google Shape;26385;p34"/>
            <p:cNvSpPr/>
            <p:nvPr/>
          </p:nvSpPr>
          <p:spPr>
            <a:xfrm>
              <a:off x="26347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6" name="Google Shape;26386;p34"/>
            <p:cNvSpPr/>
            <p:nvPr/>
          </p:nvSpPr>
          <p:spPr>
            <a:xfrm>
              <a:off x="26347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7" name="Google Shape;26387;p34"/>
            <p:cNvSpPr/>
            <p:nvPr/>
          </p:nvSpPr>
          <p:spPr>
            <a:xfrm>
              <a:off x="2634725" y="5027775"/>
              <a:ext cx="10525" cy="15100"/>
            </a:xfrm>
            <a:custGeom>
              <a:avLst/>
              <a:gdLst/>
              <a:ahLst/>
              <a:cxnLst/>
              <a:rect l="l" t="t" r="r" b="b"/>
              <a:pathLst>
                <a:path w="421" h="604" extrusionOk="0">
                  <a:moveTo>
                    <a:pt x="58" y="0"/>
                  </a:moveTo>
                  <a:cubicBezTo>
                    <a:pt x="0" y="63"/>
                    <a:pt x="0" y="121"/>
                    <a:pt x="0" y="184"/>
                  </a:cubicBezTo>
                  <a:cubicBezTo>
                    <a:pt x="0" y="305"/>
                    <a:pt x="58" y="425"/>
                    <a:pt x="179" y="483"/>
                  </a:cubicBezTo>
                  <a:cubicBezTo>
                    <a:pt x="241" y="604"/>
                    <a:pt x="362" y="604"/>
                    <a:pt x="420" y="604"/>
                  </a:cubicBezTo>
                  <a:cubicBezTo>
                    <a:pt x="299" y="425"/>
                    <a:pt x="179" y="242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8" name="Google Shape;26388;p34"/>
            <p:cNvSpPr/>
            <p:nvPr/>
          </p:nvSpPr>
          <p:spPr>
            <a:xfrm>
              <a:off x="2592475" y="51801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242" y="903"/>
                    <a:pt x="300" y="903"/>
                  </a:cubicBezTo>
                  <a:cubicBezTo>
                    <a:pt x="484" y="903"/>
                    <a:pt x="662" y="845"/>
                    <a:pt x="783" y="845"/>
                  </a:cubicBezTo>
                  <a:cubicBezTo>
                    <a:pt x="903" y="724"/>
                    <a:pt x="966" y="60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9" name="Google Shape;26389;p34"/>
            <p:cNvSpPr/>
            <p:nvPr/>
          </p:nvSpPr>
          <p:spPr>
            <a:xfrm>
              <a:off x="25924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0" name="Google Shape;26390;p34"/>
            <p:cNvSpPr/>
            <p:nvPr/>
          </p:nvSpPr>
          <p:spPr>
            <a:xfrm>
              <a:off x="25924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1" name="Google Shape;26391;p34"/>
            <p:cNvSpPr/>
            <p:nvPr/>
          </p:nvSpPr>
          <p:spPr>
            <a:xfrm>
              <a:off x="25924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2" name="Google Shape;26392;p34"/>
            <p:cNvSpPr/>
            <p:nvPr/>
          </p:nvSpPr>
          <p:spPr>
            <a:xfrm>
              <a:off x="25924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3" name="Google Shape;26393;p34"/>
            <p:cNvSpPr/>
            <p:nvPr/>
          </p:nvSpPr>
          <p:spPr>
            <a:xfrm>
              <a:off x="2592475" y="49810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300" y="1"/>
                  </a:moveTo>
                  <a:cubicBezTo>
                    <a:pt x="179" y="59"/>
                    <a:pt x="1" y="242"/>
                    <a:pt x="1" y="421"/>
                  </a:cubicBezTo>
                  <a:cubicBezTo>
                    <a:pt x="1" y="541"/>
                    <a:pt x="59" y="662"/>
                    <a:pt x="179" y="783"/>
                  </a:cubicBezTo>
                  <a:cubicBezTo>
                    <a:pt x="242" y="845"/>
                    <a:pt x="421" y="903"/>
                    <a:pt x="541" y="903"/>
                  </a:cubicBezTo>
                  <a:cubicBezTo>
                    <a:pt x="662" y="903"/>
                    <a:pt x="783" y="845"/>
                    <a:pt x="903" y="725"/>
                  </a:cubicBezTo>
                  <a:cubicBezTo>
                    <a:pt x="662" y="483"/>
                    <a:pt x="484" y="242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4" name="Google Shape;26394;p34"/>
            <p:cNvSpPr/>
            <p:nvPr/>
          </p:nvSpPr>
          <p:spPr>
            <a:xfrm>
              <a:off x="25517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5" name="Google Shape;26395;p34"/>
            <p:cNvSpPr/>
            <p:nvPr/>
          </p:nvSpPr>
          <p:spPr>
            <a:xfrm>
              <a:off x="25517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6" name="Google Shape;26396;p34"/>
            <p:cNvSpPr/>
            <p:nvPr/>
          </p:nvSpPr>
          <p:spPr>
            <a:xfrm>
              <a:off x="25517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7" name="Google Shape;26397;p34"/>
            <p:cNvSpPr/>
            <p:nvPr/>
          </p:nvSpPr>
          <p:spPr>
            <a:xfrm>
              <a:off x="25517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8" name="Google Shape;26398;p34"/>
            <p:cNvSpPr/>
            <p:nvPr/>
          </p:nvSpPr>
          <p:spPr>
            <a:xfrm>
              <a:off x="25517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9" name="Google Shape;26399;p34"/>
            <p:cNvSpPr/>
            <p:nvPr/>
          </p:nvSpPr>
          <p:spPr>
            <a:xfrm>
              <a:off x="25517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0" name="Google Shape;26400;p34"/>
            <p:cNvSpPr/>
            <p:nvPr/>
          </p:nvSpPr>
          <p:spPr>
            <a:xfrm>
              <a:off x="25517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845" y="242"/>
                    <a:pt x="724" y="121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1" name="Google Shape;26401;p34"/>
            <p:cNvSpPr/>
            <p:nvPr/>
          </p:nvSpPr>
          <p:spPr>
            <a:xfrm>
              <a:off x="25094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2" name="Google Shape;26402;p34"/>
            <p:cNvSpPr/>
            <p:nvPr/>
          </p:nvSpPr>
          <p:spPr>
            <a:xfrm>
              <a:off x="25094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3" name="Google Shape;26403;p34"/>
            <p:cNvSpPr/>
            <p:nvPr/>
          </p:nvSpPr>
          <p:spPr>
            <a:xfrm>
              <a:off x="25094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4" name="Google Shape;26404;p34"/>
            <p:cNvSpPr/>
            <p:nvPr/>
          </p:nvSpPr>
          <p:spPr>
            <a:xfrm>
              <a:off x="25094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5" name="Google Shape;26405;p34"/>
            <p:cNvSpPr/>
            <p:nvPr/>
          </p:nvSpPr>
          <p:spPr>
            <a:xfrm>
              <a:off x="25094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6" name="Google Shape;26406;p34"/>
            <p:cNvSpPr/>
            <p:nvPr/>
          </p:nvSpPr>
          <p:spPr>
            <a:xfrm>
              <a:off x="25094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7" name="Google Shape;26407;p34"/>
            <p:cNvSpPr/>
            <p:nvPr/>
          </p:nvSpPr>
          <p:spPr>
            <a:xfrm>
              <a:off x="25094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8" name="Google Shape;26408;p34"/>
            <p:cNvSpPr/>
            <p:nvPr/>
          </p:nvSpPr>
          <p:spPr>
            <a:xfrm>
              <a:off x="25094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9" name="Google Shape;26409;p34"/>
            <p:cNvSpPr/>
            <p:nvPr/>
          </p:nvSpPr>
          <p:spPr>
            <a:xfrm>
              <a:off x="24688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0" name="Google Shape;26410;p34"/>
            <p:cNvSpPr/>
            <p:nvPr/>
          </p:nvSpPr>
          <p:spPr>
            <a:xfrm>
              <a:off x="24688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1" name="Google Shape;26411;p34"/>
            <p:cNvSpPr/>
            <p:nvPr/>
          </p:nvSpPr>
          <p:spPr>
            <a:xfrm>
              <a:off x="24688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03" y="483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2" name="Google Shape;26412;p34"/>
            <p:cNvSpPr/>
            <p:nvPr/>
          </p:nvSpPr>
          <p:spPr>
            <a:xfrm>
              <a:off x="24688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3" name="Google Shape;26413;p34"/>
            <p:cNvSpPr/>
            <p:nvPr/>
          </p:nvSpPr>
          <p:spPr>
            <a:xfrm>
              <a:off x="24688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4" name="Google Shape;26414;p34"/>
            <p:cNvSpPr/>
            <p:nvPr/>
          </p:nvSpPr>
          <p:spPr>
            <a:xfrm>
              <a:off x="24688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5" name="Google Shape;26415;p34"/>
            <p:cNvSpPr/>
            <p:nvPr/>
          </p:nvSpPr>
          <p:spPr>
            <a:xfrm>
              <a:off x="24688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6" name="Google Shape;26416;p34"/>
            <p:cNvSpPr/>
            <p:nvPr/>
          </p:nvSpPr>
          <p:spPr>
            <a:xfrm>
              <a:off x="24688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7" name="Google Shape;26417;p34"/>
            <p:cNvSpPr/>
            <p:nvPr/>
          </p:nvSpPr>
          <p:spPr>
            <a:xfrm>
              <a:off x="24688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8" name="Google Shape;26418;p34"/>
            <p:cNvSpPr/>
            <p:nvPr/>
          </p:nvSpPr>
          <p:spPr>
            <a:xfrm>
              <a:off x="24265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9" name="Google Shape;26419;p34"/>
            <p:cNvSpPr/>
            <p:nvPr/>
          </p:nvSpPr>
          <p:spPr>
            <a:xfrm>
              <a:off x="24265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0" name="Google Shape;26420;p34"/>
            <p:cNvSpPr/>
            <p:nvPr/>
          </p:nvSpPr>
          <p:spPr>
            <a:xfrm>
              <a:off x="24265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1" name="Google Shape;26421;p34"/>
            <p:cNvSpPr/>
            <p:nvPr/>
          </p:nvSpPr>
          <p:spPr>
            <a:xfrm>
              <a:off x="24265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2" name="Google Shape;26422;p34"/>
            <p:cNvSpPr/>
            <p:nvPr/>
          </p:nvSpPr>
          <p:spPr>
            <a:xfrm>
              <a:off x="24265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3" name="Google Shape;26423;p34"/>
            <p:cNvSpPr/>
            <p:nvPr/>
          </p:nvSpPr>
          <p:spPr>
            <a:xfrm>
              <a:off x="24265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4" name="Google Shape;26424;p34"/>
            <p:cNvSpPr/>
            <p:nvPr/>
          </p:nvSpPr>
          <p:spPr>
            <a:xfrm>
              <a:off x="24265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5" name="Google Shape;26425;p34"/>
            <p:cNvSpPr/>
            <p:nvPr/>
          </p:nvSpPr>
          <p:spPr>
            <a:xfrm>
              <a:off x="24265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6" name="Google Shape;26426;p34"/>
            <p:cNvSpPr/>
            <p:nvPr/>
          </p:nvSpPr>
          <p:spPr>
            <a:xfrm>
              <a:off x="24265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7" name="Google Shape;26427;p34"/>
            <p:cNvSpPr/>
            <p:nvPr/>
          </p:nvSpPr>
          <p:spPr>
            <a:xfrm>
              <a:off x="24265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8" name="Google Shape;26428;p34"/>
            <p:cNvSpPr/>
            <p:nvPr/>
          </p:nvSpPr>
          <p:spPr>
            <a:xfrm>
              <a:off x="2387350" y="5220825"/>
              <a:ext cx="18125" cy="4625"/>
            </a:xfrm>
            <a:custGeom>
              <a:avLst/>
              <a:gdLst/>
              <a:ahLst/>
              <a:cxnLst/>
              <a:rect l="l" t="t" r="r" b="b"/>
              <a:pathLst>
                <a:path w="725" h="185" extrusionOk="0">
                  <a:moveTo>
                    <a:pt x="363" y="1"/>
                  </a:moveTo>
                  <a:cubicBezTo>
                    <a:pt x="242" y="1"/>
                    <a:pt x="121" y="64"/>
                    <a:pt x="1" y="184"/>
                  </a:cubicBezTo>
                  <a:cubicBezTo>
                    <a:pt x="242" y="122"/>
                    <a:pt x="483" y="122"/>
                    <a:pt x="725" y="122"/>
                  </a:cubicBezTo>
                  <a:cubicBezTo>
                    <a:pt x="604" y="1"/>
                    <a:pt x="483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9" name="Google Shape;26429;p34"/>
            <p:cNvSpPr/>
            <p:nvPr/>
          </p:nvSpPr>
          <p:spPr>
            <a:xfrm>
              <a:off x="23843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0" name="Google Shape;26430;p34"/>
            <p:cNvSpPr/>
            <p:nvPr/>
          </p:nvSpPr>
          <p:spPr>
            <a:xfrm>
              <a:off x="23843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99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1" name="Google Shape;26431;p34"/>
            <p:cNvSpPr/>
            <p:nvPr/>
          </p:nvSpPr>
          <p:spPr>
            <a:xfrm>
              <a:off x="23843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2" name="Google Shape;26432;p34"/>
            <p:cNvSpPr/>
            <p:nvPr/>
          </p:nvSpPr>
          <p:spPr>
            <a:xfrm>
              <a:off x="23843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3" name="Google Shape;26433;p34"/>
            <p:cNvSpPr/>
            <p:nvPr/>
          </p:nvSpPr>
          <p:spPr>
            <a:xfrm>
              <a:off x="23843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67" y="870"/>
                    <a:pt x="355" y="928"/>
                    <a:pt x="443" y="928"/>
                  </a:cubicBezTo>
                  <a:cubicBezTo>
                    <a:pt x="476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4" name="Google Shape;26434;p34"/>
            <p:cNvSpPr/>
            <p:nvPr/>
          </p:nvSpPr>
          <p:spPr>
            <a:xfrm>
              <a:off x="23843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5" name="Google Shape;26435;p34"/>
            <p:cNvSpPr/>
            <p:nvPr/>
          </p:nvSpPr>
          <p:spPr>
            <a:xfrm>
              <a:off x="23843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99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6" name="Google Shape;26436;p34"/>
            <p:cNvSpPr/>
            <p:nvPr/>
          </p:nvSpPr>
          <p:spPr>
            <a:xfrm>
              <a:off x="23843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7" name="Google Shape;26437;p34"/>
            <p:cNvSpPr/>
            <p:nvPr/>
          </p:nvSpPr>
          <p:spPr>
            <a:xfrm>
              <a:off x="23843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99" y="845"/>
                    <a:pt x="420" y="903"/>
                    <a:pt x="541" y="903"/>
                  </a:cubicBezTo>
                  <a:cubicBezTo>
                    <a:pt x="782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8" name="Google Shape;26438;p34"/>
            <p:cNvSpPr/>
            <p:nvPr/>
          </p:nvSpPr>
          <p:spPr>
            <a:xfrm>
              <a:off x="23843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9" name="Google Shape;26439;p34"/>
            <p:cNvSpPr/>
            <p:nvPr/>
          </p:nvSpPr>
          <p:spPr>
            <a:xfrm>
              <a:off x="23843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99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0" name="Google Shape;26440;p34"/>
            <p:cNvSpPr/>
            <p:nvPr/>
          </p:nvSpPr>
          <p:spPr>
            <a:xfrm>
              <a:off x="2343550" y="5220825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483" y="1"/>
                  </a:moveTo>
                  <a:cubicBezTo>
                    <a:pt x="242" y="1"/>
                    <a:pt x="63" y="122"/>
                    <a:pt x="1" y="363"/>
                  </a:cubicBezTo>
                  <a:cubicBezTo>
                    <a:pt x="305" y="305"/>
                    <a:pt x="604" y="305"/>
                    <a:pt x="908" y="242"/>
                  </a:cubicBezTo>
                  <a:cubicBezTo>
                    <a:pt x="845" y="64"/>
                    <a:pt x="667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1" name="Google Shape;26441;p34"/>
            <p:cNvSpPr/>
            <p:nvPr/>
          </p:nvSpPr>
          <p:spPr>
            <a:xfrm>
              <a:off x="23435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2" name="Google Shape;26442;p34"/>
            <p:cNvSpPr/>
            <p:nvPr/>
          </p:nvSpPr>
          <p:spPr>
            <a:xfrm>
              <a:off x="23435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3" name="Google Shape;26443;p34"/>
            <p:cNvSpPr/>
            <p:nvPr/>
          </p:nvSpPr>
          <p:spPr>
            <a:xfrm>
              <a:off x="23435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4" name="Google Shape;26444;p34"/>
            <p:cNvSpPr/>
            <p:nvPr/>
          </p:nvSpPr>
          <p:spPr>
            <a:xfrm>
              <a:off x="23435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5" name="Google Shape;26445;p34"/>
            <p:cNvSpPr/>
            <p:nvPr/>
          </p:nvSpPr>
          <p:spPr>
            <a:xfrm>
              <a:off x="23435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6" name="Google Shape;26446;p34"/>
            <p:cNvSpPr/>
            <p:nvPr/>
          </p:nvSpPr>
          <p:spPr>
            <a:xfrm>
              <a:off x="23435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7" name="Google Shape;26447;p34"/>
            <p:cNvSpPr/>
            <p:nvPr/>
          </p:nvSpPr>
          <p:spPr>
            <a:xfrm>
              <a:off x="23435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8" name="Google Shape;26448;p34"/>
            <p:cNvSpPr/>
            <p:nvPr/>
          </p:nvSpPr>
          <p:spPr>
            <a:xfrm>
              <a:off x="23435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9" name="Google Shape;26449;p34"/>
            <p:cNvSpPr/>
            <p:nvPr/>
          </p:nvSpPr>
          <p:spPr>
            <a:xfrm>
              <a:off x="23435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0" name="Google Shape;26450;p34"/>
            <p:cNvSpPr/>
            <p:nvPr/>
          </p:nvSpPr>
          <p:spPr>
            <a:xfrm>
              <a:off x="23435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1" name="Google Shape;26451;p34"/>
            <p:cNvSpPr/>
            <p:nvPr/>
          </p:nvSpPr>
          <p:spPr>
            <a:xfrm>
              <a:off x="23435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2" name="Google Shape;26452;p34"/>
            <p:cNvSpPr/>
            <p:nvPr/>
          </p:nvSpPr>
          <p:spPr>
            <a:xfrm>
              <a:off x="23435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305" y="0"/>
                  </a:moveTo>
                  <a:cubicBezTo>
                    <a:pt x="121" y="121"/>
                    <a:pt x="1" y="300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725" y="300"/>
                    <a:pt x="546" y="179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3" name="Google Shape;26453;p34"/>
            <p:cNvSpPr/>
            <p:nvPr/>
          </p:nvSpPr>
          <p:spPr>
            <a:xfrm>
              <a:off x="2301325" y="5220825"/>
              <a:ext cx="24150" cy="12100"/>
            </a:xfrm>
            <a:custGeom>
              <a:avLst/>
              <a:gdLst/>
              <a:ahLst/>
              <a:cxnLst/>
              <a:rect l="l" t="t" r="r" b="b"/>
              <a:pathLst>
                <a:path w="966" h="484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lnTo>
                    <a:pt x="0" y="484"/>
                  </a:lnTo>
                  <a:cubicBezTo>
                    <a:pt x="362" y="484"/>
                    <a:pt x="666" y="426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4" name="Google Shape;26454;p34"/>
            <p:cNvSpPr/>
            <p:nvPr/>
          </p:nvSpPr>
          <p:spPr>
            <a:xfrm>
              <a:off x="23013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5" name="Google Shape;26455;p34"/>
            <p:cNvSpPr/>
            <p:nvPr/>
          </p:nvSpPr>
          <p:spPr>
            <a:xfrm>
              <a:off x="23013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6" name="Google Shape;26456;p34"/>
            <p:cNvSpPr/>
            <p:nvPr/>
          </p:nvSpPr>
          <p:spPr>
            <a:xfrm>
              <a:off x="23013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7" name="Google Shape;26457;p34"/>
            <p:cNvSpPr/>
            <p:nvPr/>
          </p:nvSpPr>
          <p:spPr>
            <a:xfrm>
              <a:off x="23013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8" name="Google Shape;26458;p34"/>
            <p:cNvSpPr/>
            <p:nvPr/>
          </p:nvSpPr>
          <p:spPr>
            <a:xfrm>
              <a:off x="23013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9" name="Google Shape;26459;p34"/>
            <p:cNvSpPr/>
            <p:nvPr/>
          </p:nvSpPr>
          <p:spPr>
            <a:xfrm>
              <a:off x="23013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0" name="Google Shape;26460;p34"/>
            <p:cNvSpPr/>
            <p:nvPr/>
          </p:nvSpPr>
          <p:spPr>
            <a:xfrm>
              <a:off x="23013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1" name="Google Shape;26461;p34"/>
            <p:cNvSpPr/>
            <p:nvPr/>
          </p:nvSpPr>
          <p:spPr>
            <a:xfrm>
              <a:off x="23013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2" name="Google Shape;26462;p34"/>
            <p:cNvSpPr/>
            <p:nvPr/>
          </p:nvSpPr>
          <p:spPr>
            <a:xfrm>
              <a:off x="23013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3" name="Google Shape;26463;p34"/>
            <p:cNvSpPr/>
            <p:nvPr/>
          </p:nvSpPr>
          <p:spPr>
            <a:xfrm>
              <a:off x="23013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4" name="Google Shape;26464;p34"/>
            <p:cNvSpPr/>
            <p:nvPr/>
          </p:nvSpPr>
          <p:spPr>
            <a:xfrm>
              <a:off x="23013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5" name="Google Shape;26465;p34"/>
            <p:cNvSpPr/>
            <p:nvPr/>
          </p:nvSpPr>
          <p:spPr>
            <a:xfrm>
              <a:off x="23013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6" name="Google Shape;26466;p34"/>
            <p:cNvSpPr/>
            <p:nvPr/>
          </p:nvSpPr>
          <p:spPr>
            <a:xfrm>
              <a:off x="2301325" y="47110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0" y="1"/>
                  </a:moveTo>
                  <a:cubicBezTo>
                    <a:pt x="0" y="121"/>
                    <a:pt x="63" y="242"/>
                    <a:pt x="184" y="363"/>
                  </a:cubicBezTo>
                  <a:cubicBezTo>
                    <a:pt x="242" y="425"/>
                    <a:pt x="362" y="483"/>
                    <a:pt x="483" y="483"/>
                  </a:cubicBezTo>
                  <a:cubicBezTo>
                    <a:pt x="604" y="483"/>
                    <a:pt x="666" y="425"/>
                    <a:pt x="724" y="425"/>
                  </a:cubicBezTo>
                  <a:cubicBezTo>
                    <a:pt x="604" y="305"/>
                    <a:pt x="483" y="242"/>
                    <a:pt x="362" y="18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7" name="Google Shape;26467;p34"/>
            <p:cNvSpPr/>
            <p:nvPr/>
          </p:nvSpPr>
          <p:spPr>
            <a:xfrm>
              <a:off x="2260650" y="5220825"/>
              <a:ext cx="22600" cy="16700"/>
            </a:xfrm>
            <a:custGeom>
              <a:avLst/>
              <a:gdLst/>
              <a:ahLst/>
              <a:cxnLst/>
              <a:rect l="l" t="t" r="r" b="b"/>
              <a:pathLst>
                <a:path w="904" h="668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lnTo>
                    <a:pt x="1" y="667"/>
                  </a:lnTo>
                  <a:cubicBezTo>
                    <a:pt x="300" y="604"/>
                    <a:pt x="604" y="604"/>
                    <a:pt x="903" y="546"/>
                  </a:cubicBezTo>
                  <a:lnTo>
                    <a:pt x="903" y="426"/>
                  </a:ln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8" name="Google Shape;26468;p34"/>
            <p:cNvSpPr/>
            <p:nvPr/>
          </p:nvSpPr>
          <p:spPr>
            <a:xfrm>
              <a:off x="226065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9" name="Google Shape;26469;p34"/>
            <p:cNvSpPr/>
            <p:nvPr/>
          </p:nvSpPr>
          <p:spPr>
            <a:xfrm>
              <a:off x="226065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0" name="Google Shape;26470;p34"/>
            <p:cNvSpPr/>
            <p:nvPr/>
          </p:nvSpPr>
          <p:spPr>
            <a:xfrm>
              <a:off x="226065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03" y="483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1" name="Google Shape;26471;p34"/>
            <p:cNvSpPr/>
            <p:nvPr/>
          </p:nvSpPr>
          <p:spPr>
            <a:xfrm>
              <a:off x="226065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2" name="Google Shape;26472;p34"/>
            <p:cNvSpPr/>
            <p:nvPr/>
          </p:nvSpPr>
          <p:spPr>
            <a:xfrm>
              <a:off x="226065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3" name="Google Shape;26473;p34"/>
            <p:cNvSpPr/>
            <p:nvPr/>
          </p:nvSpPr>
          <p:spPr>
            <a:xfrm>
              <a:off x="226065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4" name="Google Shape;26474;p34"/>
            <p:cNvSpPr/>
            <p:nvPr/>
          </p:nvSpPr>
          <p:spPr>
            <a:xfrm>
              <a:off x="226065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5" name="Google Shape;26475;p34"/>
            <p:cNvSpPr/>
            <p:nvPr/>
          </p:nvSpPr>
          <p:spPr>
            <a:xfrm>
              <a:off x="226065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6" name="Google Shape;26476;p34"/>
            <p:cNvSpPr/>
            <p:nvPr/>
          </p:nvSpPr>
          <p:spPr>
            <a:xfrm>
              <a:off x="226065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7" name="Google Shape;26477;p34"/>
            <p:cNvSpPr/>
            <p:nvPr/>
          </p:nvSpPr>
          <p:spPr>
            <a:xfrm>
              <a:off x="226065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8" name="Google Shape;26478;p34"/>
            <p:cNvSpPr/>
            <p:nvPr/>
          </p:nvSpPr>
          <p:spPr>
            <a:xfrm>
              <a:off x="226065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9" name="Google Shape;26479;p34"/>
            <p:cNvSpPr/>
            <p:nvPr/>
          </p:nvSpPr>
          <p:spPr>
            <a:xfrm>
              <a:off x="226065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03" y="483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0" name="Google Shape;26480;p34"/>
            <p:cNvSpPr/>
            <p:nvPr/>
          </p:nvSpPr>
          <p:spPr>
            <a:xfrm>
              <a:off x="226065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1" name="Google Shape;26481;p34"/>
            <p:cNvSpPr/>
            <p:nvPr/>
          </p:nvSpPr>
          <p:spPr>
            <a:xfrm>
              <a:off x="2218425" y="5220825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8" y="667"/>
                    <a:pt x="121" y="788"/>
                  </a:cubicBezTo>
                  <a:cubicBezTo>
                    <a:pt x="363" y="725"/>
                    <a:pt x="604" y="725"/>
                    <a:pt x="845" y="725"/>
                  </a:cubicBezTo>
                  <a:cubicBezTo>
                    <a:pt x="903" y="604"/>
                    <a:pt x="966" y="546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2" name="Google Shape;26482;p34"/>
            <p:cNvSpPr/>
            <p:nvPr/>
          </p:nvSpPr>
          <p:spPr>
            <a:xfrm>
              <a:off x="22184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3" name="Google Shape;26483;p34"/>
            <p:cNvSpPr/>
            <p:nvPr/>
          </p:nvSpPr>
          <p:spPr>
            <a:xfrm>
              <a:off x="22184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4" name="Google Shape;26484;p34"/>
            <p:cNvSpPr/>
            <p:nvPr/>
          </p:nvSpPr>
          <p:spPr>
            <a:xfrm>
              <a:off x="22184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5" name="Google Shape;26485;p34"/>
            <p:cNvSpPr/>
            <p:nvPr/>
          </p:nvSpPr>
          <p:spPr>
            <a:xfrm>
              <a:off x="22184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6" name="Google Shape;26486;p34"/>
            <p:cNvSpPr/>
            <p:nvPr/>
          </p:nvSpPr>
          <p:spPr>
            <a:xfrm>
              <a:off x="22184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7" name="Google Shape;26487;p34"/>
            <p:cNvSpPr/>
            <p:nvPr/>
          </p:nvSpPr>
          <p:spPr>
            <a:xfrm>
              <a:off x="22184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8" name="Google Shape;26488;p34"/>
            <p:cNvSpPr/>
            <p:nvPr/>
          </p:nvSpPr>
          <p:spPr>
            <a:xfrm>
              <a:off x="22184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8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9" name="Google Shape;26489;p34"/>
            <p:cNvSpPr/>
            <p:nvPr/>
          </p:nvSpPr>
          <p:spPr>
            <a:xfrm>
              <a:off x="22184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0" name="Google Shape;26490;p34"/>
            <p:cNvSpPr/>
            <p:nvPr/>
          </p:nvSpPr>
          <p:spPr>
            <a:xfrm>
              <a:off x="22184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1" name="Google Shape;26491;p34"/>
            <p:cNvSpPr/>
            <p:nvPr/>
          </p:nvSpPr>
          <p:spPr>
            <a:xfrm>
              <a:off x="22184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2" name="Google Shape;26492;p34"/>
            <p:cNvSpPr/>
            <p:nvPr/>
          </p:nvSpPr>
          <p:spPr>
            <a:xfrm>
              <a:off x="22184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3" name="Google Shape;26493;p34"/>
            <p:cNvSpPr/>
            <p:nvPr/>
          </p:nvSpPr>
          <p:spPr>
            <a:xfrm>
              <a:off x="22184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4" name="Google Shape;26494;p34"/>
            <p:cNvSpPr/>
            <p:nvPr/>
          </p:nvSpPr>
          <p:spPr>
            <a:xfrm>
              <a:off x="22184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5" name="Google Shape;26495;p34"/>
            <p:cNvSpPr/>
            <p:nvPr/>
          </p:nvSpPr>
          <p:spPr>
            <a:xfrm>
              <a:off x="2219875" y="4677850"/>
              <a:ext cx="15100" cy="5175"/>
            </a:xfrm>
            <a:custGeom>
              <a:avLst/>
              <a:gdLst/>
              <a:ahLst/>
              <a:cxnLst/>
              <a:rect l="l" t="t" r="r" b="b"/>
              <a:pathLst>
                <a:path w="604" h="207" extrusionOk="0">
                  <a:moveTo>
                    <a:pt x="0" y="0"/>
                  </a:moveTo>
                  <a:cubicBezTo>
                    <a:pt x="13" y="4"/>
                    <a:pt x="25" y="7"/>
                    <a:pt x="38" y="10"/>
                  </a:cubicBezTo>
                  <a:lnTo>
                    <a:pt x="38" y="10"/>
                  </a:lnTo>
                  <a:cubicBezTo>
                    <a:pt x="28" y="4"/>
                    <a:pt x="16" y="0"/>
                    <a:pt x="0" y="0"/>
                  </a:cubicBezTo>
                  <a:close/>
                  <a:moveTo>
                    <a:pt x="38" y="10"/>
                  </a:moveTo>
                  <a:lnTo>
                    <a:pt x="38" y="10"/>
                  </a:lnTo>
                  <a:cubicBezTo>
                    <a:pt x="67" y="28"/>
                    <a:pt x="78" y="63"/>
                    <a:pt x="121" y="63"/>
                  </a:cubicBezTo>
                  <a:cubicBezTo>
                    <a:pt x="167" y="152"/>
                    <a:pt x="244" y="206"/>
                    <a:pt x="330" y="206"/>
                  </a:cubicBezTo>
                  <a:cubicBezTo>
                    <a:pt x="361" y="206"/>
                    <a:pt x="393" y="199"/>
                    <a:pt x="425" y="184"/>
                  </a:cubicBezTo>
                  <a:lnTo>
                    <a:pt x="604" y="184"/>
                  </a:lnTo>
                  <a:cubicBezTo>
                    <a:pt x="434" y="124"/>
                    <a:pt x="261" y="69"/>
                    <a:pt x="38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6" name="Google Shape;26496;p34"/>
            <p:cNvSpPr/>
            <p:nvPr/>
          </p:nvSpPr>
          <p:spPr>
            <a:xfrm>
              <a:off x="217765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184" y="846"/>
                    <a:pt x="242" y="846"/>
                    <a:pt x="304" y="908"/>
                  </a:cubicBezTo>
                  <a:cubicBezTo>
                    <a:pt x="425" y="908"/>
                    <a:pt x="546" y="846"/>
                    <a:pt x="666" y="846"/>
                  </a:cubicBezTo>
                  <a:cubicBezTo>
                    <a:pt x="845" y="788"/>
                    <a:pt x="908" y="604"/>
                    <a:pt x="908" y="426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7" name="Google Shape;26497;p34"/>
            <p:cNvSpPr/>
            <p:nvPr/>
          </p:nvSpPr>
          <p:spPr>
            <a:xfrm>
              <a:off x="217765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8" name="Google Shape;26498;p34"/>
            <p:cNvSpPr/>
            <p:nvPr/>
          </p:nvSpPr>
          <p:spPr>
            <a:xfrm>
              <a:off x="217765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9" name="Google Shape;26499;p34"/>
            <p:cNvSpPr/>
            <p:nvPr/>
          </p:nvSpPr>
          <p:spPr>
            <a:xfrm>
              <a:off x="217765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4"/>
                    <a:pt x="908" y="483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0" name="Google Shape;26500;p34"/>
            <p:cNvSpPr/>
            <p:nvPr/>
          </p:nvSpPr>
          <p:spPr>
            <a:xfrm>
              <a:off x="217765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1" name="Google Shape;26501;p34"/>
            <p:cNvSpPr/>
            <p:nvPr/>
          </p:nvSpPr>
          <p:spPr>
            <a:xfrm>
              <a:off x="217765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2" name="Google Shape;26502;p34"/>
            <p:cNvSpPr/>
            <p:nvPr/>
          </p:nvSpPr>
          <p:spPr>
            <a:xfrm>
              <a:off x="217765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3" name="Google Shape;26503;p34"/>
            <p:cNvSpPr/>
            <p:nvPr/>
          </p:nvSpPr>
          <p:spPr>
            <a:xfrm>
              <a:off x="217765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4" name="Google Shape;26504;p34"/>
            <p:cNvSpPr/>
            <p:nvPr/>
          </p:nvSpPr>
          <p:spPr>
            <a:xfrm>
              <a:off x="217765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5" name="Google Shape;26505;p34"/>
            <p:cNvSpPr/>
            <p:nvPr/>
          </p:nvSpPr>
          <p:spPr>
            <a:xfrm>
              <a:off x="217765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6" name="Google Shape;26506;p34"/>
            <p:cNvSpPr/>
            <p:nvPr/>
          </p:nvSpPr>
          <p:spPr>
            <a:xfrm>
              <a:off x="217765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7" name="Google Shape;26507;p34"/>
            <p:cNvSpPr/>
            <p:nvPr/>
          </p:nvSpPr>
          <p:spPr>
            <a:xfrm>
              <a:off x="217765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8" name="Google Shape;26508;p34"/>
            <p:cNvSpPr/>
            <p:nvPr/>
          </p:nvSpPr>
          <p:spPr>
            <a:xfrm>
              <a:off x="2177650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4"/>
                    <a:pt x="908" y="483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9" name="Google Shape;26509;p34"/>
            <p:cNvSpPr/>
            <p:nvPr/>
          </p:nvSpPr>
          <p:spPr>
            <a:xfrm>
              <a:off x="2177650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0" name="Google Shape;26510;p34"/>
            <p:cNvSpPr/>
            <p:nvPr/>
          </p:nvSpPr>
          <p:spPr>
            <a:xfrm>
              <a:off x="2177650" y="4667350"/>
              <a:ext cx="22700" cy="15675"/>
            </a:xfrm>
            <a:custGeom>
              <a:avLst/>
              <a:gdLst/>
              <a:ahLst/>
              <a:cxnLst/>
              <a:rect l="l" t="t" r="r" b="b"/>
              <a:pathLst>
                <a:path w="908" h="627" extrusionOk="0">
                  <a:moveTo>
                    <a:pt x="0" y="1"/>
                  </a:moveTo>
                  <a:lnTo>
                    <a:pt x="0" y="179"/>
                  </a:lnTo>
                  <a:cubicBezTo>
                    <a:pt x="0" y="300"/>
                    <a:pt x="0" y="420"/>
                    <a:pt x="121" y="483"/>
                  </a:cubicBezTo>
                  <a:cubicBezTo>
                    <a:pt x="209" y="572"/>
                    <a:pt x="298" y="626"/>
                    <a:pt x="386" y="626"/>
                  </a:cubicBezTo>
                  <a:cubicBezTo>
                    <a:pt x="419" y="626"/>
                    <a:pt x="451" y="619"/>
                    <a:pt x="483" y="604"/>
                  </a:cubicBezTo>
                  <a:cubicBezTo>
                    <a:pt x="724" y="604"/>
                    <a:pt x="908" y="420"/>
                    <a:pt x="908" y="1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1" name="Google Shape;26511;p34"/>
            <p:cNvSpPr/>
            <p:nvPr/>
          </p:nvSpPr>
          <p:spPr>
            <a:xfrm>
              <a:off x="2135400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22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2" name="Google Shape;26512;p34"/>
            <p:cNvSpPr/>
            <p:nvPr/>
          </p:nvSpPr>
          <p:spPr>
            <a:xfrm>
              <a:off x="213540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3" name="Google Shape;26513;p34"/>
            <p:cNvSpPr/>
            <p:nvPr/>
          </p:nvSpPr>
          <p:spPr>
            <a:xfrm>
              <a:off x="213540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4" name="Google Shape;26514;p34"/>
            <p:cNvSpPr/>
            <p:nvPr/>
          </p:nvSpPr>
          <p:spPr>
            <a:xfrm>
              <a:off x="213540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5" name="Google Shape;26515;p34"/>
            <p:cNvSpPr/>
            <p:nvPr/>
          </p:nvSpPr>
          <p:spPr>
            <a:xfrm>
              <a:off x="213540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6" name="Google Shape;26516;p34"/>
            <p:cNvSpPr/>
            <p:nvPr/>
          </p:nvSpPr>
          <p:spPr>
            <a:xfrm>
              <a:off x="213540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7" name="Google Shape;26517;p34"/>
            <p:cNvSpPr/>
            <p:nvPr/>
          </p:nvSpPr>
          <p:spPr>
            <a:xfrm>
              <a:off x="213540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8" name="Google Shape;26518;p34"/>
            <p:cNvSpPr/>
            <p:nvPr/>
          </p:nvSpPr>
          <p:spPr>
            <a:xfrm>
              <a:off x="213540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9" name="Google Shape;26519;p34"/>
            <p:cNvSpPr/>
            <p:nvPr/>
          </p:nvSpPr>
          <p:spPr>
            <a:xfrm>
              <a:off x="213540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0" name="Google Shape;26520;p34"/>
            <p:cNvSpPr/>
            <p:nvPr/>
          </p:nvSpPr>
          <p:spPr>
            <a:xfrm>
              <a:off x="213540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1" name="Google Shape;26521;p34"/>
            <p:cNvSpPr/>
            <p:nvPr/>
          </p:nvSpPr>
          <p:spPr>
            <a:xfrm>
              <a:off x="213540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2" name="Google Shape;26522;p34"/>
            <p:cNvSpPr/>
            <p:nvPr/>
          </p:nvSpPr>
          <p:spPr>
            <a:xfrm>
              <a:off x="213540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3" name="Google Shape;26523;p34"/>
            <p:cNvSpPr/>
            <p:nvPr/>
          </p:nvSpPr>
          <p:spPr>
            <a:xfrm>
              <a:off x="213540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4" name="Google Shape;26524;p34"/>
            <p:cNvSpPr/>
            <p:nvPr/>
          </p:nvSpPr>
          <p:spPr>
            <a:xfrm>
              <a:off x="213540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5" name="Google Shape;26525;p34"/>
            <p:cNvSpPr/>
            <p:nvPr/>
          </p:nvSpPr>
          <p:spPr>
            <a:xfrm>
              <a:off x="2135400" y="4661325"/>
              <a:ext cx="24175" cy="21700"/>
            </a:xfrm>
            <a:custGeom>
              <a:avLst/>
              <a:gdLst/>
              <a:ahLst/>
              <a:cxnLst/>
              <a:rect l="l" t="t" r="r" b="b"/>
              <a:pathLst>
                <a:path w="967" h="868" extrusionOk="0">
                  <a:moveTo>
                    <a:pt x="242" y="0"/>
                  </a:moveTo>
                  <a:cubicBezTo>
                    <a:pt x="122" y="58"/>
                    <a:pt x="1" y="242"/>
                    <a:pt x="1" y="420"/>
                  </a:cubicBezTo>
                  <a:cubicBezTo>
                    <a:pt x="1" y="541"/>
                    <a:pt x="64" y="661"/>
                    <a:pt x="122" y="724"/>
                  </a:cubicBezTo>
                  <a:cubicBezTo>
                    <a:pt x="210" y="813"/>
                    <a:pt x="299" y="867"/>
                    <a:pt x="387" y="867"/>
                  </a:cubicBezTo>
                  <a:cubicBezTo>
                    <a:pt x="419" y="867"/>
                    <a:pt x="451" y="860"/>
                    <a:pt x="484" y="845"/>
                  </a:cubicBezTo>
                  <a:cubicBezTo>
                    <a:pt x="725" y="845"/>
                    <a:pt x="966" y="661"/>
                    <a:pt x="966" y="362"/>
                  </a:cubicBezTo>
                  <a:cubicBezTo>
                    <a:pt x="966" y="242"/>
                    <a:pt x="908" y="121"/>
                    <a:pt x="788" y="58"/>
                  </a:cubicBezTo>
                  <a:cubicBezTo>
                    <a:pt x="604" y="58"/>
                    <a:pt x="426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6" name="Google Shape;26526;p34"/>
            <p:cNvSpPr/>
            <p:nvPr/>
          </p:nvSpPr>
          <p:spPr>
            <a:xfrm>
              <a:off x="20931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7" name="Google Shape;26527;p34"/>
            <p:cNvSpPr/>
            <p:nvPr/>
          </p:nvSpPr>
          <p:spPr>
            <a:xfrm>
              <a:off x="20931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8" name="Google Shape;26528;p34"/>
            <p:cNvSpPr/>
            <p:nvPr/>
          </p:nvSpPr>
          <p:spPr>
            <a:xfrm>
              <a:off x="20931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9" name="Google Shape;26529;p34"/>
            <p:cNvSpPr/>
            <p:nvPr/>
          </p:nvSpPr>
          <p:spPr>
            <a:xfrm>
              <a:off x="20931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0" name="Google Shape;26530;p34"/>
            <p:cNvSpPr/>
            <p:nvPr/>
          </p:nvSpPr>
          <p:spPr>
            <a:xfrm>
              <a:off x="20931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1" name="Google Shape;26531;p34"/>
            <p:cNvSpPr/>
            <p:nvPr/>
          </p:nvSpPr>
          <p:spPr>
            <a:xfrm>
              <a:off x="20931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2" name="Google Shape;26532;p34"/>
            <p:cNvSpPr/>
            <p:nvPr/>
          </p:nvSpPr>
          <p:spPr>
            <a:xfrm>
              <a:off x="20931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3" name="Google Shape;26533;p34"/>
            <p:cNvSpPr/>
            <p:nvPr/>
          </p:nvSpPr>
          <p:spPr>
            <a:xfrm>
              <a:off x="20931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4" name="Google Shape;26534;p34"/>
            <p:cNvSpPr/>
            <p:nvPr/>
          </p:nvSpPr>
          <p:spPr>
            <a:xfrm>
              <a:off x="20931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5" name="Google Shape;26535;p34"/>
            <p:cNvSpPr/>
            <p:nvPr/>
          </p:nvSpPr>
          <p:spPr>
            <a:xfrm>
              <a:off x="20931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6" name="Google Shape;26536;p34"/>
            <p:cNvSpPr/>
            <p:nvPr/>
          </p:nvSpPr>
          <p:spPr>
            <a:xfrm>
              <a:off x="20931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7" name="Google Shape;26537;p34"/>
            <p:cNvSpPr/>
            <p:nvPr/>
          </p:nvSpPr>
          <p:spPr>
            <a:xfrm>
              <a:off x="20931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8" name="Google Shape;26538;p34"/>
            <p:cNvSpPr/>
            <p:nvPr/>
          </p:nvSpPr>
          <p:spPr>
            <a:xfrm>
              <a:off x="20931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9" name="Google Shape;26539;p34"/>
            <p:cNvSpPr/>
            <p:nvPr/>
          </p:nvSpPr>
          <p:spPr>
            <a:xfrm>
              <a:off x="20931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0" name="Google Shape;26540;p34"/>
            <p:cNvSpPr/>
            <p:nvPr/>
          </p:nvSpPr>
          <p:spPr>
            <a:xfrm>
              <a:off x="20931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1" name="Google Shape;26541;p34"/>
            <p:cNvSpPr/>
            <p:nvPr/>
          </p:nvSpPr>
          <p:spPr>
            <a:xfrm>
              <a:off x="20525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2" name="Google Shape;26542;p34"/>
            <p:cNvSpPr/>
            <p:nvPr/>
          </p:nvSpPr>
          <p:spPr>
            <a:xfrm>
              <a:off x="20525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3" name="Google Shape;26543;p34"/>
            <p:cNvSpPr/>
            <p:nvPr/>
          </p:nvSpPr>
          <p:spPr>
            <a:xfrm>
              <a:off x="20525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4" name="Google Shape;26544;p34"/>
            <p:cNvSpPr/>
            <p:nvPr/>
          </p:nvSpPr>
          <p:spPr>
            <a:xfrm>
              <a:off x="20525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03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5" name="Google Shape;26545;p34"/>
            <p:cNvSpPr/>
            <p:nvPr/>
          </p:nvSpPr>
          <p:spPr>
            <a:xfrm>
              <a:off x="20525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6" name="Google Shape;26546;p34"/>
            <p:cNvSpPr/>
            <p:nvPr/>
          </p:nvSpPr>
          <p:spPr>
            <a:xfrm>
              <a:off x="20525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7" name="Google Shape;26547;p34"/>
            <p:cNvSpPr/>
            <p:nvPr/>
          </p:nvSpPr>
          <p:spPr>
            <a:xfrm>
              <a:off x="20525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8" name="Google Shape;26548;p34"/>
            <p:cNvSpPr/>
            <p:nvPr/>
          </p:nvSpPr>
          <p:spPr>
            <a:xfrm>
              <a:off x="20525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9" name="Google Shape;26549;p34"/>
            <p:cNvSpPr/>
            <p:nvPr/>
          </p:nvSpPr>
          <p:spPr>
            <a:xfrm>
              <a:off x="20525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0" name="Google Shape;26550;p34"/>
            <p:cNvSpPr/>
            <p:nvPr/>
          </p:nvSpPr>
          <p:spPr>
            <a:xfrm>
              <a:off x="20525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1" name="Google Shape;26551;p34"/>
            <p:cNvSpPr/>
            <p:nvPr/>
          </p:nvSpPr>
          <p:spPr>
            <a:xfrm>
              <a:off x="20525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2" name="Google Shape;26552;p34"/>
            <p:cNvSpPr/>
            <p:nvPr/>
          </p:nvSpPr>
          <p:spPr>
            <a:xfrm>
              <a:off x="20525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3" name="Google Shape;26553;p34"/>
            <p:cNvSpPr/>
            <p:nvPr/>
          </p:nvSpPr>
          <p:spPr>
            <a:xfrm>
              <a:off x="20525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03" y="483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4" name="Google Shape;26554;p34"/>
            <p:cNvSpPr/>
            <p:nvPr/>
          </p:nvSpPr>
          <p:spPr>
            <a:xfrm>
              <a:off x="20525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5" name="Google Shape;26555;p34"/>
            <p:cNvSpPr/>
            <p:nvPr/>
          </p:nvSpPr>
          <p:spPr>
            <a:xfrm>
              <a:off x="20525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661" y="0"/>
                  </a:moveTo>
                  <a:cubicBezTo>
                    <a:pt x="483" y="63"/>
                    <a:pt x="362" y="63"/>
                    <a:pt x="179" y="63"/>
                  </a:cubicBezTo>
                  <a:cubicBezTo>
                    <a:pt x="58" y="184"/>
                    <a:pt x="0" y="305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03" y="425"/>
                  </a:cubicBezTo>
                  <a:cubicBezTo>
                    <a:pt x="903" y="242"/>
                    <a:pt x="782" y="121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6" name="Google Shape;26556;p34"/>
            <p:cNvSpPr/>
            <p:nvPr/>
          </p:nvSpPr>
          <p:spPr>
            <a:xfrm>
              <a:off x="20102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7" name="Google Shape;26557;p34"/>
            <p:cNvSpPr/>
            <p:nvPr/>
          </p:nvSpPr>
          <p:spPr>
            <a:xfrm>
              <a:off x="20102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8" name="Google Shape;26558;p34"/>
            <p:cNvSpPr/>
            <p:nvPr/>
          </p:nvSpPr>
          <p:spPr>
            <a:xfrm>
              <a:off x="20102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9" name="Google Shape;26559;p34"/>
            <p:cNvSpPr/>
            <p:nvPr/>
          </p:nvSpPr>
          <p:spPr>
            <a:xfrm>
              <a:off x="20102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0" name="Google Shape;26560;p34"/>
            <p:cNvSpPr/>
            <p:nvPr/>
          </p:nvSpPr>
          <p:spPr>
            <a:xfrm>
              <a:off x="20102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1" name="Google Shape;26561;p34"/>
            <p:cNvSpPr/>
            <p:nvPr/>
          </p:nvSpPr>
          <p:spPr>
            <a:xfrm>
              <a:off x="20102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2" name="Google Shape;26562;p34"/>
            <p:cNvSpPr/>
            <p:nvPr/>
          </p:nvSpPr>
          <p:spPr>
            <a:xfrm>
              <a:off x="20102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3" name="Google Shape;26563;p34"/>
            <p:cNvSpPr/>
            <p:nvPr/>
          </p:nvSpPr>
          <p:spPr>
            <a:xfrm>
              <a:off x="20102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4" name="Google Shape;26564;p34"/>
            <p:cNvSpPr/>
            <p:nvPr/>
          </p:nvSpPr>
          <p:spPr>
            <a:xfrm>
              <a:off x="20102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5" name="Google Shape;26565;p34"/>
            <p:cNvSpPr/>
            <p:nvPr/>
          </p:nvSpPr>
          <p:spPr>
            <a:xfrm>
              <a:off x="20102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6" name="Google Shape;26566;p34"/>
            <p:cNvSpPr/>
            <p:nvPr/>
          </p:nvSpPr>
          <p:spPr>
            <a:xfrm>
              <a:off x="20102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7" name="Google Shape;26567;p34"/>
            <p:cNvSpPr/>
            <p:nvPr/>
          </p:nvSpPr>
          <p:spPr>
            <a:xfrm>
              <a:off x="20102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8" name="Google Shape;26568;p34"/>
            <p:cNvSpPr/>
            <p:nvPr/>
          </p:nvSpPr>
          <p:spPr>
            <a:xfrm>
              <a:off x="20102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9" name="Google Shape;26569;p34"/>
            <p:cNvSpPr/>
            <p:nvPr/>
          </p:nvSpPr>
          <p:spPr>
            <a:xfrm>
              <a:off x="20102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0" name="Google Shape;26570;p34"/>
            <p:cNvSpPr/>
            <p:nvPr/>
          </p:nvSpPr>
          <p:spPr>
            <a:xfrm>
              <a:off x="2010275" y="4665775"/>
              <a:ext cx="24175" cy="17250"/>
            </a:xfrm>
            <a:custGeom>
              <a:avLst/>
              <a:gdLst/>
              <a:ahLst/>
              <a:cxnLst/>
              <a:rect l="l" t="t" r="r" b="b"/>
              <a:pathLst>
                <a:path w="967" h="690" extrusionOk="0">
                  <a:moveTo>
                    <a:pt x="903" y="1"/>
                  </a:moveTo>
                  <a:cubicBezTo>
                    <a:pt x="604" y="64"/>
                    <a:pt x="300" y="121"/>
                    <a:pt x="1" y="242"/>
                  </a:cubicBezTo>
                  <a:cubicBezTo>
                    <a:pt x="1" y="363"/>
                    <a:pt x="59" y="483"/>
                    <a:pt x="179" y="546"/>
                  </a:cubicBezTo>
                  <a:cubicBezTo>
                    <a:pt x="225" y="635"/>
                    <a:pt x="303" y="689"/>
                    <a:pt x="388" y="689"/>
                  </a:cubicBezTo>
                  <a:cubicBezTo>
                    <a:pt x="419" y="689"/>
                    <a:pt x="451" y="682"/>
                    <a:pt x="483" y="667"/>
                  </a:cubicBezTo>
                  <a:cubicBezTo>
                    <a:pt x="725" y="667"/>
                    <a:pt x="966" y="483"/>
                    <a:pt x="966" y="184"/>
                  </a:cubicBezTo>
                  <a:cubicBezTo>
                    <a:pt x="966" y="121"/>
                    <a:pt x="903" y="64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1" name="Google Shape;26571;p34"/>
            <p:cNvSpPr/>
            <p:nvPr/>
          </p:nvSpPr>
          <p:spPr>
            <a:xfrm>
              <a:off x="196950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6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2" name="Google Shape;26572;p34"/>
            <p:cNvSpPr/>
            <p:nvPr/>
          </p:nvSpPr>
          <p:spPr>
            <a:xfrm>
              <a:off x="196950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3" name="Google Shape;26573;p34"/>
            <p:cNvSpPr/>
            <p:nvPr/>
          </p:nvSpPr>
          <p:spPr>
            <a:xfrm>
              <a:off x="196950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4" name="Google Shape;26574;p34"/>
            <p:cNvSpPr/>
            <p:nvPr/>
          </p:nvSpPr>
          <p:spPr>
            <a:xfrm>
              <a:off x="196950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4"/>
                    <a:pt x="908" y="483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5" name="Google Shape;26575;p34"/>
            <p:cNvSpPr/>
            <p:nvPr/>
          </p:nvSpPr>
          <p:spPr>
            <a:xfrm>
              <a:off x="196950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6" name="Google Shape;26576;p34"/>
            <p:cNvSpPr/>
            <p:nvPr/>
          </p:nvSpPr>
          <p:spPr>
            <a:xfrm>
              <a:off x="196950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7" name="Google Shape;26577;p34"/>
            <p:cNvSpPr/>
            <p:nvPr/>
          </p:nvSpPr>
          <p:spPr>
            <a:xfrm>
              <a:off x="196950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8" name="Google Shape;26578;p34"/>
            <p:cNvSpPr/>
            <p:nvPr/>
          </p:nvSpPr>
          <p:spPr>
            <a:xfrm>
              <a:off x="196950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9" name="Google Shape;26579;p34"/>
            <p:cNvSpPr/>
            <p:nvPr/>
          </p:nvSpPr>
          <p:spPr>
            <a:xfrm>
              <a:off x="196950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0" name="Google Shape;26580;p34"/>
            <p:cNvSpPr/>
            <p:nvPr/>
          </p:nvSpPr>
          <p:spPr>
            <a:xfrm>
              <a:off x="196950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1" name="Google Shape;26581;p34"/>
            <p:cNvSpPr/>
            <p:nvPr/>
          </p:nvSpPr>
          <p:spPr>
            <a:xfrm>
              <a:off x="196950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2" name="Google Shape;26582;p34"/>
            <p:cNvSpPr/>
            <p:nvPr/>
          </p:nvSpPr>
          <p:spPr>
            <a:xfrm>
              <a:off x="196950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3" name="Google Shape;26583;p34"/>
            <p:cNvSpPr/>
            <p:nvPr/>
          </p:nvSpPr>
          <p:spPr>
            <a:xfrm>
              <a:off x="1969500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4"/>
                    <a:pt x="908" y="483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4" name="Google Shape;26584;p34"/>
            <p:cNvSpPr/>
            <p:nvPr/>
          </p:nvSpPr>
          <p:spPr>
            <a:xfrm>
              <a:off x="1969500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5" name="Google Shape;26585;p34"/>
            <p:cNvSpPr/>
            <p:nvPr/>
          </p:nvSpPr>
          <p:spPr>
            <a:xfrm>
              <a:off x="1975525" y="4676400"/>
              <a:ext cx="15125" cy="6700"/>
            </a:xfrm>
            <a:custGeom>
              <a:avLst/>
              <a:gdLst/>
              <a:ahLst/>
              <a:cxnLst/>
              <a:rect l="l" t="t" r="r" b="b"/>
              <a:pathLst>
                <a:path w="605" h="268" extrusionOk="0">
                  <a:moveTo>
                    <a:pt x="604" y="1"/>
                  </a:moveTo>
                  <a:lnTo>
                    <a:pt x="604" y="1"/>
                  </a:lnTo>
                  <a:cubicBezTo>
                    <a:pt x="425" y="121"/>
                    <a:pt x="242" y="179"/>
                    <a:pt x="1" y="242"/>
                  </a:cubicBezTo>
                  <a:cubicBezTo>
                    <a:pt x="81" y="242"/>
                    <a:pt x="136" y="268"/>
                    <a:pt x="181" y="268"/>
                  </a:cubicBezTo>
                  <a:cubicBezTo>
                    <a:pt x="203" y="268"/>
                    <a:pt x="223" y="261"/>
                    <a:pt x="242" y="242"/>
                  </a:cubicBezTo>
                  <a:cubicBezTo>
                    <a:pt x="363" y="242"/>
                    <a:pt x="546" y="179"/>
                    <a:pt x="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6" name="Google Shape;26586;p34"/>
            <p:cNvSpPr/>
            <p:nvPr/>
          </p:nvSpPr>
          <p:spPr>
            <a:xfrm>
              <a:off x="1933300" y="526005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242" y="1"/>
                  </a:moveTo>
                  <a:cubicBezTo>
                    <a:pt x="184" y="1"/>
                    <a:pt x="63" y="1"/>
                    <a:pt x="0" y="63"/>
                  </a:cubicBezTo>
                  <a:lnTo>
                    <a:pt x="362" y="63"/>
                  </a:lnTo>
                  <a:cubicBezTo>
                    <a:pt x="362" y="1"/>
                    <a:pt x="30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7" name="Google Shape;26587;p34"/>
            <p:cNvSpPr/>
            <p:nvPr/>
          </p:nvSpPr>
          <p:spPr>
            <a:xfrm>
              <a:off x="19272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8" name="Google Shape;26588;p34"/>
            <p:cNvSpPr/>
            <p:nvPr/>
          </p:nvSpPr>
          <p:spPr>
            <a:xfrm>
              <a:off x="19272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9" name="Google Shape;26589;p34"/>
            <p:cNvSpPr/>
            <p:nvPr/>
          </p:nvSpPr>
          <p:spPr>
            <a:xfrm>
              <a:off x="19272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0" name="Google Shape;26590;p34"/>
            <p:cNvSpPr/>
            <p:nvPr/>
          </p:nvSpPr>
          <p:spPr>
            <a:xfrm>
              <a:off x="19272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1" name="Google Shape;26591;p34"/>
            <p:cNvSpPr/>
            <p:nvPr/>
          </p:nvSpPr>
          <p:spPr>
            <a:xfrm>
              <a:off x="19272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2" name="Google Shape;26592;p34"/>
            <p:cNvSpPr/>
            <p:nvPr/>
          </p:nvSpPr>
          <p:spPr>
            <a:xfrm>
              <a:off x="19272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3" name="Google Shape;26593;p34"/>
            <p:cNvSpPr/>
            <p:nvPr/>
          </p:nvSpPr>
          <p:spPr>
            <a:xfrm>
              <a:off x="19272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4" name="Google Shape;26594;p34"/>
            <p:cNvSpPr/>
            <p:nvPr/>
          </p:nvSpPr>
          <p:spPr>
            <a:xfrm>
              <a:off x="19272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5" name="Google Shape;26595;p34"/>
            <p:cNvSpPr/>
            <p:nvPr/>
          </p:nvSpPr>
          <p:spPr>
            <a:xfrm>
              <a:off x="19272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6" name="Google Shape;26596;p34"/>
            <p:cNvSpPr/>
            <p:nvPr/>
          </p:nvSpPr>
          <p:spPr>
            <a:xfrm>
              <a:off x="19272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7" name="Google Shape;26597;p34"/>
            <p:cNvSpPr/>
            <p:nvPr/>
          </p:nvSpPr>
          <p:spPr>
            <a:xfrm>
              <a:off x="19272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8" name="Google Shape;26598;p34"/>
            <p:cNvSpPr/>
            <p:nvPr/>
          </p:nvSpPr>
          <p:spPr>
            <a:xfrm>
              <a:off x="19272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9" name="Google Shape;26599;p34"/>
            <p:cNvSpPr/>
            <p:nvPr/>
          </p:nvSpPr>
          <p:spPr>
            <a:xfrm>
              <a:off x="19272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0" name="Google Shape;26600;p34"/>
            <p:cNvSpPr/>
            <p:nvPr/>
          </p:nvSpPr>
          <p:spPr>
            <a:xfrm>
              <a:off x="19272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1" name="Google Shape;26601;p34"/>
            <p:cNvSpPr/>
            <p:nvPr/>
          </p:nvSpPr>
          <p:spPr>
            <a:xfrm>
              <a:off x="1888050" y="5260050"/>
              <a:ext cx="16675" cy="4625"/>
            </a:xfrm>
            <a:custGeom>
              <a:avLst/>
              <a:gdLst/>
              <a:ahLst/>
              <a:cxnLst/>
              <a:rect l="l" t="t" r="r" b="b"/>
              <a:pathLst>
                <a:path w="667" h="185" extrusionOk="0">
                  <a:moveTo>
                    <a:pt x="362" y="1"/>
                  </a:moveTo>
                  <a:cubicBezTo>
                    <a:pt x="242" y="1"/>
                    <a:pt x="121" y="63"/>
                    <a:pt x="0" y="184"/>
                  </a:cubicBezTo>
                  <a:cubicBezTo>
                    <a:pt x="242" y="184"/>
                    <a:pt x="483" y="121"/>
                    <a:pt x="667" y="121"/>
                  </a:cubicBezTo>
                  <a:cubicBezTo>
                    <a:pt x="604" y="63"/>
                    <a:pt x="48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2" name="Google Shape;26602;p34"/>
            <p:cNvSpPr/>
            <p:nvPr/>
          </p:nvSpPr>
          <p:spPr>
            <a:xfrm>
              <a:off x="18850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3" name="Google Shape;26603;p34"/>
            <p:cNvSpPr/>
            <p:nvPr/>
          </p:nvSpPr>
          <p:spPr>
            <a:xfrm>
              <a:off x="18850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4" name="Google Shape;26604;p34"/>
            <p:cNvSpPr/>
            <p:nvPr/>
          </p:nvSpPr>
          <p:spPr>
            <a:xfrm>
              <a:off x="18850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5" name="Google Shape;26605;p34"/>
            <p:cNvSpPr/>
            <p:nvPr/>
          </p:nvSpPr>
          <p:spPr>
            <a:xfrm>
              <a:off x="18850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6" name="Google Shape;26606;p34"/>
            <p:cNvSpPr/>
            <p:nvPr/>
          </p:nvSpPr>
          <p:spPr>
            <a:xfrm>
              <a:off x="18850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7" name="Google Shape;26607;p34"/>
            <p:cNvSpPr/>
            <p:nvPr/>
          </p:nvSpPr>
          <p:spPr>
            <a:xfrm>
              <a:off x="18850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8" name="Google Shape;26608;p34"/>
            <p:cNvSpPr/>
            <p:nvPr/>
          </p:nvSpPr>
          <p:spPr>
            <a:xfrm>
              <a:off x="18850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9" name="Google Shape;26609;p34"/>
            <p:cNvSpPr/>
            <p:nvPr/>
          </p:nvSpPr>
          <p:spPr>
            <a:xfrm>
              <a:off x="18850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0" name="Google Shape;26610;p34"/>
            <p:cNvSpPr/>
            <p:nvPr/>
          </p:nvSpPr>
          <p:spPr>
            <a:xfrm>
              <a:off x="18850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1" name="Google Shape;26611;p34"/>
            <p:cNvSpPr/>
            <p:nvPr/>
          </p:nvSpPr>
          <p:spPr>
            <a:xfrm>
              <a:off x="18850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8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2" name="Google Shape;26612;p34"/>
            <p:cNvSpPr/>
            <p:nvPr/>
          </p:nvSpPr>
          <p:spPr>
            <a:xfrm>
              <a:off x="18850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3" name="Google Shape;26613;p34"/>
            <p:cNvSpPr/>
            <p:nvPr/>
          </p:nvSpPr>
          <p:spPr>
            <a:xfrm>
              <a:off x="18850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4" name="Google Shape;26614;p34"/>
            <p:cNvSpPr/>
            <p:nvPr/>
          </p:nvSpPr>
          <p:spPr>
            <a:xfrm>
              <a:off x="18850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5" name="Google Shape;26615;p34"/>
            <p:cNvSpPr/>
            <p:nvPr/>
          </p:nvSpPr>
          <p:spPr>
            <a:xfrm>
              <a:off x="1891075" y="47110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724" y="1"/>
                  </a:moveTo>
                  <a:cubicBezTo>
                    <a:pt x="483" y="121"/>
                    <a:pt x="241" y="305"/>
                    <a:pt x="0" y="425"/>
                  </a:cubicBezTo>
                  <a:cubicBezTo>
                    <a:pt x="63" y="483"/>
                    <a:pt x="184" y="483"/>
                    <a:pt x="241" y="483"/>
                  </a:cubicBezTo>
                  <a:cubicBezTo>
                    <a:pt x="483" y="483"/>
                    <a:pt x="724" y="242"/>
                    <a:pt x="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6" name="Google Shape;26616;p34"/>
            <p:cNvSpPr/>
            <p:nvPr/>
          </p:nvSpPr>
          <p:spPr>
            <a:xfrm>
              <a:off x="1845825" y="5260050"/>
              <a:ext cx="19675" cy="7625"/>
            </a:xfrm>
            <a:custGeom>
              <a:avLst/>
              <a:gdLst/>
              <a:ahLst/>
              <a:cxnLst/>
              <a:rect l="l" t="t" r="r" b="b"/>
              <a:pathLst>
                <a:path w="787" h="305" extrusionOk="0">
                  <a:moveTo>
                    <a:pt x="425" y="1"/>
                  </a:moveTo>
                  <a:cubicBezTo>
                    <a:pt x="242" y="1"/>
                    <a:pt x="63" y="121"/>
                    <a:pt x="0" y="305"/>
                  </a:cubicBezTo>
                  <a:cubicBezTo>
                    <a:pt x="242" y="242"/>
                    <a:pt x="546" y="242"/>
                    <a:pt x="787" y="242"/>
                  </a:cubicBezTo>
                  <a:cubicBezTo>
                    <a:pt x="724" y="121"/>
                    <a:pt x="54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7" name="Google Shape;26617;p34"/>
            <p:cNvSpPr/>
            <p:nvPr/>
          </p:nvSpPr>
          <p:spPr>
            <a:xfrm>
              <a:off x="18443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8" name="Google Shape;26618;p34"/>
            <p:cNvSpPr/>
            <p:nvPr/>
          </p:nvSpPr>
          <p:spPr>
            <a:xfrm>
              <a:off x="18443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9" name="Google Shape;26619;p34"/>
            <p:cNvSpPr/>
            <p:nvPr/>
          </p:nvSpPr>
          <p:spPr>
            <a:xfrm>
              <a:off x="18443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0" name="Google Shape;26620;p34"/>
            <p:cNvSpPr/>
            <p:nvPr/>
          </p:nvSpPr>
          <p:spPr>
            <a:xfrm>
              <a:off x="18443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1" name="Google Shape;26621;p34"/>
            <p:cNvSpPr/>
            <p:nvPr/>
          </p:nvSpPr>
          <p:spPr>
            <a:xfrm>
              <a:off x="18443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2" name="Google Shape;26622;p34"/>
            <p:cNvSpPr/>
            <p:nvPr/>
          </p:nvSpPr>
          <p:spPr>
            <a:xfrm>
              <a:off x="18443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3" name="Google Shape;26623;p34"/>
            <p:cNvSpPr/>
            <p:nvPr/>
          </p:nvSpPr>
          <p:spPr>
            <a:xfrm>
              <a:off x="18443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4" name="Google Shape;26624;p34"/>
            <p:cNvSpPr/>
            <p:nvPr/>
          </p:nvSpPr>
          <p:spPr>
            <a:xfrm>
              <a:off x="18443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5" name="Google Shape;26625;p34"/>
            <p:cNvSpPr/>
            <p:nvPr/>
          </p:nvSpPr>
          <p:spPr>
            <a:xfrm>
              <a:off x="18443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6" name="Google Shape;26626;p34"/>
            <p:cNvSpPr/>
            <p:nvPr/>
          </p:nvSpPr>
          <p:spPr>
            <a:xfrm>
              <a:off x="18443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7" name="Google Shape;26627;p34"/>
            <p:cNvSpPr/>
            <p:nvPr/>
          </p:nvSpPr>
          <p:spPr>
            <a:xfrm>
              <a:off x="18443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8" name="Google Shape;26628;p34"/>
            <p:cNvSpPr/>
            <p:nvPr/>
          </p:nvSpPr>
          <p:spPr>
            <a:xfrm>
              <a:off x="18443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9" name="Google Shape;26629;p34"/>
            <p:cNvSpPr/>
            <p:nvPr/>
          </p:nvSpPr>
          <p:spPr>
            <a:xfrm>
              <a:off x="18443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362" y="58"/>
                    <a:pt x="179" y="121"/>
                    <a:pt x="58" y="242"/>
                  </a:cubicBezTo>
                  <a:cubicBezTo>
                    <a:pt x="0" y="300"/>
                    <a:pt x="0" y="36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0" name="Google Shape;26630;p34"/>
            <p:cNvSpPr/>
            <p:nvPr/>
          </p:nvSpPr>
          <p:spPr>
            <a:xfrm>
              <a:off x="1802125" y="526005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484" y="1"/>
                  </a:moveTo>
                  <a:cubicBezTo>
                    <a:pt x="242" y="1"/>
                    <a:pt x="59" y="184"/>
                    <a:pt x="1" y="363"/>
                  </a:cubicBezTo>
                  <a:cubicBezTo>
                    <a:pt x="300" y="363"/>
                    <a:pt x="604" y="363"/>
                    <a:pt x="904" y="305"/>
                  </a:cubicBezTo>
                  <a:cubicBezTo>
                    <a:pt x="846" y="121"/>
                    <a:pt x="662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1" name="Google Shape;26631;p34"/>
            <p:cNvSpPr/>
            <p:nvPr/>
          </p:nvSpPr>
          <p:spPr>
            <a:xfrm>
              <a:off x="18021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80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2" name="Google Shape;26632;p34"/>
            <p:cNvSpPr/>
            <p:nvPr/>
          </p:nvSpPr>
          <p:spPr>
            <a:xfrm>
              <a:off x="18021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3" name="Google Shape;26633;p34"/>
            <p:cNvSpPr/>
            <p:nvPr/>
          </p:nvSpPr>
          <p:spPr>
            <a:xfrm>
              <a:off x="18021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4" name="Google Shape;26634;p34"/>
            <p:cNvSpPr/>
            <p:nvPr/>
          </p:nvSpPr>
          <p:spPr>
            <a:xfrm>
              <a:off x="18021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5" name="Google Shape;26635;p34"/>
            <p:cNvSpPr/>
            <p:nvPr/>
          </p:nvSpPr>
          <p:spPr>
            <a:xfrm>
              <a:off x="18021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6" name="Google Shape;26636;p34"/>
            <p:cNvSpPr/>
            <p:nvPr/>
          </p:nvSpPr>
          <p:spPr>
            <a:xfrm>
              <a:off x="18021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7" name="Google Shape;26637;p34"/>
            <p:cNvSpPr/>
            <p:nvPr/>
          </p:nvSpPr>
          <p:spPr>
            <a:xfrm>
              <a:off x="18021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8" name="Google Shape;26638;p34"/>
            <p:cNvSpPr/>
            <p:nvPr/>
          </p:nvSpPr>
          <p:spPr>
            <a:xfrm>
              <a:off x="18021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9" name="Google Shape;26639;p34"/>
            <p:cNvSpPr/>
            <p:nvPr/>
          </p:nvSpPr>
          <p:spPr>
            <a:xfrm>
              <a:off x="18021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0" name="Google Shape;26640;p34"/>
            <p:cNvSpPr/>
            <p:nvPr/>
          </p:nvSpPr>
          <p:spPr>
            <a:xfrm>
              <a:off x="18021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1" name="Google Shape;26641;p34"/>
            <p:cNvSpPr/>
            <p:nvPr/>
          </p:nvSpPr>
          <p:spPr>
            <a:xfrm>
              <a:off x="18021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2" name="Google Shape;26642;p34"/>
            <p:cNvSpPr/>
            <p:nvPr/>
          </p:nvSpPr>
          <p:spPr>
            <a:xfrm>
              <a:off x="18021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3" name="Google Shape;26643;p34"/>
            <p:cNvSpPr/>
            <p:nvPr/>
          </p:nvSpPr>
          <p:spPr>
            <a:xfrm>
              <a:off x="1812625" y="4756275"/>
              <a:ext cx="12100" cy="7625"/>
            </a:xfrm>
            <a:custGeom>
              <a:avLst/>
              <a:gdLst/>
              <a:ahLst/>
              <a:cxnLst/>
              <a:rect l="l" t="t" r="r" b="b"/>
              <a:pathLst>
                <a:path w="484" h="305" extrusionOk="0">
                  <a:moveTo>
                    <a:pt x="484" y="1"/>
                  </a:moveTo>
                  <a:cubicBezTo>
                    <a:pt x="363" y="63"/>
                    <a:pt x="305" y="121"/>
                    <a:pt x="184" y="184"/>
                  </a:cubicBezTo>
                  <a:cubicBezTo>
                    <a:pt x="122" y="184"/>
                    <a:pt x="64" y="242"/>
                    <a:pt x="1" y="242"/>
                  </a:cubicBezTo>
                  <a:cubicBezTo>
                    <a:pt x="1" y="305"/>
                    <a:pt x="64" y="305"/>
                    <a:pt x="64" y="305"/>
                  </a:cubicBezTo>
                  <a:cubicBezTo>
                    <a:pt x="242" y="242"/>
                    <a:pt x="426" y="184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4" name="Google Shape;26644;p34"/>
            <p:cNvSpPr/>
            <p:nvPr/>
          </p:nvSpPr>
          <p:spPr>
            <a:xfrm>
              <a:off x="1761350" y="5260050"/>
              <a:ext cx="22700" cy="12100"/>
            </a:xfrm>
            <a:custGeom>
              <a:avLst/>
              <a:gdLst/>
              <a:ahLst/>
              <a:cxnLst/>
              <a:rect l="l" t="t" r="r" b="b"/>
              <a:pathLst>
                <a:path w="908" h="484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305" y="425"/>
                    <a:pt x="604" y="4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5" name="Google Shape;26645;p34"/>
            <p:cNvSpPr/>
            <p:nvPr/>
          </p:nvSpPr>
          <p:spPr>
            <a:xfrm>
              <a:off x="176135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1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6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6" name="Google Shape;26646;p34"/>
            <p:cNvSpPr/>
            <p:nvPr/>
          </p:nvSpPr>
          <p:spPr>
            <a:xfrm>
              <a:off x="176135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7" name="Google Shape;26647;p34"/>
            <p:cNvSpPr/>
            <p:nvPr/>
          </p:nvSpPr>
          <p:spPr>
            <a:xfrm>
              <a:off x="176135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8" name="Google Shape;26648;p34"/>
            <p:cNvSpPr/>
            <p:nvPr/>
          </p:nvSpPr>
          <p:spPr>
            <a:xfrm>
              <a:off x="176135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4"/>
                    <a:pt x="908" y="483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9" name="Google Shape;26649;p34"/>
            <p:cNvSpPr/>
            <p:nvPr/>
          </p:nvSpPr>
          <p:spPr>
            <a:xfrm>
              <a:off x="176135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0" name="Google Shape;26650;p34"/>
            <p:cNvSpPr/>
            <p:nvPr/>
          </p:nvSpPr>
          <p:spPr>
            <a:xfrm>
              <a:off x="176135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1" name="Google Shape;26651;p34"/>
            <p:cNvSpPr/>
            <p:nvPr/>
          </p:nvSpPr>
          <p:spPr>
            <a:xfrm>
              <a:off x="176135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2" name="Google Shape;26652;p34"/>
            <p:cNvSpPr/>
            <p:nvPr/>
          </p:nvSpPr>
          <p:spPr>
            <a:xfrm>
              <a:off x="176135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3" name="Google Shape;26653;p34"/>
            <p:cNvSpPr/>
            <p:nvPr/>
          </p:nvSpPr>
          <p:spPr>
            <a:xfrm>
              <a:off x="176135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4" name="Google Shape;26654;p34"/>
            <p:cNvSpPr/>
            <p:nvPr/>
          </p:nvSpPr>
          <p:spPr>
            <a:xfrm>
              <a:off x="176135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5" name="Google Shape;26655;p34"/>
            <p:cNvSpPr/>
            <p:nvPr/>
          </p:nvSpPr>
          <p:spPr>
            <a:xfrm>
              <a:off x="176135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6" name="Google Shape;26656;p34"/>
            <p:cNvSpPr/>
            <p:nvPr/>
          </p:nvSpPr>
          <p:spPr>
            <a:xfrm>
              <a:off x="176135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83" y="0"/>
                  </a:moveTo>
                  <a:cubicBezTo>
                    <a:pt x="363" y="58"/>
                    <a:pt x="305" y="58"/>
                    <a:pt x="184" y="121"/>
                  </a:cubicBezTo>
                  <a:cubicBezTo>
                    <a:pt x="63" y="179"/>
                    <a:pt x="1" y="362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7" name="Google Shape;26657;p34"/>
            <p:cNvSpPr/>
            <p:nvPr/>
          </p:nvSpPr>
          <p:spPr>
            <a:xfrm>
              <a:off x="1719125" y="5260050"/>
              <a:ext cx="24150" cy="13675"/>
            </a:xfrm>
            <a:custGeom>
              <a:avLst/>
              <a:gdLst/>
              <a:ahLst/>
              <a:cxnLst/>
              <a:rect l="l" t="t" r="r" b="b"/>
              <a:pathLst>
                <a:path w="966" h="54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lnTo>
                    <a:pt x="0" y="546"/>
                  </a:lnTo>
                  <a:cubicBezTo>
                    <a:pt x="304" y="546"/>
                    <a:pt x="666" y="483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8" name="Google Shape;26658;p34"/>
            <p:cNvSpPr/>
            <p:nvPr/>
          </p:nvSpPr>
          <p:spPr>
            <a:xfrm>
              <a:off x="17191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9" name="Google Shape;26659;p34"/>
            <p:cNvSpPr/>
            <p:nvPr/>
          </p:nvSpPr>
          <p:spPr>
            <a:xfrm>
              <a:off x="17191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0" name="Google Shape;26660;p34"/>
            <p:cNvSpPr/>
            <p:nvPr/>
          </p:nvSpPr>
          <p:spPr>
            <a:xfrm>
              <a:off x="17191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1" name="Google Shape;26661;p34"/>
            <p:cNvSpPr/>
            <p:nvPr/>
          </p:nvSpPr>
          <p:spPr>
            <a:xfrm>
              <a:off x="17191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2" name="Google Shape;26662;p34"/>
            <p:cNvSpPr/>
            <p:nvPr/>
          </p:nvSpPr>
          <p:spPr>
            <a:xfrm>
              <a:off x="17191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3" name="Google Shape;26663;p34"/>
            <p:cNvSpPr/>
            <p:nvPr/>
          </p:nvSpPr>
          <p:spPr>
            <a:xfrm>
              <a:off x="17191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4" name="Google Shape;26664;p34"/>
            <p:cNvSpPr/>
            <p:nvPr/>
          </p:nvSpPr>
          <p:spPr>
            <a:xfrm>
              <a:off x="17191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5" name="Google Shape;26665;p34"/>
            <p:cNvSpPr/>
            <p:nvPr/>
          </p:nvSpPr>
          <p:spPr>
            <a:xfrm>
              <a:off x="17191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6" name="Google Shape;26666;p34"/>
            <p:cNvSpPr/>
            <p:nvPr/>
          </p:nvSpPr>
          <p:spPr>
            <a:xfrm>
              <a:off x="17191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7" name="Google Shape;26667;p34"/>
            <p:cNvSpPr/>
            <p:nvPr/>
          </p:nvSpPr>
          <p:spPr>
            <a:xfrm>
              <a:off x="17191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8" name="Google Shape;26668;p34"/>
            <p:cNvSpPr/>
            <p:nvPr/>
          </p:nvSpPr>
          <p:spPr>
            <a:xfrm>
              <a:off x="17191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9" name="Google Shape;26669;p34"/>
            <p:cNvSpPr/>
            <p:nvPr/>
          </p:nvSpPr>
          <p:spPr>
            <a:xfrm>
              <a:off x="1719125" y="4788025"/>
              <a:ext cx="24150" cy="15100"/>
            </a:xfrm>
            <a:custGeom>
              <a:avLst/>
              <a:gdLst/>
              <a:ahLst/>
              <a:cxnLst/>
              <a:rect l="l" t="t" r="r" b="b"/>
              <a:pathLst>
                <a:path w="966" h="604" extrusionOk="0">
                  <a:moveTo>
                    <a:pt x="908" y="0"/>
                  </a:moveTo>
                  <a:cubicBezTo>
                    <a:pt x="604" y="58"/>
                    <a:pt x="304" y="121"/>
                    <a:pt x="0" y="121"/>
                  </a:cubicBezTo>
                  <a:cubicBezTo>
                    <a:pt x="0" y="241"/>
                    <a:pt x="63" y="362"/>
                    <a:pt x="121" y="483"/>
                  </a:cubicBezTo>
                  <a:cubicBezTo>
                    <a:pt x="242" y="541"/>
                    <a:pt x="362" y="603"/>
                    <a:pt x="483" y="603"/>
                  </a:cubicBezTo>
                  <a:cubicBezTo>
                    <a:pt x="724" y="603"/>
                    <a:pt x="966" y="362"/>
                    <a:pt x="966" y="121"/>
                  </a:cubicBezTo>
                  <a:cubicBezTo>
                    <a:pt x="966" y="58"/>
                    <a:pt x="966" y="58"/>
                    <a:pt x="9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0" name="Google Shape;26670;p34"/>
            <p:cNvSpPr/>
            <p:nvPr/>
          </p:nvSpPr>
          <p:spPr>
            <a:xfrm>
              <a:off x="1676900" y="5260050"/>
              <a:ext cx="24150" cy="15100"/>
            </a:xfrm>
            <a:custGeom>
              <a:avLst/>
              <a:gdLst/>
              <a:ahLst/>
              <a:cxnLst/>
              <a:rect l="l" t="t" r="r" b="b"/>
              <a:pathLst>
                <a:path w="966" h="604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546"/>
                    <a:pt x="63" y="546"/>
                    <a:pt x="63" y="604"/>
                  </a:cubicBezTo>
                  <a:lnTo>
                    <a:pt x="965" y="604"/>
                  </a:lnTo>
                  <a:lnTo>
                    <a:pt x="965" y="483"/>
                  </a:ln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1" name="Google Shape;26671;p34"/>
            <p:cNvSpPr/>
            <p:nvPr/>
          </p:nvSpPr>
          <p:spPr>
            <a:xfrm>
              <a:off x="16769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83" y="788"/>
                  </a:cubicBezTo>
                  <a:cubicBezTo>
                    <a:pt x="241" y="908"/>
                    <a:pt x="362" y="908"/>
                    <a:pt x="545" y="908"/>
                  </a:cubicBezTo>
                  <a:cubicBezTo>
                    <a:pt x="787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2" name="Google Shape;26672;p34"/>
            <p:cNvSpPr/>
            <p:nvPr/>
          </p:nvSpPr>
          <p:spPr>
            <a:xfrm>
              <a:off x="16769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3" name="Google Shape;26673;p34"/>
            <p:cNvSpPr/>
            <p:nvPr/>
          </p:nvSpPr>
          <p:spPr>
            <a:xfrm>
              <a:off x="16769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545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4" name="Google Shape;26674;p34"/>
            <p:cNvSpPr/>
            <p:nvPr/>
          </p:nvSpPr>
          <p:spPr>
            <a:xfrm>
              <a:off x="16769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5" name="Google Shape;26675;p34"/>
            <p:cNvSpPr/>
            <p:nvPr/>
          </p:nvSpPr>
          <p:spPr>
            <a:xfrm>
              <a:off x="16769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6" name="Google Shape;26676;p34"/>
            <p:cNvSpPr/>
            <p:nvPr/>
          </p:nvSpPr>
          <p:spPr>
            <a:xfrm>
              <a:off x="16769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26" y="870"/>
                    <a:pt x="302" y="928"/>
                    <a:pt x="411" y="928"/>
                  </a:cubicBezTo>
                  <a:cubicBezTo>
                    <a:pt x="451" y="928"/>
                    <a:pt x="496" y="920"/>
                    <a:pt x="545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7" name="Google Shape;26677;p34"/>
            <p:cNvSpPr/>
            <p:nvPr/>
          </p:nvSpPr>
          <p:spPr>
            <a:xfrm>
              <a:off x="16769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8" name="Google Shape;26678;p34"/>
            <p:cNvSpPr/>
            <p:nvPr/>
          </p:nvSpPr>
          <p:spPr>
            <a:xfrm>
              <a:off x="16769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41" y="908"/>
                    <a:pt x="362" y="908"/>
                    <a:pt x="545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9" name="Google Shape;26679;p34"/>
            <p:cNvSpPr/>
            <p:nvPr/>
          </p:nvSpPr>
          <p:spPr>
            <a:xfrm>
              <a:off x="16769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0" name="Google Shape;26680;p34"/>
            <p:cNvSpPr/>
            <p:nvPr/>
          </p:nvSpPr>
          <p:spPr>
            <a:xfrm>
              <a:off x="16769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845"/>
                    <a:pt x="362" y="903"/>
                    <a:pt x="545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1" name="Google Shape;26681;p34"/>
            <p:cNvSpPr/>
            <p:nvPr/>
          </p:nvSpPr>
          <p:spPr>
            <a:xfrm>
              <a:off x="16769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2" name="Google Shape;26682;p34"/>
            <p:cNvSpPr/>
            <p:nvPr/>
          </p:nvSpPr>
          <p:spPr>
            <a:xfrm>
              <a:off x="1676900" y="478645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63" y="0"/>
                  </a:moveTo>
                  <a:cubicBezTo>
                    <a:pt x="63" y="63"/>
                    <a:pt x="0" y="121"/>
                    <a:pt x="0" y="184"/>
                  </a:cubicBezTo>
                  <a:cubicBezTo>
                    <a:pt x="0" y="304"/>
                    <a:pt x="63" y="425"/>
                    <a:pt x="183" y="546"/>
                  </a:cubicBezTo>
                  <a:cubicBezTo>
                    <a:pt x="241" y="604"/>
                    <a:pt x="362" y="666"/>
                    <a:pt x="545" y="666"/>
                  </a:cubicBezTo>
                  <a:cubicBezTo>
                    <a:pt x="787" y="666"/>
                    <a:pt x="965" y="425"/>
                    <a:pt x="965" y="184"/>
                  </a:cubicBezTo>
                  <a:cubicBezTo>
                    <a:pt x="666" y="184"/>
                    <a:pt x="362" y="121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3" name="Google Shape;26683;p34"/>
            <p:cNvSpPr/>
            <p:nvPr/>
          </p:nvSpPr>
          <p:spPr>
            <a:xfrm>
              <a:off x="1636225" y="526005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546"/>
                    <a:pt x="0" y="604"/>
                    <a:pt x="58" y="667"/>
                  </a:cubicBezTo>
                  <a:lnTo>
                    <a:pt x="903" y="667"/>
                  </a:lnTo>
                  <a:cubicBezTo>
                    <a:pt x="903" y="604"/>
                    <a:pt x="966" y="546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4" name="Google Shape;26684;p34"/>
            <p:cNvSpPr/>
            <p:nvPr/>
          </p:nvSpPr>
          <p:spPr>
            <a:xfrm>
              <a:off x="16362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5" name="Google Shape;26685;p34"/>
            <p:cNvSpPr/>
            <p:nvPr/>
          </p:nvSpPr>
          <p:spPr>
            <a:xfrm>
              <a:off x="16362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6" name="Google Shape;26686;p34"/>
            <p:cNvSpPr/>
            <p:nvPr/>
          </p:nvSpPr>
          <p:spPr>
            <a:xfrm>
              <a:off x="16362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7" name="Google Shape;26687;p34"/>
            <p:cNvSpPr/>
            <p:nvPr/>
          </p:nvSpPr>
          <p:spPr>
            <a:xfrm>
              <a:off x="16362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8" name="Google Shape;26688;p34"/>
            <p:cNvSpPr/>
            <p:nvPr/>
          </p:nvSpPr>
          <p:spPr>
            <a:xfrm>
              <a:off x="16362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9" name="Google Shape;26689;p34"/>
            <p:cNvSpPr/>
            <p:nvPr/>
          </p:nvSpPr>
          <p:spPr>
            <a:xfrm>
              <a:off x="16362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0" name="Google Shape;26690;p34"/>
            <p:cNvSpPr/>
            <p:nvPr/>
          </p:nvSpPr>
          <p:spPr>
            <a:xfrm>
              <a:off x="16362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1" name="Google Shape;26691;p34"/>
            <p:cNvSpPr/>
            <p:nvPr/>
          </p:nvSpPr>
          <p:spPr>
            <a:xfrm>
              <a:off x="16362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2" name="Google Shape;26692;p34"/>
            <p:cNvSpPr/>
            <p:nvPr/>
          </p:nvSpPr>
          <p:spPr>
            <a:xfrm>
              <a:off x="16362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3" name="Google Shape;26693;p34"/>
            <p:cNvSpPr/>
            <p:nvPr/>
          </p:nvSpPr>
          <p:spPr>
            <a:xfrm>
              <a:off x="16362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4" name="Google Shape;26694;p34"/>
            <p:cNvSpPr/>
            <p:nvPr/>
          </p:nvSpPr>
          <p:spPr>
            <a:xfrm>
              <a:off x="16362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5" name="Google Shape;26695;p34"/>
            <p:cNvSpPr/>
            <p:nvPr/>
          </p:nvSpPr>
          <p:spPr>
            <a:xfrm>
              <a:off x="16362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6" name="Google Shape;26696;p34"/>
            <p:cNvSpPr/>
            <p:nvPr/>
          </p:nvSpPr>
          <p:spPr>
            <a:xfrm>
              <a:off x="1636225" y="4750250"/>
              <a:ext cx="7500" cy="12100"/>
            </a:xfrm>
            <a:custGeom>
              <a:avLst/>
              <a:gdLst/>
              <a:ahLst/>
              <a:cxnLst/>
              <a:rect l="l" t="t" r="r" b="b"/>
              <a:pathLst>
                <a:path w="300" h="484" extrusionOk="0">
                  <a:moveTo>
                    <a:pt x="0" y="0"/>
                  </a:moveTo>
                  <a:lnTo>
                    <a:pt x="0" y="63"/>
                  </a:lnTo>
                  <a:cubicBezTo>
                    <a:pt x="0" y="184"/>
                    <a:pt x="58" y="304"/>
                    <a:pt x="121" y="362"/>
                  </a:cubicBezTo>
                  <a:cubicBezTo>
                    <a:pt x="179" y="425"/>
                    <a:pt x="242" y="483"/>
                    <a:pt x="300" y="483"/>
                  </a:cubicBezTo>
                  <a:cubicBezTo>
                    <a:pt x="179" y="304"/>
                    <a:pt x="58" y="1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7" name="Google Shape;26697;p34"/>
            <p:cNvSpPr/>
            <p:nvPr/>
          </p:nvSpPr>
          <p:spPr>
            <a:xfrm>
              <a:off x="1594000" y="526005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667"/>
                    <a:pt x="121" y="787"/>
                  </a:cubicBezTo>
                  <a:cubicBezTo>
                    <a:pt x="362" y="725"/>
                    <a:pt x="604" y="725"/>
                    <a:pt x="903" y="725"/>
                  </a:cubicBezTo>
                  <a:cubicBezTo>
                    <a:pt x="966" y="667"/>
                    <a:pt x="966" y="546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8" name="Google Shape;26698;p34"/>
            <p:cNvSpPr/>
            <p:nvPr/>
          </p:nvSpPr>
          <p:spPr>
            <a:xfrm>
              <a:off x="15940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9" name="Google Shape;26699;p34"/>
            <p:cNvSpPr/>
            <p:nvPr/>
          </p:nvSpPr>
          <p:spPr>
            <a:xfrm>
              <a:off x="15940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0" name="Google Shape;26700;p34"/>
            <p:cNvSpPr/>
            <p:nvPr/>
          </p:nvSpPr>
          <p:spPr>
            <a:xfrm>
              <a:off x="15940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1" name="Google Shape;26701;p34"/>
            <p:cNvSpPr/>
            <p:nvPr/>
          </p:nvSpPr>
          <p:spPr>
            <a:xfrm>
              <a:off x="15940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2" name="Google Shape;26702;p34"/>
            <p:cNvSpPr/>
            <p:nvPr/>
          </p:nvSpPr>
          <p:spPr>
            <a:xfrm>
              <a:off x="15940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3" name="Google Shape;26703;p34"/>
            <p:cNvSpPr/>
            <p:nvPr/>
          </p:nvSpPr>
          <p:spPr>
            <a:xfrm>
              <a:off x="15940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4" name="Google Shape;26704;p34"/>
            <p:cNvSpPr/>
            <p:nvPr/>
          </p:nvSpPr>
          <p:spPr>
            <a:xfrm>
              <a:off x="15940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5" name="Google Shape;26705;p34"/>
            <p:cNvSpPr/>
            <p:nvPr/>
          </p:nvSpPr>
          <p:spPr>
            <a:xfrm>
              <a:off x="15940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6" name="Google Shape;26706;p34"/>
            <p:cNvSpPr/>
            <p:nvPr/>
          </p:nvSpPr>
          <p:spPr>
            <a:xfrm>
              <a:off x="15940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7" name="Google Shape;26707;p34"/>
            <p:cNvSpPr/>
            <p:nvPr/>
          </p:nvSpPr>
          <p:spPr>
            <a:xfrm>
              <a:off x="15940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8" name="Google Shape;26708;p34"/>
            <p:cNvSpPr/>
            <p:nvPr/>
          </p:nvSpPr>
          <p:spPr>
            <a:xfrm>
              <a:off x="15940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9" name="Google Shape;26709;p34"/>
            <p:cNvSpPr/>
            <p:nvPr/>
          </p:nvSpPr>
          <p:spPr>
            <a:xfrm>
              <a:off x="15940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0" name="Google Shape;26710;p34"/>
            <p:cNvSpPr/>
            <p:nvPr/>
          </p:nvSpPr>
          <p:spPr>
            <a:xfrm>
              <a:off x="15940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1" name="Google Shape;26711;p34"/>
            <p:cNvSpPr/>
            <p:nvPr/>
          </p:nvSpPr>
          <p:spPr>
            <a:xfrm>
              <a:off x="15940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2" name="Google Shape;26712;p34"/>
            <p:cNvSpPr/>
            <p:nvPr/>
          </p:nvSpPr>
          <p:spPr>
            <a:xfrm>
              <a:off x="15940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3" name="Google Shape;26713;p34"/>
            <p:cNvSpPr/>
            <p:nvPr/>
          </p:nvSpPr>
          <p:spPr>
            <a:xfrm>
              <a:off x="15940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4" name="Google Shape;26714;p34"/>
            <p:cNvSpPr/>
            <p:nvPr/>
          </p:nvSpPr>
          <p:spPr>
            <a:xfrm>
              <a:off x="1594000" y="45798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661" y="903"/>
                    <a:pt x="845" y="782"/>
                    <a:pt x="903" y="662"/>
                  </a:cubicBezTo>
                  <a:cubicBezTo>
                    <a:pt x="845" y="420"/>
                    <a:pt x="782" y="242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5" name="Google Shape;26715;p34"/>
            <p:cNvSpPr/>
            <p:nvPr/>
          </p:nvSpPr>
          <p:spPr>
            <a:xfrm>
              <a:off x="1594000" y="4548125"/>
              <a:ext cx="7500" cy="13675"/>
            </a:xfrm>
            <a:custGeom>
              <a:avLst/>
              <a:gdLst/>
              <a:ahLst/>
              <a:cxnLst/>
              <a:rect l="l" t="t" r="r" b="b"/>
              <a:pathLst>
                <a:path w="300" h="547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58" y="363"/>
                    <a:pt x="179" y="426"/>
                  </a:cubicBezTo>
                  <a:cubicBezTo>
                    <a:pt x="179" y="484"/>
                    <a:pt x="242" y="546"/>
                    <a:pt x="299" y="546"/>
                  </a:cubicBezTo>
                  <a:cubicBezTo>
                    <a:pt x="242" y="363"/>
                    <a:pt x="121" y="1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6" name="Google Shape;26716;p34"/>
            <p:cNvSpPr/>
            <p:nvPr/>
          </p:nvSpPr>
          <p:spPr>
            <a:xfrm>
              <a:off x="1553200" y="5260050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363" y="787"/>
                    <a:pt x="604" y="787"/>
                    <a:pt x="788" y="787"/>
                  </a:cubicBezTo>
                  <a:cubicBezTo>
                    <a:pt x="908" y="725"/>
                    <a:pt x="908" y="604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7" name="Google Shape;26717;p34"/>
            <p:cNvSpPr/>
            <p:nvPr/>
          </p:nvSpPr>
          <p:spPr>
            <a:xfrm>
              <a:off x="1553200" y="5220825"/>
              <a:ext cx="22725" cy="22725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26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64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6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8" name="Google Shape;26718;p34"/>
            <p:cNvSpPr/>
            <p:nvPr/>
          </p:nvSpPr>
          <p:spPr>
            <a:xfrm>
              <a:off x="1553200" y="5180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9" name="Google Shape;26719;p34"/>
            <p:cNvSpPr/>
            <p:nvPr/>
          </p:nvSpPr>
          <p:spPr>
            <a:xfrm>
              <a:off x="1553200" y="51394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0" name="Google Shape;26720;p34"/>
            <p:cNvSpPr/>
            <p:nvPr/>
          </p:nvSpPr>
          <p:spPr>
            <a:xfrm>
              <a:off x="1553200" y="5100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4"/>
                    <a:pt x="908" y="483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1" name="Google Shape;26721;p34"/>
            <p:cNvSpPr/>
            <p:nvPr/>
          </p:nvSpPr>
          <p:spPr>
            <a:xfrm>
              <a:off x="1553200" y="5059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2" name="Google Shape;26722;p34"/>
            <p:cNvSpPr/>
            <p:nvPr/>
          </p:nvSpPr>
          <p:spPr>
            <a:xfrm>
              <a:off x="1553200" y="50203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3" name="Google Shape;26723;p34"/>
            <p:cNvSpPr/>
            <p:nvPr/>
          </p:nvSpPr>
          <p:spPr>
            <a:xfrm>
              <a:off x="1553200" y="4979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4" name="Google Shape;26724;p34"/>
            <p:cNvSpPr/>
            <p:nvPr/>
          </p:nvSpPr>
          <p:spPr>
            <a:xfrm>
              <a:off x="1553200" y="494030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5" name="Google Shape;26725;p34"/>
            <p:cNvSpPr/>
            <p:nvPr/>
          </p:nvSpPr>
          <p:spPr>
            <a:xfrm>
              <a:off x="1553200" y="4899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6" name="Google Shape;26726;p34"/>
            <p:cNvSpPr/>
            <p:nvPr/>
          </p:nvSpPr>
          <p:spPr>
            <a:xfrm>
              <a:off x="1553200" y="4860425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7" name="Google Shape;26727;p34"/>
            <p:cNvSpPr/>
            <p:nvPr/>
          </p:nvSpPr>
          <p:spPr>
            <a:xfrm>
              <a:off x="1553200" y="4819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8" name="Google Shape;26728;p34"/>
            <p:cNvSpPr/>
            <p:nvPr/>
          </p:nvSpPr>
          <p:spPr>
            <a:xfrm>
              <a:off x="1553200" y="4778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9" name="Google Shape;26729;p34"/>
            <p:cNvSpPr/>
            <p:nvPr/>
          </p:nvSpPr>
          <p:spPr>
            <a:xfrm>
              <a:off x="1553200" y="47397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4"/>
                    <a:pt x="908" y="483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0" name="Google Shape;26730;p34"/>
            <p:cNvSpPr/>
            <p:nvPr/>
          </p:nvSpPr>
          <p:spPr>
            <a:xfrm>
              <a:off x="1553200" y="4698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1" name="Google Shape;26731;p34"/>
            <p:cNvSpPr/>
            <p:nvPr/>
          </p:nvSpPr>
          <p:spPr>
            <a:xfrm>
              <a:off x="1553200" y="4659750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2" name="Google Shape;26732;p34"/>
            <p:cNvSpPr/>
            <p:nvPr/>
          </p:nvSpPr>
          <p:spPr>
            <a:xfrm>
              <a:off x="1553200" y="4619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3" name="Google Shape;26733;p34"/>
            <p:cNvSpPr/>
            <p:nvPr/>
          </p:nvSpPr>
          <p:spPr>
            <a:xfrm>
              <a:off x="1553200" y="4579875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4" name="Google Shape;26734;p34"/>
            <p:cNvSpPr/>
            <p:nvPr/>
          </p:nvSpPr>
          <p:spPr>
            <a:xfrm>
              <a:off x="1553200" y="4539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5" name="Google Shape;26735;p34"/>
            <p:cNvSpPr/>
            <p:nvPr/>
          </p:nvSpPr>
          <p:spPr>
            <a:xfrm>
              <a:off x="1553200" y="4501450"/>
              <a:ext cx="19700" cy="21125"/>
            </a:xfrm>
            <a:custGeom>
              <a:avLst/>
              <a:gdLst/>
              <a:ahLst/>
              <a:cxnLst/>
              <a:rect l="l" t="t" r="r" b="b"/>
              <a:pathLst>
                <a:path w="788" h="845" extrusionOk="0">
                  <a:moveTo>
                    <a:pt x="184" y="0"/>
                  </a:moveTo>
                  <a:cubicBezTo>
                    <a:pt x="64" y="58"/>
                    <a:pt x="1" y="241"/>
                    <a:pt x="1" y="362"/>
                  </a:cubicBezTo>
                  <a:cubicBezTo>
                    <a:pt x="1" y="483"/>
                    <a:pt x="64" y="603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604" y="845"/>
                    <a:pt x="725" y="782"/>
                    <a:pt x="788" y="661"/>
                  </a:cubicBezTo>
                  <a:cubicBezTo>
                    <a:pt x="604" y="483"/>
                    <a:pt x="426" y="241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6" name="Google Shape;26736;p34"/>
            <p:cNvSpPr/>
            <p:nvPr/>
          </p:nvSpPr>
          <p:spPr>
            <a:xfrm>
              <a:off x="1510975" y="526005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lnTo>
                    <a:pt x="787" y="845"/>
                  </a:lnTo>
                  <a:cubicBezTo>
                    <a:pt x="908" y="787"/>
                    <a:pt x="966" y="60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7" name="Google Shape;26737;p34"/>
            <p:cNvSpPr/>
            <p:nvPr/>
          </p:nvSpPr>
          <p:spPr>
            <a:xfrm>
              <a:off x="15109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8" name="Google Shape;26738;p34"/>
            <p:cNvSpPr/>
            <p:nvPr/>
          </p:nvSpPr>
          <p:spPr>
            <a:xfrm>
              <a:off x="15109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9" name="Google Shape;26739;p34"/>
            <p:cNvSpPr/>
            <p:nvPr/>
          </p:nvSpPr>
          <p:spPr>
            <a:xfrm>
              <a:off x="15109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0" name="Google Shape;26740;p34"/>
            <p:cNvSpPr/>
            <p:nvPr/>
          </p:nvSpPr>
          <p:spPr>
            <a:xfrm>
              <a:off x="15109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1" name="Google Shape;26741;p34"/>
            <p:cNvSpPr/>
            <p:nvPr/>
          </p:nvSpPr>
          <p:spPr>
            <a:xfrm>
              <a:off x="15109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2" name="Google Shape;26742;p34"/>
            <p:cNvSpPr/>
            <p:nvPr/>
          </p:nvSpPr>
          <p:spPr>
            <a:xfrm>
              <a:off x="15109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3" name="Google Shape;26743;p34"/>
            <p:cNvSpPr/>
            <p:nvPr/>
          </p:nvSpPr>
          <p:spPr>
            <a:xfrm>
              <a:off x="15109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4" name="Google Shape;26744;p34"/>
            <p:cNvSpPr/>
            <p:nvPr/>
          </p:nvSpPr>
          <p:spPr>
            <a:xfrm>
              <a:off x="15109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5" name="Google Shape;26745;p34"/>
            <p:cNvSpPr/>
            <p:nvPr/>
          </p:nvSpPr>
          <p:spPr>
            <a:xfrm>
              <a:off x="15109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6" name="Google Shape;26746;p34"/>
            <p:cNvSpPr/>
            <p:nvPr/>
          </p:nvSpPr>
          <p:spPr>
            <a:xfrm>
              <a:off x="15109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7" name="Google Shape;26747;p34"/>
            <p:cNvSpPr/>
            <p:nvPr/>
          </p:nvSpPr>
          <p:spPr>
            <a:xfrm>
              <a:off x="15109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8" name="Google Shape;26748;p34"/>
            <p:cNvSpPr/>
            <p:nvPr/>
          </p:nvSpPr>
          <p:spPr>
            <a:xfrm>
              <a:off x="15109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9" name="Google Shape;26749;p34"/>
            <p:cNvSpPr/>
            <p:nvPr/>
          </p:nvSpPr>
          <p:spPr>
            <a:xfrm>
              <a:off x="15109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0" name="Google Shape;26750;p34"/>
            <p:cNvSpPr/>
            <p:nvPr/>
          </p:nvSpPr>
          <p:spPr>
            <a:xfrm>
              <a:off x="15109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1" name="Google Shape;26751;p34"/>
            <p:cNvSpPr/>
            <p:nvPr/>
          </p:nvSpPr>
          <p:spPr>
            <a:xfrm>
              <a:off x="15109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2" name="Google Shape;26752;p34"/>
            <p:cNvSpPr/>
            <p:nvPr/>
          </p:nvSpPr>
          <p:spPr>
            <a:xfrm>
              <a:off x="151097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3" name="Google Shape;26753;p34"/>
            <p:cNvSpPr/>
            <p:nvPr/>
          </p:nvSpPr>
          <p:spPr>
            <a:xfrm>
              <a:off x="151097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4" name="Google Shape;26754;p34"/>
            <p:cNvSpPr/>
            <p:nvPr/>
          </p:nvSpPr>
          <p:spPr>
            <a:xfrm>
              <a:off x="151097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5" name="Google Shape;26755;p34"/>
            <p:cNvSpPr/>
            <p:nvPr/>
          </p:nvSpPr>
          <p:spPr>
            <a:xfrm>
              <a:off x="151097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6" name="Google Shape;26756;p34"/>
            <p:cNvSpPr/>
            <p:nvPr/>
          </p:nvSpPr>
          <p:spPr>
            <a:xfrm>
              <a:off x="1510975" y="4465250"/>
              <a:ext cx="21150" cy="18125"/>
            </a:xfrm>
            <a:custGeom>
              <a:avLst/>
              <a:gdLst/>
              <a:ahLst/>
              <a:cxnLst/>
              <a:rect l="l" t="t" r="r" b="b"/>
              <a:pathLst>
                <a:path w="846" h="725" extrusionOk="0">
                  <a:moveTo>
                    <a:pt x="63" y="0"/>
                  </a:moveTo>
                  <a:cubicBezTo>
                    <a:pt x="63" y="58"/>
                    <a:pt x="1" y="121"/>
                    <a:pt x="1" y="241"/>
                  </a:cubicBezTo>
                  <a:cubicBezTo>
                    <a:pt x="1" y="362"/>
                    <a:pt x="63" y="483"/>
                    <a:pt x="121" y="541"/>
                  </a:cubicBezTo>
                  <a:cubicBezTo>
                    <a:pt x="242" y="661"/>
                    <a:pt x="363" y="724"/>
                    <a:pt x="483" y="724"/>
                  </a:cubicBezTo>
                  <a:cubicBezTo>
                    <a:pt x="604" y="724"/>
                    <a:pt x="787" y="603"/>
                    <a:pt x="845" y="541"/>
                  </a:cubicBezTo>
                  <a:cubicBezTo>
                    <a:pt x="604" y="299"/>
                    <a:pt x="363" y="121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7" name="Google Shape;26757;p34"/>
            <p:cNvSpPr/>
            <p:nvPr/>
          </p:nvSpPr>
          <p:spPr>
            <a:xfrm>
              <a:off x="1468750" y="52600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845"/>
                    <a:pt x="304" y="908"/>
                    <a:pt x="362" y="908"/>
                  </a:cubicBezTo>
                  <a:lnTo>
                    <a:pt x="724" y="908"/>
                  </a:lnTo>
                  <a:cubicBezTo>
                    <a:pt x="845" y="845"/>
                    <a:pt x="966" y="667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8" name="Google Shape;26758;p34"/>
            <p:cNvSpPr/>
            <p:nvPr/>
          </p:nvSpPr>
          <p:spPr>
            <a:xfrm>
              <a:off x="14687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9" name="Google Shape;26759;p34"/>
            <p:cNvSpPr/>
            <p:nvPr/>
          </p:nvSpPr>
          <p:spPr>
            <a:xfrm>
              <a:off x="14687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0" name="Google Shape;26760;p34"/>
            <p:cNvSpPr/>
            <p:nvPr/>
          </p:nvSpPr>
          <p:spPr>
            <a:xfrm>
              <a:off x="14687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1" name="Google Shape;26761;p34"/>
            <p:cNvSpPr/>
            <p:nvPr/>
          </p:nvSpPr>
          <p:spPr>
            <a:xfrm>
              <a:off x="14687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2" name="Google Shape;26762;p34"/>
            <p:cNvSpPr/>
            <p:nvPr/>
          </p:nvSpPr>
          <p:spPr>
            <a:xfrm>
              <a:off x="14687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3" name="Google Shape;26763;p34"/>
            <p:cNvSpPr/>
            <p:nvPr/>
          </p:nvSpPr>
          <p:spPr>
            <a:xfrm>
              <a:off x="14687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4" name="Google Shape;26764;p34"/>
            <p:cNvSpPr/>
            <p:nvPr/>
          </p:nvSpPr>
          <p:spPr>
            <a:xfrm>
              <a:off x="14687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5" name="Google Shape;26765;p34"/>
            <p:cNvSpPr/>
            <p:nvPr/>
          </p:nvSpPr>
          <p:spPr>
            <a:xfrm>
              <a:off x="14687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6" name="Google Shape;26766;p34"/>
            <p:cNvSpPr/>
            <p:nvPr/>
          </p:nvSpPr>
          <p:spPr>
            <a:xfrm>
              <a:off x="14687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7" name="Google Shape;26767;p34"/>
            <p:cNvSpPr/>
            <p:nvPr/>
          </p:nvSpPr>
          <p:spPr>
            <a:xfrm>
              <a:off x="14687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8" name="Google Shape;26768;p34"/>
            <p:cNvSpPr/>
            <p:nvPr/>
          </p:nvSpPr>
          <p:spPr>
            <a:xfrm>
              <a:off x="14687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9" name="Google Shape;26769;p34"/>
            <p:cNvSpPr/>
            <p:nvPr/>
          </p:nvSpPr>
          <p:spPr>
            <a:xfrm>
              <a:off x="14687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0" name="Google Shape;26770;p34"/>
            <p:cNvSpPr/>
            <p:nvPr/>
          </p:nvSpPr>
          <p:spPr>
            <a:xfrm>
              <a:off x="14687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1" name="Google Shape;26771;p34"/>
            <p:cNvSpPr/>
            <p:nvPr/>
          </p:nvSpPr>
          <p:spPr>
            <a:xfrm>
              <a:off x="14687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2" name="Google Shape;26772;p34"/>
            <p:cNvSpPr/>
            <p:nvPr/>
          </p:nvSpPr>
          <p:spPr>
            <a:xfrm>
              <a:off x="14687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36" y="930"/>
                    <a:pt x="439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3" name="Google Shape;26773;p34"/>
            <p:cNvSpPr/>
            <p:nvPr/>
          </p:nvSpPr>
          <p:spPr>
            <a:xfrm>
              <a:off x="14687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4" name="Google Shape;26774;p34"/>
            <p:cNvSpPr/>
            <p:nvPr/>
          </p:nvSpPr>
          <p:spPr>
            <a:xfrm>
              <a:off x="14687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5" name="Google Shape;26775;p34"/>
            <p:cNvSpPr/>
            <p:nvPr/>
          </p:nvSpPr>
          <p:spPr>
            <a:xfrm>
              <a:off x="14687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6" name="Google Shape;26776;p34"/>
            <p:cNvSpPr/>
            <p:nvPr/>
          </p:nvSpPr>
          <p:spPr>
            <a:xfrm>
              <a:off x="14687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7" name="Google Shape;26777;p34"/>
            <p:cNvSpPr/>
            <p:nvPr/>
          </p:nvSpPr>
          <p:spPr>
            <a:xfrm>
              <a:off x="14687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8" name="Google Shape;26778;p34"/>
            <p:cNvSpPr/>
            <p:nvPr/>
          </p:nvSpPr>
          <p:spPr>
            <a:xfrm>
              <a:off x="142807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9" name="Google Shape;26779;p34"/>
            <p:cNvSpPr/>
            <p:nvPr/>
          </p:nvSpPr>
          <p:spPr>
            <a:xfrm>
              <a:off x="14280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179" y="1"/>
                    <a:pt x="1" y="184"/>
                    <a:pt x="1" y="426"/>
                  </a:cubicBezTo>
                  <a:cubicBezTo>
                    <a:pt x="1" y="546"/>
                    <a:pt x="59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0" name="Google Shape;26780;p34"/>
            <p:cNvSpPr/>
            <p:nvPr/>
          </p:nvSpPr>
          <p:spPr>
            <a:xfrm>
              <a:off x="14280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1" name="Google Shape;26781;p34"/>
            <p:cNvSpPr/>
            <p:nvPr/>
          </p:nvSpPr>
          <p:spPr>
            <a:xfrm>
              <a:off x="14280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2" name="Google Shape;26782;p34"/>
            <p:cNvSpPr/>
            <p:nvPr/>
          </p:nvSpPr>
          <p:spPr>
            <a:xfrm>
              <a:off x="14280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3" name="Google Shape;26783;p34"/>
            <p:cNvSpPr/>
            <p:nvPr/>
          </p:nvSpPr>
          <p:spPr>
            <a:xfrm>
              <a:off x="14280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4" name="Google Shape;26784;p34"/>
            <p:cNvSpPr/>
            <p:nvPr/>
          </p:nvSpPr>
          <p:spPr>
            <a:xfrm>
              <a:off x="14280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5" name="Google Shape;26785;p34"/>
            <p:cNvSpPr/>
            <p:nvPr/>
          </p:nvSpPr>
          <p:spPr>
            <a:xfrm>
              <a:off x="14280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6" name="Google Shape;26786;p34"/>
            <p:cNvSpPr/>
            <p:nvPr/>
          </p:nvSpPr>
          <p:spPr>
            <a:xfrm>
              <a:off x="14280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7" name="Google Shape;26787;p34"/>
            <p:cNvSpPr/>
            <p:nvPr/>
          </p:nvSpPr>
          <p:spPr>
            <a:xfrm>
              <a:off x="14280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8" name="Google Shape;26788;p34"/>
            <p:cNvSpPr/>
            <p:nvPr/>
          </p:nvSpPr>
          <p:spPr>
            <a:xfrm>
              <a:off x="14280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9" name="Google Shape;26789;p34"/>
            <p:cNvSpPr/>
            <p:nvPr/>
          </p:nvSpPr>
          <p:spPr>
            <a:xfrm>
              <a:off x="14280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0" name="Google Shape;26790;p34"/>
            <p:cNvSpPr/>
            <p:nvPr/>
          </p:nvSpPr>
          <p:spPr>
            <a:xfrm>
              <a:off x="14280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1" name="Google Shape;26791;p34"/>
            <p:cNvSpPr/>
            <p:nvPr/>
          </p:nvSpPr>
          <p:spPr>
            <a:xfrm>
              <a:off x="14280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2" name="Google Shape;26792;p34"/>
            <p:cNvSpPr/>
            <p:nvPr/>
          </p:nvSpPr>
          <p:spPr>
            <a:xfrm>
              <a:off x="14280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3" name="Google Shape;26793;p34"/>
            <p:cNvSpPr/>
            <p:nvPr/>
          </p:nvSpPr>
          <p:spPr>
            <a:xfrm>
              <a:off x="142807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4" name="Google Shape;26794;p34"/>
            <p:cNvSpPr/>
            <p:nvPr/>
          </p:nvSpPr>
          <p:spPr>
            <a:xfrm>
              <a:off x="142807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5" name="Google Shape;26795;p34"/>
            <p:cNvSpPr/>
            <p:nvPr/>
          </p:nvSpPr>
          <p:spPr>
            <a:xfrm>
              <a:off x="142807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6" name="Google Shape;26796;p34"/>
            <p:cNvSpPr/>
            <p:nvPr/>
          </p:nvSpPr>
          <p:spPr>
            <a:xfrm>
              <a:off x="142807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7" name="Google Shape;26797;p34"/>
            <p:cNvSpPr/>
            <p:nvPr/>
          </p:nvSpPr>
          <p:spPr>
            <a:xfrm>
              <a:off x="142807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8" name="Google Shape;26798;p34"/>
            <p:cNvSpPr/>
            <p:nvPr/>
          </p:nvSpPr>
          <p:spPr>
            <a:xfrm>
              <a:off x="142807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9" name="Google Shape;26799;p34"/>
            <p:cNvSpPr/>
            <p:nvPr/>
          </p:nvSpPr>
          <p:spPr>
            <a:xfrm>
              <a:off x="1428075" y="4426025"/>
              <a:ext cx="22600" cy="16550"/>
            </a:xfrm>
            <a:custGeom>
              <a:avLst/>
              <a:gdLst/>
              <a:ahLst/>
              <a:cxnLst/>
              <a:rect l="l" t="t" r="r" b="b"/>
              <a:pathLst>
                <a:path w="904" h="662" extrusionOk="0">
                  <a:moveTo>
                    <a:pt x="1" y="0"/>
                  </a:moveTo>
                  <a:lnTo>
                    <a:pt x="1" y="179"/>
                  </a:lnTo>
                  <a:cubicBezTo>
                    <a:pt x="1" y="300"/>
                    <a:pt x="59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662" y="662"/>
                    <a:pt x="845" y="483"/>
                    <a:pt x="903" y="300"/>
                  </a:cubicBezTo>
                  <a:cubicBezTo>
                    <a:pt x="604" y="179"/>
                    <a:pt x="363" y="12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0" name="Google Shape;26800;p34"/>
            <p:cNvSpPr/>
            <p:nvPr/>
          </p:nvSpPr>
          <p:spPr>
            <a:xfrm>
              <a:off x="13858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1" name="Google Shape;26801;p34"/>
            <p:cNvSpPr/>
            <p:nvPr/>
          </p:nvSpPr>
          <p:spPr>
            <a:xfrm>
              <a:off x="13858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2" name="Google Shape;26802;p34"/>
            <p:cNvSpPr/>
            <p:nvPr/>
          </p:nvSpPr>
          <p:spPr>
            <a:xfrm>
              <a:off x="13858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3" name="Google Shape;26803;p34"/>
            <p:cNvSpPr/>
            <p:nvPr/>
          </p:nvSpPr>
          <p:spPr>
            <a:xfrm>
              <a:off x="13858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4" name="Google Shape;26804;p34"/>
            <p:cNvSpPr/>
            <p:nvPr/>
          </p:nvSpPr>
          <p:spPr>
            <a:xfrm>
              <a:off x="13858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5" name="Google Shape;26805;p34"/>
            <p:cNvSpPr/>
            <p:nvPr/>
          </p:nvSpPr>
          <p:spPr>
            <a:xfrm>
              <a:off x="13858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6" name="Google Shape;26806;p34"/>
            <p:cNvSpPr/>
            <p:nvPr/>
          </p:nvSpPr>
          <p:spPr>
            <a:xfrm>
              <a:off x="13858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7" name="Google Shape;26807;p34"/>
            <p:cNvSpPr/>
            <p:nvPr/>
          </p:nvSpPr>
          <p:spPr>
            <a:xfrm>
              <a:off x="13858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8" name="Google Shape;26808;p34"/>
            <p:cNvSpPr/>
            <p:nvPr/>
          </p:nvSpPr>
          <p:spPr>
            <a:xfrm>
              <a:off x="13858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9" name="Google Shape;26809;p34"/>
            <p:cNvSpPr/>
            <p:nvPr/>
          </p:nvSpPr>
          <p:spPr>
            <a:xfrm>
              <a:off x="13858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0" name="Google Shape;26810;p34"/>
            <p:cNvSpPr/>
            <p:nvPr/>
          </p:nvSpPr>
          <p:spPr>
            <a:xfrm>
              <a:off x="13858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1" name="Google Shape;26811;p34"/>
            <p:cNvSpPr/>
            <p:nvPr/>
          </p:nvSpPr>
          <p:spPr>
            <a:xfrm>
              <a:off x="13858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2" name="Google Shape;26812;p34"/>
            <p:cNvSpPr/>
            <p:nvPr/>
          </p:nvSpPr>
          <p:spPr>
            <a:xfrm>
              <a:off x="13858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3" name="Google Shape;26813;p34"/>
            <p:cNvSpPr/>
            <p:nvPr/>
          </p:nvSpPr>
          <p:spPr>
            <a:xfrm>
              <a:off x="13858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4" name="Google Shape;26814;p34"/>
            <p:cNvSpPr/>
            <p:nvPr/>
          </p:nvSpPr>
          <p:spPr>
            <a:xfrm>
              <a:off x="13858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5" name="Google Shape;26815;p34"/>
            <p:cNvSpPr/>
            <p:nvPr/>
          </p:nvSpPr>
          <p:spPr>
            <a:xfrm>
              <a:off x="13858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2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6" name="Google Shape;26816;p34"/>
            <p:cNvSpPr/>
            <p:nvPr/>
          </p:nvSpPr>
          <p:spPr>
            <a:xfrm>
              <a:off x="13858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7" name="Google Shape;26817;p34"/>
            <p:cNvSpPr/>
            <p:nvPr/>
          </p:nvSpPr>
          <p:spPr>
            <a:xfrm>
              <a:off x="13858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8" name="Google Shape;26818;p34"/>
            <p:cNvSpPr/>
            <p:nvPr/>
          </p:nvSpPr>
          <p:spPr>
            <a:xfrm>
              <a:off x="13858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9" name="Google Shape;26819;p34"/>
            <p:cNvSpPr/>
            <p:nvPr/>
          </p:nvSpPr>
          <p:spPr>
            <a:xfrm>
              <a:off x="13858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0" name="Google Shape;26820;p34"/>
            <p:cNvSpPr/>
            <p:nvPr/>
          </p:nvSpPr>
          <p:spPr>
            <a:xfrm>
              <a:off x="13858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1" name="Google Shape;26821;p34"/>
            <p:cNvSpPr/>
            <p:nvPr/>
          </p:nvSpPr>
          <p:spPr>
            <a:xfrm>
              <a:off x="13858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63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304"/>
                    <a:pt x="845" y="121"/>
                    <a:pt x="662" y="63"/>
                  </a:cubicBezTo>
                  <a:cubicBezTo>
                    <a:pt x="604" y="63"/>
                    <a:pt x="541" y="63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2" name="Google Shape;26822;p34"/>
            <p:cNvSpPr/>
            <p:nvPr/>
          </p:nvSpPr>
          <p:spPr>
            <a:xfrm>
              <a:off x="1345075" y="5260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3" name="Google Shape;26823;p34"/>
            <p:cNvSpPr/>
            <p:nvPr/>
          </p:nvSpPr>
          <p:spPr>
            <a:xfrm>
              <a:off x="1345075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3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7"/>
                    <a:pt x="907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4" name="Google Shape;26824;p34"/>
            <p:cNvSpPr/>
            <p:nvPr/>
          </p:nvSpPr>
          <p:spPr>
            <a:xfrm>
              <a:off x="1345075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5" name="Google Shape;26825;p34"/>
            <p:cNvSpPr/>
            <p:nvPr/>
          </p:nvSpPr>
          <p:spPr>
            <a:xfrm>
              <a:off x="1345075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6" name="Google Shape;26826;p34"/>
            <p:cNvSpPr/>
            <p:nvPr/>
          </p:nvSpPr>
          <p:spPr>
            <a:xfrm>
              <a:off x="1345075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4"/>
                    <a:pt x="907" y="483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7" name="Google Shape;26827;p34"/>
            <p:cNvSpPr/>
            <p:nvPr/>
          </p:nvSpPr>
          <p:spPr>
            <a:xfrm>
              <a:off x="1345075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8" name="Google Shape;26828;p34"/>
            <p:cNvSpPr/>
            <p:nvPr/>
          </p:nvSpPr>
          <p:spPr>
            <a:xfrm>
              <a:off x="1345075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9" name="Google Shape;26829;p34"/>
            <p:cNvSpPr/>
            <p:nvPr/>
          </p:nvSpPr>
          <p:spPr>
            <a:xfrm>
              <a:off x="1345075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0" name="Google Shape;26830;p34"/>
            <p:cNvSpPr/>
            <p:nvPr/>
          </p:nvSpPr>
          <p:spPr>
            <a:xfrm>
              <a:off x="1345075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1" name="Google Shape;26831;p34"/>
            <p:cNvSpPr/>
            <p:nvPr/>
          </p:nvSpPr>
          <p:spPr>
            <a:xfrm>
              <a:off x="1345075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2" name="Google Shape;26832;p34"/>
            <p:cNvSpPr/>
            <p:nvPr/>
          </p:nvSpPr>
          <p:spPr>
            <a:xfrm>
              <a:off x="1345075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7" y="661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3" name="Google Shape;26833;p34"/>
            <p:cNvSpPr/>
            <p:nvPr/>
          </p:nvSpPr>
          <p:spPr>
            <a:xfrm>
              <a:off x="1345075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4" name="Google Shape;26834;p34"/>
            <p:cNvSpPr/>
            <p:nvPr/>
          </p:nvSpPr>
          <p:spPr>
            <a:xfrm>
              <a:off x="1345075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5" name="Google Shape;26835;p34"/>
            <p:cNvSpPr/>
            <p:nvPr/>
          </p:nvSpPr>
          <p:spPr>
            <a:xfrm>
              <a:off x="1345075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7" y="724"/>
                    <a:pt x="907" y="483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6" name="Google Shape;26836;p34"/>
            <p:cNvSpPr/>
            <p:nvPr/>
          </p:nvSpPr>
          <p:spPr>
            <a:xfrm>
              <a:off x="1345075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7" name="Google Shape;26837;p34"/>
            <p:cNvSpPr/>
            <p:nvPr/>
          </p:nvSpPr>
          <p:spPr>
            <a:xfrm>
              <a:off x="1345075" y="4659750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3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07" y="724"/>
                    <a:pt x="907" y="425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8" name="Google Shape;26838;p34"/>
            <p:cNvSpPr/>
            <p:nvPr/>
          </p:nvSpPr>
          <p:spPr>
            <a:xfrm>
              <a:off x="1345075" y="4619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9" name="Google Shape;26839;p34"/>
            <p:cNvSpPr/>
            <p:nvPr/>
          </p:nvSpPr>
          <p:spPr>
            <a:xfrm>
              <a:off x="1345075" y="457987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7" y="662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0" name="Google Shape;26840;p34"/>
            <p:cNvSpPr/>
            <p:nvPr/>
          </p:nvSpPr>
          <p:spPr>
            <a:xfrm>
              <a:off x="1345075" y="4539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1" name="Google Shape;26841;p34"/>
            <p:cNvSpPr/>
            <p:nvPr/>
          </p:nvSpPr>
          <p:spPr>
            <a:xfrm>
              <a:off x="1345075" y="4498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2" name="Google Shape;26842;p34"/>
            <p:cNvSpPr/>
            <p:nvPr/>
          </p:nvSpPr>
          <p:spPr>
            <a:xfrm>
              <a:off x="1345075" y="44592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3" name="Google Shape;26843;p34"/>
            <p:cNvSpPr/>
            <p:nvPr/>
          </p:nvSpPr>
          <p:spPr>
            <a:xfrm>
              <a:off x="1345075" y="4418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4" name="Google Shape;26844;p34"/>
            <p:cNvSpPr/>
            <p:nvPr/>
          </p:nvSpPr>
          <p:spPr>
            <a:xfrm>
              <a:off x="130282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5" name="Google Shape;26845;p34"/>
            <p:cNvSpPr/>
            <p:nvPr/>
          </p:nvSpPr>
          <p:spPr>
            <a:xfrm>
              <a:off x="13028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6" name="Google Shape;26846;p34"/>
            <p:cNvSpPr/>
            <p:nvPr/>
          </p:nvSpPr>
          <p:spPr>
            <a:xfrm>
              <a:off x="13028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7" name="Google Shape;26847;p34"/>
            <p:cNvSpPr/>
            <p:nvPr/>
          </p:nvSpPr>
          <p:spPr>
            <a:xfrm>
              <a:off x="13028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8" name="Google Shape;26848;p34"/>
            <p:cNvSpPr/>
            <p:nvPr/>
          </p:nvSpPr>
          <p:spPr>
            <a:xfrm>
              <a:off x="13028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9" name="Google Shape;26849;p34"/>
            <p:cNvSpPr/>
            <p:nvPr/>
          </p:nvSpPr>
          <p:spPr>
            <a:xfrm>
              <a:off x="13028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0" name="Google Shape;26850;p34"/>
            <p:cNvSpPr/>
            <p:nvPr/>
          </p:nvSpPr>
          <p:spPr>
            <a:xfrm>
              <a:off x="13028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1" name="Google Shape;26851;p34"/>
            <p:cNvSpPr/>
            <p:nvPr/>
          </p:nvSpPr>
          <p:spPr>
            <a:xfrm>
              <a:off x="13028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2" name="Google Shape;26852;p34"/>
            <p:cNvSpPr/>
            <p:nvPr/>
          </p:nvSpPr>
          <p:spPr>
            <a:xfrm>
              <a:off x="13028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3" name="Google Shape;26853;p34"/>
            <p:cNvSpPr/>
            <p:nvPr/>
          </p:nvSpPr>
          <p:spPr>
            <a:xfrm>
              <a:off x="13028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4" name="Google Shape;26854;p34"/>
            <p:cNvSpPr/>
            <p:nvPr/>
          </p:nvSpPr>
          <p:spPr>
            <a:xfrm>
              <a:off x="13028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5" name="Google Shape;26855;p34"/>
            <p:cNvSpPr/>
            <p:nvPr/>
          </p:nvSpPr>
          <p:spPr>
            <a:xfrm>
              <a:off x="13028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6" name="Google Shape;26856;p34"/>
            <p:cNvSpPr/>
            <p:nvPr/>
          </p:nvSpPr>
          <p:spPr>
            <a:xfrm>
              <a:off x="13028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7" name="Google Shape;26857;p34"/>
            <p:cNvSpPr/>
            <p:nvPr/>
          </p:nvSpPr>
          <p:spPr>
            <a:xfrm>
              <a:off x="13028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8" name="Google Shape;26858;p34"/>
            <p:cNvSpPr/>
            <p:nvPr/>
          </p:nvSpPr>
          <p:spPr>
            <a:xfrm>
              <a:off x="130282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9" name="Google Shape;26859;p34"/>
            <p:cNvSpPr/>
            <p:nvPr/>
          </p:nvSpPr>
          <p:spPr>
            <a:xfrm>
              <a:off x="130282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0" name="Google Shape;26860;p34"/>
            <p:cNvSpPr/>
            <p:nvPr/>
          </p:nvSpPr>
          <p:spPr>
            <a:xfrm>
              <a:off x="130282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1" name="Google Shape;26861;p34"/>
            <p:cNvSpPr/>
            <p:nvPr/>
          </p:nvSpPr>
          <p:spPr>
            <a:xfrm>
              <a:off x="130282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2" name="Google Shape;26862;p34"/>
            <p:cNvSpPr/>
            <p:nvPr/>
          </p:nvSpPr>
          <p:spPr>
            <a:xfrm>
              <a:off x="130282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3" name="Google Shape;26863;p34"/>
            <p:cNvSpPr/>
            <p:nvPr/>
          </p:nvSpPr>
          <p:spPr>
            <a:xfrm>
              <a:off x="130282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4" name="Google Shape;26864;p34"/>
            <p:cNvSpPr/>
            <p:nvPr/>
          </p:nvSpPr>
          <p:spPr>
            <a:xfrm>
              <a:off x="130282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5" name="Google Shape;26865;p34"/>
            <p:cNvSpPr/>
            <p:nvPr/>
          </p:nvSpPr>
          <p:spPr>
            <a:xfrm>
              <a:off x="1302825" y="441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6" name="Google Shape;26866;p34"/>
            <p:cNvSpPr/>
            <p:nvPr/>
          </p:nvSpPr>
          <p:spPr>
            <a:xfrm>
              <a:off x="12606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7" name="Google Shape;26867;p34"/>
            <p:cNvSpPr/>
            <p:nvPr/>
          </p:nvSpPr>
          <p:spPr>
            <a:xfrm>
              <a:off x="12606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8" name="Google Shape;26868;p34"/>
            <p:cNvSpPr/>
            <p:nvPr/>
          </p:nvSpPr>
          <p:spPr>
            <a:xfrm>
              <a:off x="12606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9" name="Google Shape;26869;p34"/>
            <p:cNvSpPr/>
            <p:nvPr/>
          </p:nvSpPr>
          <p:spPr>
            <a:xfrm>
              <a:off x="12606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0" name="Google Shape;26870;p34"/>
            <p:cNvSpPr/>
            <p:nvPr/>
          </p:nvSpPr>
          <p:spPr>
            <a:xfrm>
              <a:off x="12606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1" name="Google Shape;26871;p34"/>
            <p:cNvSpPr/>
            <p:nvPr/>
          </p:nvSpPr>
          <p:spPr>
            <a:xfrm>
              <a:off x="12606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2" name="Google Shape;26872;p34"/>
            <p:cNvSpPr/>
            <p:nvPr/>
          </p:nvSpPr>
          <p:spPr>
            <a:xfrm>
              <a:off x="12606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3" name="Google Shape;26873;p34"/>
            <p:cNvSpPr/>
            <p:nvPr/>
          </p:nvSpPr>
          <p:spPr>
            <a:xfrm>
              <a:off x="12606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4" name="Google Shape;26874;p34"/>
            <p:cNvSpPr/>
            <p:nvPr/>
          </p:nvSpPr>
          <p:spPr>
            <a:xfrm>
              <a:off x="12606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5" name="Google Shape;26875;p34"/>
            <p:cNvSpPr/>
            <p:nvPr/>
          </p:nvSpPr>
          <p:spPr>
            <a:xfrm>
              <a:off x="12606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6" name="Google Shape;26876;p34"/>
            <p:cNvSpPr/>
            <p:nvPr/>
          </p:nvSpPr>
          <p:spPr>
            <a:xfrm>
              <a:off x="12606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7" name="Google Shape;26877;p34"/>
            <p:cNvSpPr/>
            <p:nvPr/>
          </p:nvSpPr>
          <p:spPr>
            <a:xfrm>
              <a:off x="12606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8" name="Google Shape;26878;p34"/>
            <p:cNvSpPr/>
            <p:nvPr/>
          </p:nvSpPr>
          <p:spPr>
            <a:xfrm>
              <a:off x="12606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9" name="Google Shape;26879;p34"/>
            <p:cNvSpPr/>
            <p:nvPr/>
          </p:nvSpPr>
          <p:spPr>
            <a:xfrm>
              <a:off x="12606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0" name="Google Shape;26880;p34"/>
            <p:cNvSpPr/>
            <p:nvPr/>
          </p:nvSpPr>
          <p:spPr>
            <a:xfrm>
              <a:off x="12606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1" name="Google Shape;26881;p34"/>
            <p:cNvSpPr/>
            <p:nvPr/>
          </p:nvSpPr>
          <p:spPr>
            <a:xfrm>
              <a:off x="12606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36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2" name="Google Shape;26882;p34"/>
            <p:cNvSpPr/>
            <p:nvPr/>
          </p:nvSpPr>
          <p:spPr>
            <a:xfrm>
              <a:off x="12606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3" name="Google Shape;26883;p34"/>
            <p:cNvSpPr/>
            <p:nvPr/>
          </p:nvSpPr>
          <p:spPr>
            <a:xfrm>
              <a:off x="12606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4" name="Google Shape;26884;p34"/>
            <p:cNvSpPr/>
            <p:nvPr/>
          </p:nvSpPr>
          <p:spPr>
            <a:xfrm>
              <a:off x="12606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5" name="Google Shape;26885;p34"/>
            <p:cNvSpPr/>
            <p:nvPr/>
          </p:nvSpPr>
          <p:spPr>
            <a:xfrm>
              <a:off x="12606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6" name="Google Shape;26886;p34"/>
            <p:cNvSpPr/>
            <p:nvPr/>
          </p:nvSpPr>
          <p:spPr>
            <a:xfrm>
              <a:off x="12606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7" name="Google Shape;26887;p34"/>
            <p:cNvSpPr/>
            <p:nvPr/>
          </p:nvSpPr>
          <p:spPr>
            <a:xfrm>
              <a:off x="126060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8" name="Google Shape;26888;p34"/>
            <p:cNvSpPr/>
            <p:nvPr/>
          </p:nvSpPr>
          <p:spPr>
            <a:xfrm>
              <a:off x="121992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9" name="Google Shape;26889;p34"/>
            <p:cNvSpPr/>
            <p:nvPr/>
          </p:nvSpPr>
          <p:spPr>
            <a:xfrm>
              <a:off x="12199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22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0" name="Google Shape;26890;p34"/>
            <p:cNvSpPr/>
            <p:nvPr/>
          </p:nvSpPr>
          <p:spPr>
            <a:xfrm>
              <a:off x="12199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1" name="Google Shape;26891;p34"/>
            <p:cNvSpPr/>
            <p:nvPr/>
          </p:nvSpPr>
          <p:spPr>
            <a:xfrm>
              <a:off x="12199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2" name="Google Shape;26892;p34"/>
            <p:cNvSpPr/>
            <p:nvPr/>
          </p:nvSpPr>
          <p:spPr>
            <a:xfrm>
              <a:off x="12199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3" name="Google Shape;26893;p34"/>
            <p:cNvSpPr/>
            <p:nvPr/>
          </p:nvSpPr>
          <p:spPr>
            <a:xfrm>
              <a:off x="12199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4" name="Google Shape;26894;p34"/>
            <p:cNvSpPr/>
            <p:nvPr/>
          </p:nvSpPr>
          <p:spPr>
            <a:xfrm>
              <a:off x="12199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5" name="Google Shape;26895;p34"/>
            <p:cNvSpPr/>
            <p:nvPr/>
          </p:nvSpPr>
          <p:spPr>
            <a:xfrm>
              <a:off x="12199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6" name="Google Shape;26896;p34"/>
            <p:cNvSpPr/>
            <p:nvPr/>
          </p:nvSpPr>
          <p:spPr>
            <a:xfrm>
              <a:off x="12199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7" name="Google Shape;26897;p34"/>
            <p:cNvSpPr/>
            <p:nvPr/>
          </p:nvSpPr>
          <p:spPr>
            <a:xfrm>
              <a:off x="12199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8" name="Google Shape;26898;p34"/>
            <p:cNvSpPr/>
            <p:nvPr/>
          </p:nvSpPr>
          <p:spPr>
            <a:xfrm>
              <a:off x="12199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9" name="Google Shape;26899;p34"/>
            <p:cNvSpPr/>
            <p:nvPr/>
          </p:nvSpPr>
          <p:spPr>
            <a:xfrm>
              <a:off x="12199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0" name="Google Shape;26900;p34"/>
            <p:cNvSpPr/>
            <p:nvPr/>
          </p:nvSpPr>
          <p:spPr>
            <a:xfrm>
              <a:off x="12199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1" name="Google Shape;26901;p34"/>
            <p:cNvSpPr/>
            <p:nvPr/>
          </p:nvSpPr>
          <p:spPr>
            <a:xfrm>
              <a:off x="12199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2" name="Google Shape;26902;p34"/>
            <p:cNvSpPr/>
            <p:nvPr/>
          </p:nvSpPr>
          <p:spPr>
            <a:xfrm>
              <a:off x="121992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3" name="Google Shape;26903;p34"/>
            <p:cNvSpPr/>
            <p:nvPr/>
          </p:nvSpPr>
          <p:spPr>
            <a:xfrm>
              <a:off x="121992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4" name="Google Shape;26904;p34"/>
            <p:cNvSpPr/>
            <p:nvPr/>
          </p:nvSpPr>
          <p:spPr>
            <a:xfrm>
              <a:off x="121992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5" name="Google Shape;26905;p34"/>
            <p:cNvSpPr/>
            <p:nvPr/>
          </p:nvSpPr>
          <p:spPr>
            <a:xfrm>
              <a:off x="121992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6" name="Google Shape;26906;p34"/>
            <p:cNvSpPr/>
            <p:nvPr/>
          </p:nvSpPr>
          <p:spPr>
            <a:xfrm>
              <a:off x="121992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7" name="Google Shape;26907;p34"/>
            <p:cNvSpPr/>
            <p:nvPr/>
          </p:nvSpPr>
          <p:spPr>
            <a:xfrm>
              <a:off x="121992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8" name="Google Shape;26908;p34"/>
            <p:cNvSpPr/>
            <p:nvPr/>
          </p:nvSpPr>
          <p:spPr>
            <a:xfrm>
              <a:off x="121992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9" name="Google Shape;26909;p34"/>
            <p:cNvSpPr/>
            <p:nvPr/>
          </p:nvSpPr>
          <p:spPr>
            <a:xfrm>
              <a:off x="1219925" y="4426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903" y="0"/>
                  </a:moveTo>
                  <a:cubicBezTo>
                    <a:pt x="846" y="0"/>
                    <a:pt x="783" y="0"/>
                    <a:pt x="662" y="58"/>
                  </a:cubicBezTo>
                  <a:cubicBezTo>
                    <a:pt x="484" y="121"/>
                    <a:pt x="242" y="179"/>
                    <a:pt x="1" y="242"/>
                  </a:cubicBezTo>
                  <a:cubicBezTo>
                    <a:pt x="1" y="362"/>
                    <a:pt x="59" y="483"/>
                    <a:pt x="122" y="541"/>
                  </a:cubicBezTo>
                  <a:cubicBezTo>
                    <a:pt x="242" y="604"/>
                    <a:pt x="363" y="662"/>
                    <a:pt x="484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0" name="Google Shape;26910;p34"/>
            <p:cNvSpPr/>
            <p:nvPr/>
          </p:nvSpPr>
          <p:spPr>
            <a:xfrm>
              <a:off x="11777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1" name="Google Shape;26911;p34"/>
            <p:cNvSpPr/>
            <p:nvPr/>
          </p:nvSpPr>
          <p:spPr>
            <a:xfrm>
              <a:off x="11777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2" name="Google Shape;26912;p34"/>
            <p:cNvSpPr/>
            <p:nvPr/>
          </p:nvSpPr>
          <p:spPr>
            <a:xfrm>
              <a:off x="11777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3" name="Google Shape;26913;p34"/>
            <p:cNvSpPr/>
            <p:nvPr/>
          </p:nvSpPr>
          <p:spPr>
            <a:xfrm>
              <a:off x="11777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4" name="Google Shape;26914;p34"/>
            <p:cNvSpPr/>
            <p:nvPr/>
          </p:nvSpPr>
          <p:spPr>
            <a:xfrm>
              <a:off x="11777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5" name="Google Shape;26915;p34"/>
            <p:cNvSpPr/>
            <p:nvPr/>
          </p:nvSpPr>
          <p:spPr>
            <a:xfrm>
              <a:off x="11777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6" name="Google Shape;26916;p34"/>
            <p:cNvSpPr/>
            <p:nvPr/>
          </p:nvSpPr>
          <p:spPr>
            <a:xfrm>
              <a:off x="11777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7" name="Google Shape;26917;p34"/>
            <p:cNvSpPr/>
            <p:nvPr/>
          </p:nvSpPr>
          <p:spPr>
            <a:xfrm>
              <a:off x="11777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8" name="Google Shape;26918;p34"/>
            <p:cNvSpPr/>
            <p:nvPr/>
          </p:nvSpPr>
          <p:spPr>
            <a:xfrm>
              <a:off x="11777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9" name="Google Shape;26919;p34"/>
            <p:cNvSpPr/>
            <p:nvPr/>
          </p:nvSpPr>
          <p:spPr>
            <a:xfrm>
              <a:off x="11777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0" name="Google Shape;26920;p34"/>
            <p:cNvSpPr/>
            <p:nvPr/>
          </p:nvSpPr>
          <p:spPr>
            <a:xfrm>
              <a:off x="11777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1" name="Google Shape;26921;p34"/>
            <p:cNvSpPr/>
            <p:nvPr/>
          </p:nvSpPr>
          <p:spPr>
            <a:xfrm>
              <a:off x="11777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2" name="Google Shape;26922;p34"/>
            <p:cNvSpPr/>
            <p:nvPr/>
          </p:nvSpPr>
          <p:spPr>
            <a:xfrm>
              <a:off x="11777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3" name="Google Shape;26923;p34"/>
            <p:cNvSpPr/>
            <p:nvPr/>
          </p:nvSpPr>
          <p:spPr>
            <a:xfrm>
              <a:off x="11777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4" name="Google Shape;26924;p34"/>
            <p:cNvSpPr/>
            <p:nvPr/>
          </p:nvSpPr>
          <p:spPr>
            <a:xfrm>
              <a:off x="11777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5" name="Google Shape;26925;p34"/>
            <p:cNvSpPr/>
            <p:nvPr/>
          </p:nvSpPr>
          <p:spPr>
            <a:xfrm>
              <a:off x="11777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6" name="Google Shape;26926;p34"/>
            <p:cNvSpPr/>
            <p:nvPr/>
          </p:nvSpPr>
          <p:spPr>
            <a:xfrm>
              <a:off x="11777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7" name="Google Shape;26927;p34"/>
            <p:cNvSpPr/>
            <p:nvPr/>
          </p:nvSpPr>
          <p:spPr>
            <a:xfrm>
              <a:off x="11777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8" name="Google Shape;26928;p34"/>
            <p:cNvSpPr/>
            <p:nvPr/>
          </p:nvSpPr>
          <p:spPr>
            <a:xfrm>
              <a:off x="11777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9" name="Google Shape;26929;p34"/>
            <p:cNvSpPr/>
            <p:nvPr/>
          </p:nvSpPr>
          <p:spPr>
            <a:xfrm>
              <a:off x="11777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0" name="Google Shape;26930;p34"/>
            <p:cNvSpPr/>
            <p:nvPr/>
          </p:nvSpPr>
          <p:spPr>
            <a:xfrm>
              <a:off x="11777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1" name="Google Shape;26931;p34"/>
            <p:cNvSpPr/>
            <p:nvPr/>
          </p:nvSpPr>
          <p:spPr>
            <a:xfrm>
              <a:off x="1188200" y="4439525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3" y="1"/>
                  </a:moveTo>
                  <a:lnTo>
                    <a:pt x="363" y="1"/>
                  </a:lnTo>
                  <a:cubicBezTo>
                    <a:pt x="242" y="64"/>
                    <a:pt x="121" y="64"/>
                    <a:pt x="1" y="122"/>
                  </a:cubicBezTo>
                  <a:lnTo>
                    <a:pt x="63" y="122"/>
                  </a:lnTo>
                  <a:cubicBezTo>
                    <a:pt x="184" y="122"/>
                    <a:pt x="305" y="64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2" name="Google Shape;26932;p34"/>
            <p:cNvSpPr/>
            <p:nvPr/>
          </p:nvSpPr>
          <p:spPr>
            <a:xfrm>
              <a:off x="113692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3" name="Google Shape;26933;p34"/>
            <p:cNvSpPr/>
            <p:nvPr/>
          </p:nvSpPr>
          <p:spPr>
            <a:xfrm>
              <a:off x="11369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4" name="Google Shape;26934;p34"/>
            <p:cNvSpPr/>
            <p:nvPr/>
          </p:nvSpPr>
          <p:spPr>
            <a:xfrm>
              <a:off x="11369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5" name="Google Shape;26935;p34"/>
            <p:cNvSpPr/>
            <p:nvPr/>
          </p:nvSpPr>
          <p:spPr>
            <a:xfrm>
              <a:off x="11369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6" name="Google Shape;26936;p34"/>
            <p:cNvSpPr/>
            <p:nvPr/>
          </p:nvSpPr>
          <p:spPr>
            <a:xfrm>
              <a:off x="11369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08" y="483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7" name="Google Shape;26937;p34"/>
            <p:cNvSpPr/>
            <p:nvPr/>
          </p:nvSpPr>
          <p:spPr>
            <a:xfrm>
              <a:off x="11369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8" name="Google Shape;26938;p34"/>
            <p:cNvSpPr/>
            <p:nvPr/>
          </p:nvSpPr>
          <p:spPr>
            <a:xfrm>
              <a:off x="11369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9" name="Google Shape;26939;p34"/>
            <p:cNvSpPr/>
            <p:nvPr/>
          </p:nvSpPr>
          <p:spPr>
            <a:xfrm>
              <a:off x="11369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0" name="Google Shape;26940;p34"/>
            <p:cNvSpPr/>
            <p:nvPr/>
          </p:nvSpPr>
          <p:spPr>
            <a:xfrm>
              <a:off x="11369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1" name="Google Shape;26941;p34"/>
            <p:cNvSpPr/>
            <p:nvPr/>
          </p:nvSpPr>
          <p:spPr>
            <a:xfrm>
              <a:off x="11369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2" name="Google Shape;26942;p34"/>
            <p:cNvSpPr/>
            <p:nvPr/>
          </p:nvSpPr>
          <p:spPr>
            <a:xfrm>
              <a:off x="11369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3" name="Google Shape;26943;p34"/>
            <p:cNvSpPr/>
            <p:nvPr/>
          </p:nvSpPr>
          <p:spPr>
            <a:xfrm>
              <a:off x="11369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4" name="Google Shape;26944;p34"/>
            <p:cNvSpPr/>
            <p:nvPr/>
          </p:nvSpPr>
          <p:spPr>
            <a:xfrm>
              <a:off x="11369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5" name="Google Shape;26945;p34"/>
            <p:cNvSpPr/>
            <p:nvPr/>
          </p:nvSpPr>
          <p:spPr>
            <a:xfrm>
              <a:off x="11369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08" y="483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6" name="Google Shape;26946;p34"/>
            <p:cNvSpPr/>
            <p:nvPr/>
          </p:nvSpPr>
          <p:spPr>
            <a:xfrm>
              <a:off x="11369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7" name="Google Shape;26947;p34"/>
            <p:cNvSpPr/>
            <p:nvPr/>
          </p:nvSpPr>
          <p:spPr>
            <a:xfrm>
              <a:off x="11369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09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8" name="Google Shape;26948;p34"/>
            <p:cNvSpPr/>
            <p:nvPr/>
          </p:nvSpPr>
          <p:spPr>
            <a:xfrm>
              <a:off x="11369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9" name="Google Shape;26949;p34"/>
            <p:cNvSpPr/>
            <p:nvPr/>
          </p:nvSpPr>
          <p:spPr>
            <a:xfrm>
              <a:off x="11369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0" name="Google Shape;26950;p34"/>
            <p:cNvSpPr/>
            <p:nvPr/>
          </p:nvSpPr>
          <p:spPr>
            <a:xfrm>
              <a:off x="11369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1" name="Google Shape;26951;p34"/>
            <p:cNvSpPr/>
            <p:nvPr/>
          </p:nvSpPr>
          <p:spPr>
            <a:xfrm>
              <a:off x="11369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2" name="Google Shape;26952;p34"/>
            <p:cNvSpPr/>
            <p:nvPr/>
          </p:nvSpPr>
          <p:spPr>
            <a:xfrm>
              <a:off x="11369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3" name="Google Shape;26953;p34"/>
            <p:cNvSpPr/>
            <p:nvPr/>
          </p:nvSpPr>
          <p:spPr>
            <a:xfrm>
              <a:off x="109467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4" name="Google Shape;26954;p34"/>
            <p:cNvSpPr/>
            <p:nvPr/>
          </p:nvSpPr>
          <p:spPr>
            <a:xfrm>
              <a:off x="10946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84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5" name="Google Shape;26955;p34"/>
            <p:cNvSpPr/>
            <p:nvPr/>
          </p:nvSpPr>
          <p:spPr>
            <a:xfrm>
              <a:off x="10946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6" name="Google Shape;26956;p34"/>
            <p:cNvSpPr/>
            <p:nvPr/>
          </p:nvSpPr>
          <p:spPr>
            <a:xfrm>
              <a:off x="10946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7" name="Google Shape;26957;p34"/>
            <p:cNvSpPr/>
            <p:nvPr/>
          </p:nvSpPr>
          <p:spPr>
            <a:xfrm>
              <a:off x="10946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8" name="Google Shape;26958;p34"/>
            <p:cNvSpPr/>
            <p:nvPr/>
          </p:nvSpPr>
          <p:spPr>
            <a:xfrm>
              <a:off x="10946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9" name="Google Shape;26959;p34"/>
            <p:cNvSpPr/>
            <p:nvPr/>
          </p:nvSpPr>
          <p:spPr>
            <a:xfrm>
              <a:off x="10946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0" name="Google Shape;26960;p34"/>
            <p:cNvSpPr/>
            <p:nvPr/>
          </p:nvSpPr>
          <p:spPr>
            <a:xfrm>
              <a:off x="10946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1" name="Google Shape;26961;p34"/>
            <p:cNvSpPr/>
            <p:nvPr/>
          </p:nvSpPr>
          <p:spPr>
            <a:xfrm>
              <a:off x="10946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2" name="Google Shape;26962;p34"/>
            <p:cNvSpPr/>
            <p:nvPr/>
          </p:nvSpPr>
          <p:spPr>
            <a:xfrm>
              <a:off x="10946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3" name="Google Shape;26963;p34"/>
            <p:cNvSpPr/>
            <p:nvPr/>
          </p:nvSpPr>
          <p:spPr>
            <a:xfrm>
              <a:off x="10946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4" name="Google Shape;26964;p34"/>
            <p:cNvSpPr/>
            <p:nvPr/>
          </p:nvSpPr>
          <p:spPr>
            <a:xfrm>
              <a:off x="10946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5" name="Google Shape;26965;p34"/>
            <p:cNvSpPr/>
            <p:nvPr/>
          </p:nvSpPr>
          <p:spPr>
            <a:xfrm>
              <a:off x="10946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6" name="Google Shape;26966;p34"/>
            <p:cNvSpPr/>
            <p:nvPr/>
          </p:nvSpPr>
          <p:spPr>
            <a:xfrm>
              <a:off x="10946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7" name="Google Shape;26967;p34"/>
            <p:cNvSpPr/>
            <p:nvPr/>
          </p:nvSpPr>
          <p:spPr>
            <a:xfrm>
              <a:off x="10946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8" name="Google Shape;26968;p34"/>
            <p:cNvSpPr/>
            <p:nvPr/>
          </p:nvSpPr>
          <p:spPr>
            <a:xfrm>
              <a:off x="109467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9" name="Google Shape;26969;p34"/>
            <p:cNvSpPr/>
            <p:nvPr/>
          </p:nvSpPr>
          <p:spPr>
            <a:xfrm>
              <a:off x="109467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0" name="Google Shape;26970;p34"/>
            <p:cNvSpPr/>
            <p:nvPr/>
          </p:nvSpPr>
          <p:spPr>
            <a:xfrm>
              <a:off x="109467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1" name="Google Shape;26971;p34"/>
            <p:cNvSpPr/>
            <p:nvPr/>
          </p:nvSpPr>
          <p:spPr>
            <a:xfrm>
              <a:off x="109467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2" name="Google Shape;26972;p34"/>
            <p:cNvSpPr/>
            <p:nvPr/>
          </p:nvSpPr>
          <p:spPr>
            <a:xfrm>
              <a:off x="109467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3" name="Google Shape;26973;p34"/>
            <p:cNvSpPr/>
            <p:nvPr/>
          </p:nvSpPr>
          <p:spPr>
            <a:xfrm>
              <a:off x="109467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4" name="Google Shape;26974;p34"/>
            <p:cNvSpPr/>
            <p:nvPr/>
          </p:nvSpPr>
          <p:spPr>
            <a:xfrm>
              <a:off x="1094675" y="4430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1" y="0"/>
                  </a:moveTo>
                  <a:cubicBezTo>
                    <a:pt x="1" y="121"/>
                    <a:pt x="64" y="241"/>
                    <a:pt x="184" y="362"/>
                  </a:cubicBezTo>
                  <a:cubicBezTo>
                    <a:pt x="242" y="425"/>
                    <a:pt x="363" y="483"/>
                    <a:pt x="484" y="483"/>
                  </a:cubicBezTo>
                  <a:cubicBezTo>
                    <a:pt x="546" y="483"/>
                    <a:pt x="667" y="483"/>
                    <a:pt x="725" y="425"/>
                  </a:cubicBezTo>
                  <a:cubicBezTo>
                    <a:pt x="426" y="304"/>
                    <a:pt x="242" y="18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5" name="Google Shape;26975;p34"/>
            <p:cNvSpPr/>
            <p:nvPr/>
          </p:nvSpPr>
          <p:spPr>
            <a:xfrm>
              <a:off x="1054025" y="5260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6" name="Google Shape;26976;p34"/>
            <p:cNvSpPr/>
            <p:nvPr/>
          </p:nvSpPr>
          <p:spPr>
            <a:xfrm>
              <a:off x="1054025" y="5220825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667"/>
                    <a:pt x="903" y="426"/>
                  </a:cubicBezTo>
                  <a:cubicBezTo>
                    <a:pt x="903" y="184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7" name="Google Shape;26977;p34"/>
            <p:cNvSpPr/>
            <p:nvPr/>
          </p:nvSpPr>
          <p:spPr>
            <a:xfrm>
              <a:off x="1054025" y="51801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8" name="Google Shape;26978;p34"/>
            <p:cNvSpPr/>
            <p:nvPr/>
          </p:nvSpPr>
          <p:spPr>
            <a:xfrm>
              <a:off x="1054025" y="51394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9" name="Google Shape;26979;p34"/>
            <p:cNvSpPr/>
            <p:nvPr/>
          </p:nvSpPr>
          <p:spPr>
            <a:xfrm>
              <a:off x="1054025" y="51001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3" y="724"/>
                    <a:pt x="903" y="483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0" name="Google Shape;26980;p34"/>
            <p:cNvSpPr/>
            <p:nvPr/>
          </p:nvSpPr>
          <p:spPr>
            <a:xfrm>
              <a:off x="1054025" y="50595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1" name="Google Shape;26981;p34"/>
            <p:cNvSpPr/>
            <p:nvPr/>
          </p:nvSpPr>
          <p:spPr>
            <a:xfrm>
              <a:off x="1054025" y="5020300"/>
              <a:ext cx="22575" cy="23200"/>
            </a:xfrm>
            <a:custGeom>
              <a:avLst/>
              <a:gdLst/>
              <a:ahLst/>
              <a:cxnLst/>
              <a:rect l="l" t="t" r="r" b="b"/>
              <a:pathLst>
                <a:path w="903" h="928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2" name="Google Shape;26982;p34"/>
            <p:cNvSpPr/>
            <p:nvPr/>
          </p:nvSpPr>
          <p:spPr>
            <a:xfrm>
              <a:off x="1054025" y="49795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3" name="Google Shape;26983;p34"/>
            <p:cNvSpPr/>
            <p:nvPr/>
          </p:nvSpPr>
          <p:spPr>
            <a:xfrm>
              <a:off x="1054025" y="4940300"/>
              <a:ext cx="22575" cy="22700"/>
            </a:xfrm>
            <a:custGeom>
              <a:avLst/>
              <a:gdLst/>
              <a:ahLst/>
              <a:cxnLst/>
              <a:rect l="l" t="t" r="r" b="b"/>
              <a:pathLst>
                <a:path w="903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666"/>
                    <a:pt x="903" y="425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4" name="Google Shape;26984;p34"/>
            <p:cNvSpPr/>
            <p:nvPr/>
          </p:nvSpPr>
          <p:spPr>
            <a:xfrm>
              <a:off x="1054025" y="48996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5" name="Google Shape;26985;p34"/>
            <p:cNvSpPr/>
            <p:nvPr/>
          </p:nvSpPr>
          <p:spPr>
            <a:xfrm>
              <a:off x="1054025" y="486042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6" name="Google Shape;26986;p34"/>
            <p:cNvSpPr/>
            <p:nvPr/>
          </p:nvSpPr>
          <p:spPr>
            <a:xfrm>
              <a:off x="1054025" y="48196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7" name="Google Shape;26987;p34"/>
            <p:cNvSpPr/>
            <p:nvPr/>
          </p:nvSpPr>
          <p:spPr>
            <a:xfrm>
              <a:off x="1054025" y="47789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8" name="Google Shape;26988;p34"/>
            <p:cNvSpPr/>
            <p:nvPr/>
          </p:nvSpPr>
          <p:spPr>
            <a:xfrm>
              <a:off x="1054025" y="4739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3" y="724"/>
                    <a:pt x="903" y="483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9" name="Google Shape;26989;p34"/>
            <p:cNvSpPr/>
            <p:nvPr/>
          </p:nvSpPr>
          <p:spPr>
            <a:xfrm>
              <a:off x="1054025" y="46989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0" name="Google Shape;26990;p34"/>
            <p:cNvSpPr/>
            <p:nvPr/>
          </p:nvSpPr>
          <p:spPr>
            <a:xfrm>
              <a:off x="1054025" y="46597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1" name="Google Shape;26991;p34"/>
            <p:cNvSpPr/>
            <p:nvPr/>
          </p:nvSpPr>
          <p:spPr>
            <a:xfrm>
              <a:off x="1054025" y="4619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2" name="Google Shape;26992;p34"/>
            <p:cNvSpPr/>
            <p:nvPr/>
          </p:nvSpPr>
          <p:spPr>
            <a:xfrm>
              <a:off x="1054025" y="45798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3" name="Google Shape;26993;p34"/>
            <p:cNvSpPr/>
            <p:nvPr/>
          </p:nvSpPr>
          <p:spPr>
            <a:xfrm>
              <a:off x="1054025" y="4539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4" name="Google Shape;26994;p34"/>
            <p:cNvSpPr/>
            <p:nvPr/>
          </p:nvSpPr>
          <p:spPr>
            <a:xfrm>
              <a:off x="1054025" y="4498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5" name="Google Shape;26995;p34"/>
            <p:cNvSpPr/>
            <p:nvPr/>
          </p:nvSpPr>
          <p:spPr>
            <a:xfrm>
              <a:off x="1054025" y="44592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6" name="Google Shape;26996;p34"/>
            <p:cNvSpPr/>
            <p:nvPr/>
          </p:nvSpPr>
          <p:spPr>
            <a:xfrm>
              <a:off x="1054025" y="4418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7" name="Google Shape;26997;p34"/>
            <p:cNvSpPr/>
            <p:nvPr/>
          </p:nvSpPr>
          <p:spPr>
            <a:xfrm>
              <a:off x="1054025" y="4382225"/>
              <a:ext cx="15100" cy="21150"/>
            </a:xfrm>
            <a:custGeom>
              <a:avLst/>
              <a:gdLst/>
              <a:ahLst/>
              <a:cxnLst/>
              <a:rect l="l" t="t" r="r" b="b"/>
              <a:pathLst>
                <a:path w="604" h="846" extrusionOk="0">
                  <a:moveTo>
                    <a:pt x="121" y="0"/>
                  </a:moveTo>
                  <a:cubicBezTo>
                    <a:pt x="58" y="63"/>
                    <a:pt x="0" y="242"/>
                    <a:pt x="0" y="362"/>
                  </a:cubicBezTo>
                  <a:cubicBezTo>
                    <a:pt x="0" y="483"/>
                    <a:pt x="0" y="604"/>
                    <a:pt x="121" y="666"/>
                  </a:cubicBezTo>
                  <a:cubicBezTo>
                    <a:pt x="242" y="787"/>
                    <a:pt x="362" y="845"/>
                    <a:pt x="483" y="845"/>
                  </a:cubicBezTo>
                  <a:cubicBezTo>
                    <a:pt x="541" y="845"/>
                    <a:pt x="604" y="787"/>
                    <a:pt x="604" y="787"/>
                  </a:cubicBezTo>
                  <a:cubicBezTo>
                    <a:pt x="483" y="546"/>
                    <a:pt x="300" y="242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8" name="Google Shape;26998;p34"/>
            <p:cNvSpPr/>
            <p:nvPr/>
          </p:nvSpPr>
          <p:spPr>
            <a:xfrm>
              <a:off x="10118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9" name="Google Shape;26999;p34"/>
            <p:cNvSpPr/>
            <p:nvPr/>
          </p:nvSpPr>
          <p:spPr>
            <a:xfrm>
              <a:off x="10118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0" name="Google Shape;27000;p34"/>
            <p:cNvSpPr/>
            <p:nvPr/>
          </p:nvSpPr>
          <p:spPr>
            <a:xfrm>
              <a:off x="10118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1" name="Google Shape;27001;p34"/>
            <p:cNvSpPr/>
            <p:nvPr/>
          </p:nvSpPr>
          <p:spPr>
            <a:xfrm>
              <a:off x="10118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2" name="Google Shape;27002;p34"/>
            <p:cNvSpPr/>
            <p:nvPr/>
          </p:nvSpPr>
          <p:spPr>
            <a:xfrm>
              <a:off x="10118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3" name="Google Shape;27003;p34"/>
            <p:cNvSpPr/>
            <p:nvPr/>
          </p:nvSpPr>
          <p:spPr>
            <a:xfrm>
              <a:off x="10118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4" name="Google Shape;27004;p34"/>
            <p:cNvSpPr/>
            <p:nvPr/>
          </p:nvSpPr>
          <p:spPr>
            <a:xfrm>
              <a:off x="10118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5" name="Google Shape;27005;p34"/>
            <p:cNvSpPr/>
            <p:nvPr/>
          </p:nvSpPr>
          <p:spPr>
            <a:xfrm>
              <a:off x="10118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6" name="Google Shape;27006;p34"/>
            <p:cNvSpPr/>
            <p:nvPr/>
          </p:nvSpPr>
          <p:spPr>
            <a:xfrm>
              <a:off x="10118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7" name="Google Shape;27007;p34"/>
            <p:cNvSpPr/>
            <p:nvPr/>
          </p:nvSpPr>
          <p:spPr>
            <a:xfrm>
              <a:off x="10118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8" name="Google Shape;27008;p34"/>
            <p:cNvSpPr/>
            <p:nvPr/>
          </p:nvSpPr>
          <p:spPr>
            <a:xfrm>
              <a:off x="10118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9" name="Google Shape;27009;p34"/>
            <p:cNvSpPr/>
            <p:nvPr/>
          </p:nvSpPr>
          <p:spPr>
            <a:xfrm>
              <a:off x="10118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0" name="Google Shape;27010;p34"/>
            <p:cNvSpPr/>
            <p:nvPr/>
          </p:nvSpPr>
          <p:spPr>
            <a:xfrm>
              <a:off x="10118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1" name="Google Shape;27011;p34"/>
            <p:cNvSpPr/>
            <p:nvPr/>
          </p:nvSpPr>
          <p:spPr>
            <a:xfrm>
              <a:off x="10118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2" name="Google Shape;27012;p34"/>
            <p:cNvSpPr/>
            <p:nvPr/>
          </p:nvSpPr>
          <p:spPr>
            <a:xfrm>
              <a:off x="10118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3" name="Google Shape;27013;p34"/>
            <p:cNvSpPr/>
            <p:nvPr/>
          </p:nvSpPr>
          <p:spPr>
            <a:xfrm>
              <a:off x="10118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4" name="Google Shape;27014;p34"/>
            <p:cNvSpPr/>
            <p:nvPr/>
          </p:nvSpPr>
          <p:spPr>
            <a:xfrm>
              <a:off x="10118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5" name="Google Shape;27015;p34"/>
            <p:cNvSpPr/>
            <p:nvPr/>
          </p:nvSpPr>
          <p:spPr>
            <a:xfrm>
              <a:off x="10118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6" name="Google Shape;27016;p34"/>
            <p:cNvSpPr/>
            <p:nvPr/>
          </p:nvSpPr>
          <p:spPr>
            <a:xfrm>
              <a:off x="10118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7" name="Google Shape;27017;p34"/>
            <p:cNvSpPr/>
            <p:nvPr/>
          </p:nvSpPr>
          <p:spPr>
            <a:xfrm>
              <a:off x="10118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8" name="Google Shape;27018;p34"/>
            <p:cNvSpPr/>
            <p:nvPr/>
          </p:nvSpPr>
          <p:spPr>
            <a:xfrm>
              <a:off x="10118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9" name="Google Shape;27019;p34"/>
            <p:cNvSpPr/>
            <p:nvPr/>
          </p:nvSpPr>
          <p:spPr>
            <a:xfrm>
              <a:off x="101180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0" name="Google Shape;27020;p34"/>
            <p:cNvSpPr/>
            <p:nvPr/>
          </p:nvSpPr>
          <p:spPr>
            <a:xfrm>
              <a:off x="101180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1" name="Google Shape;27021;p34"/>
            <p:cNvSpPr/>
            <p:nvPr/>
          </p:nvSpPr>
          <p:spPr>
            <a:xfrm>
              <a:off x="101180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lnTo>
                    <a:pt x="965" y="420"/>
                  </a:lnTo>
                  <a:lnTo>
                    <a:pt x="603" y="58"/>
                  </a:lnTo>
                  <a:cubicBezTo>
                    <a:pt x="541" y="0"/>
                    <a:pt x="54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2" name="Google Shape;27022;p34"/>
            <p:cNvSpPr/>
            <p:nvPr/>
          </p:nvSpPr>
          <p:spPr>
            <a:xfrm>
              <a:off x="969550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3" name="Google Shape;27023;p34"/>
            <p:cNvSpPr/>
            <p:nvPr/>
          </p:nvSpPr>
          <p:spPr>
            <a:xfrm>
              <a:off x="969550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4" name="Google Shape;27024;p34"/>
            <p:cNvSpPr/>
            <p:nvPr/>
          </p:nvSpPr>
          <p:spPr>
            <a:xfrm>
              <a:off x="96955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5" name="Google Shape;27025;p34"/>
            <p:cNvSpPr/>
            <p:nvPr/>
          </p:nvSpPr>
          <p:spPr>
            <a:xfrm>
              <a:off x="96955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6" name="Google Shape;27026;p34"/>
            <p:cNvSpPr/>
            <p:nvPr/>
          </p:nvSpPr>
          <p:spPr>
            <a:xfrm>
              <a:off x="96955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7" name="Google Shape;27027;p34"/>
            <p:cNvSpPr/>
            <p:nvPr/>
          </p:nvSpPr>
          <p:spPr>
            <a:xfrm>
              <a:off x="96955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8" name="Google Shape;27028;p34"/>
            <p:cNvSpPr/>
            <p:nvPr/>
          </p:nvSpPr>
          <p:spPr>
            <a:xfrm>
              <a:off x="96955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9" name="Google Shape;27029;p34"/>
            <p:cNvSpPr/>
            <p:nvPr/>
          </p:nvSpPr>
          <p:spPr>
            <a:xfrm>
              <a:off x="96955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0" name="Google Shape;27030;p34"/>
            <p:cNvSpPr/>
            <p:nvPr/>
          </p:nvSpPr>
          <p:spPr>
            <a:xfrm>
              <a:off x="96955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1" name="Google Shape;27031;p34"/>
            <p:cNvSpPr/>
            <p:nvPr/>
          </p:nvSpPr>
          <p:spPr>
            <a:xfrm>
              <a:off x="96955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2" name="Google Shape;27032;p34"/>
            <p:cNvSpPr/>
            <p:nvPr/>
          </p:nvSpPr>
          <p:spPr>
            <a:xfrm>
              <a:off x="96955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3" name="Google Shape;27033;p34"/>
            <p:cNvSpPr/>
            <p:nvPr/>
          </p:nvSpPr>
          <p:spPr>
            <a:xfrm>
              <a:off x="96955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4" name="Google Shape;27034;p34"/>
            <p:cNvSpPr/>
            <p:nvPr/>
          </p:nvSpPr>
          <p:spPr>
            <a:xfrm>
              <a:off x="96955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5" name="Google Shape;27035;p34"/>
            <p:cNvSpPr/>
            <p:nvPr/>
          </p:nvSpPr>
          <p:spPr>
            <a:xfrm>
              <a:off x="96955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6" name="Google Shape;27036;p34"/>
            <p:cNvSpPr/>
            <p:nvPr/>
          </p:nvSpPr>
          <p:spPr>
            <a:xfrm>
              <a:off x="96955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7" name="Google Shape;27037;p34"/>
            <p:cNvSpPr/>
            <p:nvPr/>
          </p:nvSpPr>
          <p:spPr>
            <a:xfrm>
              <a:off x="969550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8" name="Google Shape;27038;p34"/>
            <p:cNvSpPr/>
            <p:nvPr/>
          </p:nvSpPr>
          <p:spPr>
            <a:xfrm>
              <a:off x="969550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9" name="Google Shape;27039;p34"/>
            <p:cNvSpPr/>
            <p:nvPr/>
          </p:nvSpPr>
          <p:spPr>
            <a:xfrm>
              <a:off x="969550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0" name="Google Shape;27040;p34"/>
            <p:cNvSpPr/>
            <p:nvPr/>
          </p:nvSpPr>
          <p:spPr>
            <a:xfrm>
              <a:off x="969550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1" name="Google Shape;27041;p34"/>
            <p:cNvSpPr/>
            <p:nvPr/>
          </p:nvSpPr>
          <p:spPr>
            <a:xfrm>
              <a:off x="969550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2" name="Google Shape;27042;p34"/>
            <p:cNvSpPr/>
            <p:nvPr/>
          </p:nvSpPr>
          <p:spPr>
            <a:xfrm>
              <a:off x="969550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3" name="Google Shape;27043;p34"/>
            <p:cNvSpPr/>
            <p:nvPr/>
          </p:nvSpPr>
          <p:spPr>
            <a:xfrm>
              <a:off x="969550" y="441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4" name="Google Shape;27044;p34"/>
            <p:cNvSpPr/>
            <p:nvPr/>
          </p:nvSpPr>
          <p:spPr>
            <a:xfrm>
              <a:off x="969550" y="437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5" name="Google Shape;27045;p34"/>
            <p:cNvSpPr/>
            <p:nvPr/>
          </p:nvSpPr>
          <p:spPr>
            <a:xfrm>
              <a:off x="969550" y="4338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6" name="Google Shape;27046;p34"/>
            <p:cNvSpPr/>
            <p:nvPr/>
          </p:nvSpPr>
          <p:spPr>
            <a:xfrm>
              <a:off x="969550" y="4305350"/>
              <a:ext cx="24175" cy="17175"/>
            </a:xfrm>
            <a:custGeom>
              <a:avLst/>
              <a:gdLst/>
              <a:ahLst/>
              <a:cxnLst/>
              <a:rect l="l" t="t" r="r" b="b"/>
              <a:pathLst>
                <a:path w="967" h="687" extrusionOk="0">
                  <a:moveTo>
                    <a:pt x="59" y="1"/>
                  </a:moveTo>
                  <a:cubicBezTo>
                    <a:pt x="59" y="59"/>
                    <a:pt x="1" y="122"/>
                    <a:pt x="1" y="242"/>
                  </a:cubicBezTo>
                  <a:cubicBezTo>
                    <a:pt x="1" y="363"/>
                    <a:pt x="59" y="484"/>
                    <a:pt x="179" y="541"/>
                  </a:cubicBezTo>
                  <a:cubicBezTo>
                    <a:pt x="225" y="630"/>
                    <a:pt x="302" y="687"/>
                    <a:pt x="387" y="687"/>
                  </a:cubicBezTo>
                  <a:cubicBezTo>
                    <a:pt x="418" y="687"/>
                    <a:pt x="451" y="679"/>
                    <a:pt x="483" y="662"/>
                  </a:cubicBezTo>
                  <a:cubicBezTo>
                    <a:pt x="725" y="662"/>
                    <a:pt x="903" y="541"/>
                    <a:pt x="966" y="363"/>
                  </a:cubicBezTo>
                  <a:cubicBezTo>
                    <a:pt x="662" y="179"/>
                    <a:pt x="363" y="59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7" name="Google Shape;27047;p34"/>
            <p:cNvSpPr/>
            <p:nvPr/>
          </p:nvSpPr>
          <p:spPr>
            <a:xfrm>
              <a:off x="92877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8" name="Google Shape;27048;p34"/>
            <p:cNvSpPr/>
            <p:nvPr/>
          </p:nvSpPr>
          <p:spPr>
            <a:xfrm>
              <a:off x="9287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9" name="Google Shape;27049;p34"/>
            <p:cNvSpPr/>
            <p:nvPr/>
          </p:nvSpPr>
          <p:spPr>
            <a:xfrm>
              <a:off x="9287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0" name="Google Shape;27050;p34"/>
            <p:cNvSpPr/>
            <p:nvPr/>
          </p:nvSpPr>
          <p:spPr>
            <a:xfrm>
              <a:off x="9287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1" name="Google Shape;27051;p34"/>
            <p:cNvSpPr/>
            <p:nvPr/>
          </p:nvSpPr>
          <p:spPr>
            <a:xfrm>
              <a:off x="9287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08" y="483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2" name="Google Shape;27052;p34"/>
            <p:cNvSpPr/>
            <p:nvPr/>
          </p:nvSpPr>
          <p:spPr>
            <a:xfrm>
              <a:off x="9287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3" name="Google Shape;27053;p34"/>
            <p:cNvSpPr/>
            <p:nvPr/>
          </p:nvSpPr>
          <p:spPr>
            <a:xfrm>
              <a:off x="9287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4" name="Google Shape;27054;p34"/>
            <p:cNvSpPr/>
            <p:nvPr/>
          </p:nvSpPr>
          <p:spPr>
            <a:xfrm>
              <a:off x="9287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5" name="Google Shape;27055;p34"/>
            <p:cNvSpPr/>
            <p:nvPr/>
          </p:nvSpPr>
          <p:spPr>
            <a:xfrm>
              <a:off x="9287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6" name="Google Shape;27056;p34"/>
            <p:cNvSpPr/>
            <p:nvPr/>
          </p:nvSpPr>
          <p:spPr>
            <a:xfrm>
              <a:off x="9287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7" name="Google Shape;27057;p34"/>
            <p:cNvSpPr/>
            <p:nvPr/>
          </p:nvSpPr>
          <p:spPr>
            <a:xfrm>
              <a:off x="9287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8" name="Google Shape;27058;p34"/>
            <p:cNvSpPr/>
            <p:nvPr/>
          </p:nvSpPr>
          <p:spPr>
            <a:xfrm>
              <a:off x="9287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9" name="Google Shape;27059;p34"/>
            <p:cNvSpPr/>
            <p:nvPr/>
          </p:nvSpPr>
          <p:spPr>
            <a:xfrm>
              <a:off x="9287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0" name="Google Shape;27060;p34"/>
            <p:cNvSpPr/>
            <p:nvPr/>
          </p:nvSpPr>
          <p:spPr>
            <a:xfrm>
              <a:off x="9287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08" y="483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1" name="Google Shape;27061;p34"/>
            <p:cNvSpPr/>
            <p:nvPr/>
          </p:nvSpPr>
          <p:spPr>
            <a:xfrm>
              <a:off x="9287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2" name="Google Shape;27062;p34"/>
            <p:cNvSpPr/>
            <p:nvPr/>
          </p:nvSpPr>
          <p:spPr>
            <a:xfrm>
              <a:off x="9287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3" name="Google Shape;27063;p34"/>
            <p:cNvSpPr/>
            <p:nvPr/>
          </p:nvSpPr>
          <p:spPr>
            <a:xfrm>
              <a:off x="92877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4" name="Google Shape;27064;p34"/>
            <p:cNvSpPr/>
            <p:nvPr/>
          </p:nvSpPr>
          <p:spPr>
            <a:xfrm>
              <a:off x="92877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5" name="Google Shape;27065;p34"/>
            <p:cNvSpPr/>
            <p:nvPr/>
          </p:nvSpPr>
          <p:spPr>
            <a:xfrm>
              <a:off x="92877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6" name="Google Shape;27066;p34"/>
            <p:cNvSpPr/>
            <p:nvPr/>
          </p:nvSpPr>
          <p:spPr>
            <a:xfrm>
              <a:off x="92877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7" name="Google Shape;27067;p34"/>
            <p:cNvSpPr/>
            <p:nvPr/>
          </p:nvSpPr>
          <p:spPr>
            <a:xfrm>
              <a:off x="92877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8" name="Google Shape;27068;p34"/>
            <p:cNvSpPr/>
            <p:nvPr/>
          </p:nvSpPr>
          <p:spPr>
            <a:xfrm>
              <a:off x="92877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9" name="Google Shape;27069;p34"/>
            <p:cNvSpPr/>
            <p:nvPr/>
          </p:nvSpPr>
          <p:spPr>
            <a:xfrm>
              <a:off x="92877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0" name="Google Shape;27070;p34"/>
            <p:cNvSpPr/>
            <p:nvPr/>
          </p:nvSpPr>
          <p:spPr>
            <a:xfrm>
              <a:off x="928775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1" name="Google Shape;27071;p34"/>
            <p:cNvSpPr/>
            <p:nvPr/>
          </p:nvSpPr>
          <p:spPr>
            <a:xfrm>
              <a:off x="928775" y="4299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2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0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2" name="Google Shape;27072;p34"/>
            <p:cNvSpPr/>
            <p:nvPr/>
          </p:nvSpPr>
          <p:spPr>
            <a:xfrm>
              <a:off x="8865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3" name="Google Shape;27073;p34"/>
            <p:cNvSpPr/>
            <p:nvPr/>
          </p:nvSpPr>
          <p:spPr>
            <a:xfrm>
              <a:off x="8865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4" name="Google Shape;27074;p34"/>
            <p:cNvSpPr/>
            <p:nvPr/>
          </p:nvSpPr>
          <p:spPr>
            <a:xfrm>
              <a:off x="8865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5" name="Google Shape;27075;p34"/>
            <p:cNvSpPr/>
            <p:nvPr/>
          </p:nvSpPr>
          <p:spPr>
            <a:xfrm>
              <a:off x="8865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6" name="Google Shape;27076;p34"/>
            <p:cNvSpPr/>
            <p:nvPr/>
          </p:nvSpPr>
          <p:spPr>
            <a:xfrm>
              <a:off x="8865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7" name="Google Shape;27077;p34"/>
            <p:cNvSpPr/>
            <p:nvPr/>
          </p:nvSpPr>
          <p:spPr>
            <a:xfrm>
              <a:off x="8865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8" name="Google Shape;27078;p34"/>
            <p:cNvSpPr/>
            <p:nvPr/>
          </p:nvSpPr>
          <p:spPr>
            <a:xfrm>
              <a:off x="8865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9" name="Google Shape;27079;p34"/>
            <p:cNvSpPr/>
            <p:nvPr/>
          </p:nvSpPr>
          <p:spPr>
            <a:xfrm>
              <a:off x="8865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0" name="Google Shape;27080;p34"/>
            <p:cNvSpPr/>
            <p:nvPr/>
          </p:nvSpPr>
          <p:spPr>
            <a:xfrm>
              <a:off x="8865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1" name="Google Shape;27081;p34"/>
            <p:cNvSpPr/>
            <p:nvPr/>
          </p:nvSpPr>
          <p:spPr>
            <a:xfrm>
              <a:off x="8865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2" name="Google Shape;27082;p34"/>
            <p:cNvSpPr/>
            <p:nvPr/>
          </p:nvSpPr>
          <p:spPr>
            <a:xfrm>
              <a:off x="8865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3" name="Google Shape;27083;p34"/>
            <p:cNvSpPr/>
            <p:nvPr/>
          </p:nvSpPr>
          <p:spPr>
            <a:xfrm>
              <a:off x="8865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4" name="Google Shape;27084;p34"/>
            <p:cNvSpPr/>
            <p:nvPr/>
          </p:nvSpPr>
          <p:spPr>
            <a:xfrm>
              <a:off x="8865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5" name="Google Shape;27085;p34"/>
            <p:cNvSpPr/>
            <p:nvPr/>
          </p:nvSpPr>
          <p:spPr>
            <a:xfrm>
              <a:off x="8865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6" name="Google Shape;27086;p34"/>
            <p:cNvSpPr/>
            <p:nvPr/>
          </p:nvSpPr>
          <p:spPr>
            <a:xfrm>
              <a:off x="8865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7" name="Google Shape;27087;p34"/>
            <p:cNvSpPr/>
            <p:nvPr/>
          </p:nvSpPr>
          <p:spPr>
            <a:xfrm>
              <a:off x="8865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8" name="Google Shape;27088;p34"/>
            <p:cNvSpPr/>
            <p:nvPr/>
          </p:nvSpPr>
          <p:spPr>
            <a:xfrm>
              <a:off x="8865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9" name="Google Shape;27089;p34"/>
            <p:cNvSpPr/>
            <p:nvPr/>
          </p:nvSpPr>
          <p:spPr>
            <a:xfrm>
              <a:off x="8865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0" name="Google Shape;27090;p34"/>
            <p:cNvSpPr/>
            <p:nvPr/>
          </p:nvSpPr>
          <p:spPr>
            <a:xfrm>
              <a:off x="8865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1" name="Google Shape;27091;p34"/>
            <p:cNvSpPr/>
            <p:nvPr/>
          </p:nvSpPr>
          <p:spPr>
            <a:xfrm>
              <a:off x="8865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2" name="Google Shape;27092;p34"/>
            <p:cNvSpPr/>
            <p:nvPr/>
          </p:nvSpPr>
          <p:spPr>
            <a:xfrm>
              <a:off x="8865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3" name="Google Shape;27093;p34"/>
            <p:cNvSpPr/>
            <p:nvPr/>
          </p:nvSpPr>
          <p:spPr>
            <a:xfrm>
              <a:off x="8865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4" name="Google Shape;27094;p34"/>
            <p:cNvSpPr/>
            <p:nvPr/>
          </p:nvSpPr>
          <p:spPr>
            <a:xfrm>
              <a:off x="88655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5" name="Google Shape;27095;p34"/>
            <p:cNvSpPr/>
            <p:nvPr/>
          </p:nvSpPr>
          <p:spPr>
            <a:xfrm>
              <a:off x="88655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6" name="Google Shape;27096;p34"/>
            <p:cNvSpPr/>
            <p:nvPr/>
          </p:nvSpPr>
          <p:spPr>
            <a:xfrm>
              <a:off x="886550" y="4299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2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7" name="Google Shape;27097;p34"/>
            <p:cNvSpPr/>
            <p:nvPr/>
          </p:nvSpPr>
          <p:spPr>
            <a:xfrm>
              <a:off x="845875" y="5260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8" name="Google Shape;27098;p34"/>
            <p:cNvSpPr/>
            <p:nvPr/>
          </p:nvSpPr>
          <p:spPr>
            <a:xfrm>
              <a:off x="845875" y="5220825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cubicBezTo>
                    <a:pt x="1" y="546"/>
                    <a:pt x="1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9" name="Google Shape;27099;p34"/>
            <p:cNvSpPr/>
            <p:nvPr/>
          </p:nvSpPr>
          <p:spPr>
            <a:xfrm>
              <a:off x="845875" y="518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0" name="Google Shape;27100;p34"/>
            <p:cNvSpPr/>
            <p:nvPr/>
          </p:nvSpPr>
          <p:spPr>
            <a:xfrm>
              <a:off x="845875" y="5139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1" name="Google Shape;27101;p34"/>
            <p:cNvSpPr/>
            <p:nvPr/>
          </p:nvSpPr>
          <p:spPr>
            <a:xfrm>
              <a:off x="845875" y="510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4"/>
                    <a:pt x="903" y="483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2" name="Google Shape;27102;p34"/>
            <p:cNvSpPr/>
            <p:nvPr/>
          </p:nvSpPr>
          <p:spPr>
            <a:xfrm>
              <a:off x="845875" y="505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3" name="Google Shape;27103;p34"/>
            <p:cNvSpPr/>
            <p:nvPr/>
          </p:nvSpPr>
          <p:spPr>
            <a:xfrm>
              <a:off x="845875" y="50203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4" name="Google Shape;27104;p34"/>
            <p:cNvSpPr/>
            <p:nvPr/>
          </p:nvSpPr>
          <p:spPr>
            <a:xfrm>
              <a:off x="845875" y="497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5" name="Google Shape;27105;p34"/>
            <p:cNvSpPr/>
            <p:nvPr/>
          </p:nvSpPr>
          <p:spPr>
            <a:xfrm>
              <a:off x="845875" y="494030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6" name="Google Shape;27106;p34"/>
            <p:cNvSpPr/>
            <p:nvPr/>
          </p:nvSpPr>
          <p:spPr>
            <a:xfrm>
              <a:off x="845875" y="489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7" name="Google Shape;27107;p34"/>
            <p:cNvSpPr/>
            <p:nvPr/>
          </p:nvSpPr>
          <p:spPr>
            <a:xfrm>
              <a:off x="845875" y="486042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8" name="Google Shape;27108;p34"/>
            <p:cNvSpPr/>
            <p:nvPr/>
          </p:nvSpPr>
          <p:spPr>
            <a:xfrm>
              <a:off x="845875" y="481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9" name="Google Shape;27109;p34"/>
            <p:cNvSpPr/>
            <p:nvPr/>
          </p:nvSpPr>
          <p:spPr>
            <a:xfrm>
              <a:off x="845875" y="477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0" name="Google Shape;27110;p34"/>
            <p:cNvSpPr/>
            <p:nvPr/>
          </p:nvSpPr>
          <p:spPr>
            <a:xfrm>
              <a:off x="845875" y="4739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4"/>
                    <a:pt x="903" y="483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1" name="Google Shape;27111;p34"/>
            <p:cNvSpPr/>
            <p:nvPr/>
          </p:nvSpPr>
          <p:spPr>
            <a:xfrm>
              <a:off x="845875" y="469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2" name="Google Shape;27112;p34"/>
            <p:cNvSpPr/>
            <p:nvPr/>
          </p:nvSpPr>
          <p:spPr>
            <a:xfrm>
              <a:off x="845875" y="46597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03" y="724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3" name="Google Shape;27113;p34"/>
            <p:cNvSpPr/>
            <p:nvPr/>
          </p:nvSpPr>
          <p:spPr>
            <a:xfrm>
              <a:off x="845875" y="4619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4" name="Google Shape;27114;p34"/>
            <p:cNvSpPr/>
            <p:nvPr/>
          </p:nvSpPr>
          <p:spPr>
            <a:xfrm>
              <a:off x="845875" y="457987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5" name="Google Shape;27115;p34"/>
            <p:cNvSpPr/>
            <p:nvPr/>
          </p:nvSpPr>
          <p:spPr>
            <a:xfrm>
              <a:off x="845875" y="4539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6" name="Google Shape;27116;p34"/>
            <p:cNvSpPr/>
            <p:nvPr/>
          </p:nvSpPr>
          <p:spPr>
            <a:xfrm>
              <a:off x="845875" y="4498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7" name="Google Shape;27117;p34"/>
            <p:cNvSpPr/>
            <p:nvPr/>
          </p:nvSpPr>
          <p:spPr>
            <a:xfrm>
              <a:off x="845875" y="44592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8" name="Google Shape;27118;p34"/>
            <p:cNvSpPr/>
            <p:nvPr/>
          </p:nvSpPr>
          <p:spPr>
            <a:xfrm>
              <a:off x="845875" y="4418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9" name="Google Shape;27119;p34"/>
            <p:cNvSpPr/>
            <p:nvPr/>
          </p:nvSpPr>
          <p:spPr>
            <a:xfrm>
              <a:off x="845875" y="43792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0" name="Google Shape;27120;p34"/>
            <p:cNvSpPr/>
            <p:nvPr/>
          </p:nvSpPr>
          <p:spPr>
            <a:xfrm>
              <a:off x="845875" y="43385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1" name="Google Shape;27121;p34"/>
            <p:cNvSpPr/>
            <p:nvPr/>
          </p:nvSpPr>
          <p:spPr>
            <a:xfrm>
              <a:off x="845875" y="4299325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83" y="1"/>
                  </a:moveTo>
                  <a:cubicBezTo>
                    <a:pt x="421" y="1"/>
                    <a:pt x="300" y="1"/>
                    <a:pt x="242" y="58"/>
                  </a:cubicBezTo>
                  <a:cubicBezTo>
                    <a:pt x="59" y="121"/>
                    <a:pt x="1" y="300"/>
                    <a:pt x="1" y="483"/>
                  </a:cubicBezTo>
                  <a:cubicBezTo>
                    <a:pt x="1" y="604"/>
                    <a:pt x="1" y="725"/>
                    <a:pt x="121" y="782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0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2" name="Google Shape;27122;p34"/>
            <p:cNvSpPr/>
            <p:nvPr/>
          </p:nvSpPr>
          <p:spPr>
            <a:xfrm>
              <a:off x="8036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3" name="Google Shape;27123;p34"/>
            <p:cNvSpPr/>
            <p:nvPr/>
          </p:nvSpPr>
          <p:spPr>
            <a:xfrm>
              <a:off x="8036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4" name="Google Shape;27124;p34"/>
            <p:cNvSpPr/>
            <p:nvPr/>
          </p:nvSpPr>
          <p:spPr>
            <a:xfrm>
              <a:off x="8036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5" name="Google Shape;27125;p34"/>
            <p:cNvSpPr/>
            <p:nvPr/>
          </p:nvSpPr>
          <p:spPr>
            <a:xfrm>
              <a:off x="8036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6" name="Google Shape;27126;p34"/>
            <p:cNvSpPr/>
            <p:nvPr/>
          </p:nvSpPr>
          <p:spPr>
            <a:xfrm>
              <a:off x="8036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7" name="Google Shape;27127;p34"/>
            <p:cNvSpPr/>
            <p:nvPr/>
          </p:nvSpPr>
          <p:spPr>
            <a:xfrm>
              <a:off x="8036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8" name="Google Shape;27128;p34"/>
            <p:cNvSpPr/>
            <p:nvPr/>
          </p:nvSpPr>
          <p:spPr>
            <a:xfrm>
              <a:off x="8036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9" name="Google Shape;27129;p34"/>
            <p:cNvSpPr/>
            <p:nvPr/>
          </p:nvSpPr>
          <p:spPr>
            <a:xfrm>
              <a:off x="8036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0" name="Google Shape;27130;p34"/>
            <p:cNvSpPr/>
            <p:nvPr/>
          </p:nvSpPr>
          <p:spPr>
            <a:xfrm>
              <a:off x="8036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1" name="Google Shape;27131;p34"/>
            <p:cNvSpPr/>
            <p:nvPr/>
          </p:nvSpPr>
          <p:spPr>
            <a:xfrm>
              <a:off x="8036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2" name="Google Shape;27132;p34"/>
            <p:cNvSpPr/>
            <p:nvPr/>
          </p:nvSpPr>
          <p:spPr>
            <a:xfrm>
              <a:off x="8036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3" name="Google Shape;27133;p34"/>
            <p:cNvSpPr/>
            <p:nvPr/>
          </p:nvSpPr>
          <p:spPr>
            <a:xfrm>
              <a:off x="8036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4" name="Google Shape;27134;p34"/>
            <p:cNvSpPr/>
            <p:nvPr/>
          </p:nvSpPr>
          <p:spPr>
            <a:xfrm>
              <a:off x="8036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5" name="Google Shape;27135;p34"/>
            <p:cNvSpPr/>
            <p:nvPr/>
          </p:nvSpPr>
          <p:spPr>
            <a:xfrm>
              <a:off x="8036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6" name="Google Shape;27136;p34"/>
            <p:cNvSpPr/>
            <p:nvPr/>
          </p:nvSpPr>
          <p:spPr>
            <a:xfrm>
              <a:off x="8036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7" name="Google Shape;27137;p34"/>
            <p:cNvSpPr/>
            <p:nvPr/>
          </p:nvSpPr>
          <p:spPr>
            <a:xfrm>
              <a:off x="8036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8" name="Google Shape;27138;p34"/>
            <p:cNvSpPr/>
            <p:nvPr/>
          </p:nvSpPr>
          <p:spPr>
            <a:xfrm>
              <a:off x="8036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9" name="Google Shape;27139;p34"/>
            <p:cNvSpPr/>
            <p:nvPr/>
          </p:nvSpPr>
          <p:spPr>
            <a:xfrm>
              <a:off x="8036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0" name="Google Shape;27140;p34"/>
            <p:cNvSpPr/>
            <p:nvPr/>
          </p:nvSpPr>
          <p:spPr>
            <a:xfrm>
              <a:off x="8036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1" name="Google Shape;27141;p34"/>
            <p:cNvSpPr/>
            <p:nvPr/>
          </p:nvSpPr>
          <p:spPr>
            <a:xfrm>
              <a:off x="8036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2" name="Google Shape;27142;p34"/>
            <p:cNvSpPr/>
            <p:nvPr/>
          </p:nvSpPr>
          <p:spPr>
            <a:xfrm>
              <a:off x="8036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3" name="Google Shape;27143;p34"/>
            <p:cNvSpPr/>
            <p:nvPr/>
          </p:nvSpPr>
          <p:spPr>
            <a:xfrm>
              <a:off x="8036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4" name="Google Shape;27144;p34"/>
            <p:cNvSpPr/>
            <p:nvPr/>
          </p:nvSpPr>
          <p:spPr>
            <a:xfrm>
              <a:off x="80365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5" name="Google Shape;27145;p34"/>
            <p:cNvSpPr/>
            <p:nvPr/>
          </p:nvSpPr>
          <p:spPr>
            <a:xfrm>
              <a:off x="80365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6" name="Google Shape;27146;p34"/>
            <p:cNvSpPr/>
            <p:nvPr/>
          </p:nvSpPr>
          <p:spPr>
            <a:xfrm>
              <a:off x="803650" y="4306800"/>
              <a:ext cx="24150" cy="15725"/>
            </a:xfrm>
            <a:custGeom>
              <a:avLst/>
              <a:gdLst/>
              <a:ahLst/>
              <a:cxnLst/>
              <a:rect l="l" t="t" r="r" b="b"/>
              <a:pathLst>
                <a:path w="966" h="629" extrusionOk="0">
                  <a:moveTo>
                    <a:pt x="903" y="1"/>
                  </a:moveTo>
                  <a:cubicBezTo>
                    <a:pt x="604" y="64"/>
                    <a:pt x="300" y="184"/>
                    <a:pt x="0" y="242"/>
                  </a:cubicBezTo>
                  <a:cubicBezTo>
                    <a:pt x="58" y="363"/>
                    <a:pt x="58" y="426"/>
                    <a:pt x="121" y="483"/>
                  </a:cubicBezTo>
                  <a:cubicBezTo>
                    <a:pt x="209" y="572"/>
                    <a:pt x="297" y="629"/>
                    <a:pt x="385" y="629"/>
                  </a:cubicBezTo>
                  <a:cubicBezTo>
                    <a:pt x="418" y="629"/>
                    <a:pt x="450" y="621"/>
                    <a:pt x="483" y="604"/>
                  </a:cubicBezTo>
                  <a:cubicBezTo>
                    <a:pt x="724" y="604"/>
                    <a:pt x="966" y="426"/>
                    <a:pt x="966" y="121"/>
                  </a:cubicBezTo>
                  <a:cubicBezTo>
                    <a:pt x="966" y="64"/>
                    <a:pt x="903" y="64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7" name="Google Shape;27147;p34"/>
            <p:cNvSpPr/>
            <p:nvPr/>
          </p:nvSpPr>
          <p:spPr>
            <a:xfrm>
              <a:off x="76142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8" name="Google Shape;27148;p34"/>
            <p:cNvSpPr/>
            <p:nvPr/>
          </p:nvSpPr>
          <p:spPr>
            <a:xfrm>
              <a:off x="7614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9" name="Google Shape;27149;p34"/>
            <p:cNvSpPr/>
            <p:nvPr/>
          </p:nvSpPr>
          <p:spPr>
            <a:xfrm>
              <a:off x="7614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0" name="Google Shape;27150;p34"/>
            <p:cNvSpPr/>
            <p:nvPr/>
          </p:nvSpPr>
          <p:spPr>
            <a:xfrm>
              <a:off x="7614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1" name="Google Shape;27151;p34"/>
            <p:cNvSpPr/>
            <p:nvPr/>
          </p:nvSpPr>
          <p:spPr>
            <a:xfrm>
              <a:off x="7614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2" name="Google Shape;27152;p34"/>
            <p:cNvSpPr/>
            <p:nvPr/>
          </p:nvSpPr>
          <p:spPr>
            <a:xfrm>
              <a:off x="7614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3" name="Google Shape;27153;p34"/>
            <p:cNvSpPr/>
            <p:nvPr/>
          </p:nvSpPr>
          <p:spPr>
            <a:xfrm>
              <a:off x="7614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4" name="Google Shape;27154;p34"/>
            <p:cNvSpPr/>
            <p:nvPr/>
          </p:nvSpPr>
          <p:spPr>
            <a:xfrm>
              <a:off x="7614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5" name="Google Shape;27155;p34"/>
            <p:cNvSpPr/>
            <p:nvPr/>
          </p:nvSpPr>
          <p:spPr>
            <a:xfrm>
              <a:off x="7614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6" name="Google Shape;27156;p34"/>
            <p:cNvSpPr/>
            <p:nvPr/>
          </p:nvSpPr>
          <p:spPr>
            <a:xfrm>
              <a:off x="7614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7" name="Google Shape;27157;p34"/>
            <p:cNvSpPr/>
            <p:nvPr/>
          </p:nvSpPr>
          <p:spPr>
            <a:xfrm>
              <a:off x="7614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8" name="Google Shape;27158;p34"/>
            <p:cNvSpPr/>
            <p:nvPr/>
          </p:nvSpPr>
          <p:spPr>
            <a:xfrm>
              <a:off x="7614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9" name="Google Shape;27159;p34"/>
            <p:cNvSpPr/>
            <p:nvPr/>
          </p:nvSpPr>
          <p:spPr>
            <a:xfrm>
              <a:off x="7614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0" name="Google Shape;27160;p34"/>
            <p:cNvSpPr/>
            <p:nvPr/>
          </p:nvSpPr>
          <p:spPr>
            <a:xfrm>
              <a:off x="7614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1" name="Google Shape;27161;p34"/>
            <p:cNvSpPr/>
            <p:nvPr/>
          </p:nvSpPr>
          <p:spPr>
            <a:xfrm>
              <a:off x="7614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2" name="Google Shape;27162;p34"/>
            <p:cNvSpPr/>
            <p:nvPr/>
          </p:nvSpPr>
          <p:spPr>
            <a:xfrm>
              <a:off x="7614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7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82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3" name="Google Shape;27163;p34"/>
            <p:cNvSpPr/>
            <p:nvPr/>
          </p:nvSpPr>
          <p:spPr>
            <a:xfrm>
              <a:off x="7614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4" name="Google Shape;27164;p34"/>
            <p:cNvSpPr/>
            <p:nvPr/>
          </p:nvSpPr>
          <p:spPr>
            <a:xfrm>
              <a:off x="7614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5" name="Google Shape;27165;p34"/>
            <p:cNvSpPr/>
            <p:nvPr/>
          </p:nvSpPr>
          <p:spPr>
            <a:xfrm>
              <a:off x="7614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6" name="Google Shape;27166;p34"/>
            <p:cNvSpPr/>
            <p:nvPr/>
          </p:nvSpPr>
          <p:spPr>
            <a:xfrm>
              <a:off x="7614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7" name="Google Shape;27167;p34"/>
            <p:cNvSpPr/>
            <p:nvPr/>
          </p:nvSpPr>
          <p:spPr>
            <a:xfrm>
              <a:off x="7614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8" name="Google Shape;27168;p34"/>
            <p:cNvSpPr/>
            <p:nvPr/>
          </p:nvSpPr>
          <p:spPr>
            <a:xfrm>
              <a:off x="76142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9" name="Google Shape;27169;p34"/>
            <p:cNvSpPr/>
            <p:nvPr/>
          </p:nvSpPr>
          <p:spPr>
            <a:xfrm>
              <a:off x="76142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0" name="Google Shape;27170;p34"/>
            <p:cNvSpPr/>
            <p:nvPr/>
          </p:nvSpPr>
          <p:spPr>
            <a:xfrm>
              <a:off x="761425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1" name="Google Shape;27171;p34"/>
            <p:cNvSpPr/>
            <p:nvPr/>
          </p:nvSpPr>
          <p:spPr>
            <a:xfrm>
              <a:off x="720625" y="526005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lnTo>
                    <a:pt x="1" y="604"/>
                  </a:lnTo>
                  <a:cubicBezTo>
                    <a:pt x="305" y="667"/>
                    <a:pt x="546" y="725"/>
                    <a:pt x="845" y="787"/>
                  </a:cubicBezTo>
                  <a:cubicBezTo>
                    <a:pt x="908" y="667"/>
                    <a:pt x="966" y="604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2" name="Google Shape;27172;p34"/>
            <p:cNvSpPr/>
            <p:nvPr/>
          </p:nvSpPr>
          <p:spPr>
            <a:xfrm>
              <a:off x="7206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63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3" name="Google Shape;27173;p34"/>
            <p:cNvSpPr/>
            <p:nvPr/>
          </p:nvSpPr>
          <p:spPr>
            <a:xfrm>
              <a:off x="7206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4" name="Google Shape;27174;p34"/>
            <p:cNvSpPr/>
            <p:nvPr/>
          </p:nvSpPr>
          <p:spPr>
            <a:xfrm>
              <a:off x="7206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5" name="Google Shape;27175;p34"/>
            <p:cNvSpPr/>
            <p:nvPr/>
          </p:nvSpPr>
          <p:spPr>
            <a:xfrm>
              <a:off x="7206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6" name="Google Shape;27176;p34"/>
            <p:cNvSpPr/>
            <p:nvPr/>
          </p:nvSpPr>
          <p:spPr>
            <a:xfrm>
              <a:off x="7206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7" name="Google Shape;27177;p34"/>
            <p:cNvSpPr/>
            <p:nvPr/>
          </p:nvSpPr>
          <p:spPr>
            <a:xfrm>
              <a:off x="7206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8" name="Google Shape;27178;p34"/>
            <p:cNvSpPr/>
            <p:nvPr/>
          </p:nvSpPr>
          <p:spPr>
            <a:xfrm>
              <a:off x="7206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9" name="Google Shape;27179;p34"/>
            <p:cNvSpPr/>
            <p:nvPr/>
          </p:nvSpPr>
          <p:spPr>
            <a:xfrm>
              <a:off x="7206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0" name="Google Shape;27180;p34"/>
            <p:cNvSpPr/>
            <p:nvPr/>
          </p:nvSpPr>
          <p:spPr>
            <a:xfrm>
              <a:off x="7206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1" name="Google Shape;27181;p34"/>
            <p:cNvSpPr/>
            <p:nvPr/>
          </p:nvSpPr>
          <p:spPr>
            <a:xfrm>
              <a:off x="7206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2" name="Google Shape;27182;p34"/>
            <p:cNvSpPr/>
            <p:nvPr/>
          </p:nvSpPr>
          <p:spPr>
            <a:xfrm>
              <a:off x="7206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3" name="Google Shape;27183;p34"/>
            <p:cNvSpPr/>
            <p:nvPr/>
          </p:nvSpPr>
          <p:spPr>
            <a:xfrm>
              <a:off x="7206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4" name="Google Shape;27184;p34"/>
            <p:cNvSpPr/>
            <p:nvPr/>
          </p:nvSpPr>
          <p:spPr>
            <a:xfrm>
              <a:off x="7206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5" name="Google Shape;27185;p34"/>
            <p:cNvSpPr/>
            <p:nvPr/>
          </p:nvSpPr>
          <p:spPr>
            <a:xfrm>
              <a:off x="7206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6" name="Google Shape;27186;p34"/>
            <p:cNvSpPr/>
            <p:nvPr/>
          </p:nvSpPr>
          <p:spPr>
            <a:xfrm>
              <a:off x="7206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7" name="Google Shape;27187;p34"/>
            <p:cNvSpPr/>
            <p:nvPr/>
          </p:nvSpPr>
          <p:spPr>
            <a:xfrm>
              <a:off x="7206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8" name="Google Shape;27188;p34"/>
            <p:cNvSpPr/>
            <p:nvPr/>
          </p:nvSpPr>
          <p:spPr>
            <a:xfrm>
              <a:off x="7206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9" name="Google Shape;27189;p34"/>
            <p:cNvSpPr/>
            <p:nvPr/>
          </p:nvSpPr>
          <p:spPr>
            <a:xfrm>
              <a:off x="7206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0" name="Google Shape;27190;p34"/>
            <p:cNvSpPr/>
            <p:nvPr/>
          </p:nvSpPr>
          <p:spPr>
            <a:xfrm>
              <a:off x="7206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1" name="Google Shape;27191;p34"/>
            <p:cNvSpPr/>
            <p:nvPr/>
          </p:nvSpPr>
          <p:spPr>
            <a:xfrm>
              <a:off x="7206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2" name="Google Shape;27192;p34"/>
            <p:cNvSpPr/>
            <p:nvPr/>
          </p:nvSpPr>
          <p:spPr>
            <a:xfrm>
              <a:off x="72062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3" name="Google Shape;27193;p34"/>
            <p:cNvSpPr/>
            <p:nvPr/>
          </p:nvSpPr>
          <p:spPr>
            <a:xfrm>
              <a:off x="72062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4" name="Google Shape;27194;p34"/>
            <p:cNvSpPr/>
            <p:nvPr/>
          </p:nvSpPr>
          <p:spPr>
            <a:xfrm>
              <a:off x="723650" y="4340000"/>
              <a:ext cx="21125" cy="22700"/>
            </a:xfrm>
            <a:custGeom>
              <a:avLst/>
              <a:gdLst/>
              <a:ahLst/>
              <a:cxnLst/>
              <a:rect l="l" t="t" r="r" b="b"/>
              <a:pathLst>
                <a:path w="845" h="908" extrusionOk="0">
                  <a:moveTo>
                    <a:pt x="483" y="0"/>
                  </a:moveTo>
                  <a:cubicBezTo>
                    <a:pt x="425" y="0"/>
                    <a:pt x="362" y="63"/>
                    <a:pt x="304" y="63"/>
                  </a:cubicBezTo>
                  <a:lnTo>
                    <a:pt x="0" y="724"/>
                  </a:lnTo>
                  <a:lnTo>
                    <a:pt x="0" y="787"/>
                  </a:lnTo>
                  <a:cubicBezTo>
                    <a:pt x="121" y="845"/>
                    <a:pt x="242" y="907"/>
                    <a:pt x="362" y="907"/>
                  </a:cubicBezTo>
                  <a:cubicBezTo>
                    <a:pt x="604" y="907"/>
                    <a:pt x="845" y="666"/>
                    <a:pt x="845" y="425"/>
                  </a:cubicBezTo>
                  <a:cubicBezTo>
                    <a:pt x="787" y="241"/>
                    <a:pt x="666" y="63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5" name="Google Shape;27195;p34"/>
            <p:cNvSpPr/>
            <p:nvPr/>
          </p:nvSpPr>
          <p:spPr>
            <a:xfrm>
              <a:off x="682975" y="5260050"/>
              <a:ext cx="19575" cy="9075"/>
            </a:xfrm>
            <a:custGeom>
              <a:avLst/>
              <a:gdLst/>
              <a:ahLst/>
              <a:cxnLst/>
              <a:rect l="l" t="t" r="r" b="b"/>
              <a:pathLst>
                <a:path w="783" h="363" extrusionOk="0">
                  <a:moveTo>
                    <a:pt x="300" y="1"/>
                  </a:moveTo>
                  <a:cubicBezTo>
                    <a:pt x="179" y="1"/>
                    <a:pt x="59" y="63"/>
                    <a:pt x="1" y="121"/>
                  </a:cubicBezTo>
                  <a:cubicBezTo>
                    <a:pt x="242" y="242"/>
                    <a:pt x="483" y="305"/>
                    <a:pt x="783" y="363"/>
                  </a:cubicBezTo>
                  <a:cubicBezTo>
                    <a:pt x="725" y="184"/>
                    <a:pt x="541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6" name="Google Shape;27196;p34"/>
            <p:cNvSpPr/>
            <p:nvPr/>
          </p:nvSpPr>
          <p:spPr>
            <a:xfrm>
              <a:off x="6784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7" name="Google Shape;27197;p34"/>
            <p:cNvSpPr/>
            <p:nvPr/>
          </p:nvSpPr>
          <p:spPr>
            <a:xfrm>
              <a:off x="6784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8" name="Google Shape;27198;p34"/>
            <p:cNvSpPr/>
            <p:nvPr/>
          </p:nvSpPr>
          <p:spPr>
            <a:xfrm>
              <a:off x="6784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9" name="Google Shape;27199;p34"/>
            <p:cNvSpPr/>
            <p:nvPr/>
          </p:nvSpPr>
          <p:spPr>
            <a:xfrm>
              <a:off x="6784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0" name="Google Shape;27200;p34"/>
            <p:cNvSpPr/>
            <p:nvPr/>
          </p:nvSpPr>
          <p:spPr>
            <a:xfrm>
              <a:off x="6784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1" name="Google Shape;27201;p34"/>
            <p:cNvSpPr/>
            <p:nvPr/>
          </p:nvSpPr>
          <p:spPr>
            <a:xfrm>
              <a:off x="6784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2" name="Google Shape;27202;p34"/>
            <p:cNvSpPr/>
            <p:nvPr/>
          </p:nvSpPr>
          <p:spPr>
            <a:xfrm>
              <a:off x="6784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3" name="Google Shape;27203;p34"/>
            <p:cNvSpPr/>
            <p:nvPr/>
          </p:nvSpPr>
          <p:spPr>
            <a:xfrm>
              <a:off x="6784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4" name="Google Shape;27204;p34"/>
            <p:cNvSpPr/>
            <p:nvPr/>
          </p:nvSpPr>
          <p:spPr>
            <a:xfrm>
              <a:off x="6784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5" name="Google Shape;27205;p34"/>
            <p:cNvSpPr/>
            <p:nvPr/>
          </p:nvSpPr>
          <p:spPr>
            <a:xfrm>
              <a:off x="6784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6" name="Google Shape;27206;p34"/>
            <p:cNvSpPr/>
            <p:nvPr/>
          </p:nvSpPr>
          <p:spPr>
            <a:xfrm>
              <a:off x="6784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7" name="Google Shape;27207;p34"/>
            <p:cNvSpPr/>
            <p:nvPr/>
          </p:nvSpPr>
          <p:spPr>
            <a:xfrm>
              <a:off x="6784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8" name="Google Shape;27208;p34"/>
            <p:cNvSpPr/>
            <p:nvPr/>
          </p:nvSpPr>
          <p:spPr>
            <a:xfrm>
              <a:off x="6784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9" name="Google Shape;27209;p34"/>
            <p:cNvSpPr/>
            <p:nvPr/>
          </p:nvSpPr>
          <p:spPr>
            <a:xfrm>
              <a:off x="6784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0" name="Google Shape;27210;p34"/>
            <p:cNvSpPr/>
            <p:nvPr/>
          </p:nvSpPr>
          <p:spPr>
            <a:xfrm>
              <a:off x="6784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1" name="Google Shape;27211;p34"/>
            <p:cNvSpPr/>
            <p:nvPr/>
          </p:nvSpPr>
          <p:spPr>
            <a:xfrm>
              <a:off x="6784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2" name="Google Shape;27212;p34"/>
            <p:cNvSpPr/>
            <p:nvPr/>
          </p:nvSpPr>
          <p:spPr>
            <a:xfrm>
              <a:off x="6784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3" name="Google Shape;27213;p34"/>
            <p:cNvSpPr/>
            <p:nvPr/>
          </p:nvSpPr>
          <p:spPr>
            <a:xfrm>
              <a:off x="6784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4" name="Google Shape;27214;p34"/>
            <p:cNvSpPr/>
            <p:nvPr/>
          </p:nvSpPr>
          <p:spPr>
            <a:xfrm>
              <a:off x="6784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5" name="Google Shape;27215;p34"/>
            <p:cNvSpPr/>
            <p:nvPr/>
          </p:nvSpPr>
          <p:spPr>
            <a:xfrm>
              <a:off x="6784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6" name="Google Shape;27216;p34"/>
            <p:cNvSpPr/>
            <p:nvPr/>
          </p:nvSpPr>
          <p:spPr>
            <a:xfrm>
              <a:off x="684425" y="4420000"/>
              <a:ext cx="18125" cy="22575"/>
            </a:xfrm>
            <a:custGeom>
              <a:avLst/>
              <a:gdLst/>
              <a:ahLst/>
              <a:cxnLst/>
              <a:rect l="l" t="t" r="r" b="b"/>
              <a:pathLst>
                <a:path w="725" h="903" extrusionOk="0">
                  <a:moveTo>
                    <a:pt x="425" y="0"/>
                  </a:moveTo>
                  <a:lnTo>
                    <a:pt x="1" y="845"/>
                  </a:lnTo>
                  <a:cubicBezTo>
                    <a:pt x="63" y="903"/>
                    <a:pt x="184" y="903"/>
                    <a:pt x="242" y="903"/>
                  </a:cubicBezTo>
                  <a:cubicBezTo>
                    <a:pt x="483" y="903"/>
                    <a:pt x="725" y="661"/>
                    <a:pt x="725" y="420"/>
                  </a:cubicBezTo>
                  <a:cubicBezTo>
                    <a:pt x="725" y="241"/>
                    <a:pt x="604" y="58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7" name="Google Shape;27217;p34"/>
            <p:cNvSpPr/>
            <p:nvPr/>
          </p:nvSpPr>
          <p:spPr>
            <a:xfrm>
              <a:off x="637725" y="5220825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lnTo>
                    <a:pt x="1" y="667"/>
                  </a:lnTo>
                  <a:cubicBezTo>
                    <a:pt x="122" y="725"/>
                    <a:pt x="242" y="846"/>
                    <a:pt x="363" y="908"/>
                  </a:cubicBezTo>
                  <a:lnTo>
                    <a:pt x="483" y="908"/>
                  </a:lnTo>
                  <a:cubicBezTo>
                    <a:pt x="725" y="908"/>
                    <a:pt x="903" y="667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8" name="Google Shape;27218;p34"/>
            <p:cNvSpPr/>
            <p:nvPr/>
          </p:nvSpPr>
          <p:spPr>
            <a:xfrm>
              <a:off x="637725" y="518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9" name="Google Shape;27219;p34"/>
            <p:cNvSpPr/>
            <p:nvPr/>
          </p:nvSpPr>
          <p:spPr>
            <a:xfrm>
              <a:off x="637725" y="5139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0" name="Google Shape;27220;p34"/>
            <p:cNvSpPr/>
            <p:nvPr/>
          </p:nvSpPr>
          <p:spPr>
            <a:xfrm>
              <a:off x="637725" y="510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4"/>
                    <a:pt x="903" y="483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1" name="Google Shape;27221;p34"/>
            <p:cNvSpPr/>
            <p:nvPr/>
          </p:nvSpPr>
          <p:spPr>
            <a:xfrm>
              <a:off x="637725" y="505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2" name="Google Shape;27222;p34"/>
            <p:cNvSpPr/>
            <p:nvPr/>
          </p:nvSpPr>
          <p:spPr>
            <a:xfrm>
              <a:off x="637725" y="50203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3" name="Google Shape;27223;p34"/>
            <p:cNvSpPr/>
            <p:nvPr/>
          </p:nvSpPr>
          <p:spPr>
            <a:xfrm>
              <a:off x="637725" y="497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4" name="Google Shape;27224;p34"/>
            <p:cNvSpPr/>
            <p:nvPr/>
          </p:nvSpPr>
          <p:spPr>
            <a:xfrm>
              <a:off x="637725" y="494030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5" name="Google Shape;27225;p34"/>
            <p:cNvSpPr/>
            <p:nvPr/>
          </p:nvSpPr>
          <p:spPr>
            <a:xfrm>
              <a:off x="637725" y="489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6" name="Google Shape;27226;p34"/>
            <p:cNvSpPr/>
            <p:nvPr/>
          </p:nvSpPr>
          <p:spPr>
            <a:xfrm>
              <a:off x="637725" y="486042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7" name="Google Shape;27227;p34"/>
            <p:cNvSpPr/>
            <p:nvPr/>
          </p:nvSpPr>
          <p:spPr>
            <a:xfrm>
              <a:off x="637725" y="481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8" name="Google Shape;27228;p34"/>
            <p:cNvSpPr/>
            <p:nvPr/>
          </p:nvSpPr>
          <p:spPr>
            <a:xfrm>
              <a:off x="637725" y="477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9" name="Google Shape;27229;p34"/>
            <p:cNvSpPr/>
            <p:nvPr/>
          </p:nvSpPr>
          <p:spPr>
            <a:xfrm>
              <a:off x="637725" y="4739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4"/>
                    <a:pt x="903" y="483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0" name="Google Shape;27230;p34"/>
            <p:cNvSpPr/>
            <p:nvPr/>
          </p:nvSpPr>
          <p:spPr>
            <a:xfrm>
              <a:off x="637725" y="469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1" name="Google Shape;27231;p34"/>
            <p:cNvSpPr/>
            <p:nvPr/>
          </p:nvSpPr>
          <p:spPr>
            <a:xfrm>
              <a:off x="639175" y="4659750"/>
              <a:ext cx="21150" cy="23275"/>
            </a:xfrm>
            <a:custGeom>
              <a:avLst/>
              <a:gdLst/>
              <a:ahLst/>
              <a:cxnLst/>
              <a:rect l="l" t="t" r="r" b="b"/>
              <a:pathLst>
                <a:path w="846" h="931" extrusionOk="0">
                  <a:moveTo>
                    <a:pt x="242" y="0"/>
                  </a:moveTo>
                  <a:cubicBezTo>
                    <a:pt x="121" y="242"/>
                    <a:pt x="64" y="483"/>
                    <a:pt x="1" y="667"/>
                  </a:cubicBezTo>
                  <a:cubicBezTo>
                    <a:pt x="1" y="724"/>
                    <a:pt x="1" y="787"/>
                    <a:pt x="64" y="787"/>
                  </a:cubicBezTo>
                  <a:cubicBezTo>
                    <a:pt x="152" y="876"/>
                    <a:pt x="241" y="930"/>
                    <a:pt x="329" y="930"/>
                  </a:cubicBezTo>
                  <a:cubicBezTo>
                    <a:pt x="361" y="930"/>
                    <a:pt x="393" y="923"/>
                    <a:pt x="425" y="908"/>
                  </a:cubicBezTo>
                  <a:cubicBezTo>
                    <a:pt x="667" y="908"/>
                    <a:pt x="845" y="724"/>
                    <a:pt x="845" y="425"/>
                  </a:cubicBezTo>
                  <a:cubicBezTo>
                    <a:pt x="845" y="184"/>
                    <a:pt x="667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2" name="Google Shape;27232;p34"/>
            <p:cNvSpPr/>
            <p:nvPr/>
          </p:nvSpPr>
          <p:spPr>
            <a:xfrm>
              <a:off x="649800" y="4622100"/>
              <a:ext cx="10525" cy="21150"/>
            </a:xfrm>
            <a:custGeom>
              <a:avLst/>
              <a:gdLst/>
              <a:ahLst/>
              <a:cxnLst/>
              <a:rect l="l" t="t" r="r" b="b"/>
              <a:pathLst>
                <a:path w="421" h="846" extrusionOk="0">
                  <a:moveTo>
                    <a:pt x="242" y="1"/>
                  </a:moveTo>
                  <a:cubicBezTo>
                    <a:pt x="179" y="300"/>
                    <a:pt x="121" y="541"/>
                    <a:pt x="0" y="845"/>
                  </a:cubicBezTo>
                  <a:cubicBezTo>
                    <a:pt x="242" y="782"/>
                    <a:pt x="420" y="604"/>
                    <a:pt x="420" y="363"/>
                  </a:cubicBezTo>
                  <a:cubicBezTo>
                    <a:pt x="420" y="179"/>
                    <a:pt x="362" y="59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3" name="Google Shape;27233;p34"/>
            <p:cNvSpPr/>
            <p:nvPr/>
          </p:nvSpPr>
          <p:spPr>
            <a:xfrm>
              <a:off x="599975" y="5180175"/>
              <a:ext cx="19675" cy="22575"/>
            </a:xfrm>
            <a:custGeom>
              <a:avLst/>
              <a:gdLst/>
              <a:ahLst/>
              <a:cxnLst/>
              <a:rect l="l" t="t" r="r" b="b"/>
              <a:pathLst>
                <a:path w="787" h="903" extrusionOk="0">
                  <a:moveTo>
                    <a:pt x="304" y="0"/>
                  </a:moveTo>
                  <a:cubicBezTo>
                    <a:pt x="184" y="0"/>
                    <a:pt x="63" y="58"/>
                    <a:pt x="0" y="121"/>
                  </a:cubicBezTo>
                  <a:cubicBezTo>
                    <a:pt x="121" y="362"/>
                    <a:pt x="241" y="662"/>
                    <a:pt x="425" y="903"/>
                  </a:cubicBezTo>
                  <a:cubicBezTo>
                    <a:pt x="603" y="903"/>
                    <a:pt x="787" y="662"/>
                    <a:pt x="787" y="483"/>
                  </a:cubicBezTo>
                  <a:cubicBezTo>
                    <a:pt x="787" y="242"/>
                    <a:pt x="546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4" name="Google Shape;27234;p34"/>
            <p:cNvSpPr/>
            <p:nvPr/>
          </p:nvSpPr>
          <p:spPr>
            <a:xfrm>
              <a:off x="5955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5" name="Google Shape;27235;p34"/>
            <p:cNvSpPr/>
            <p:nvPr/>
          </p:nvSpPr>
          <p:spPr>
            <a:xfrm>
              <a:off x="5955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6" name="Google Shape;27236;p34"/>
            <p:cNvSpPr/>
            <p:nvPr/>
          </p:nvSpPr>
          <p:spPr>
            <a:xfrm>
              <a:off x="5955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7" name="Google Shape;27237;p34"/>
            <p:cNvSpPr/>
            <p:nvPr/>
          </p:nvSpPr>
          <p:spPr>
            <a:xfrm>
              <a:off x="5955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8" name="Google Shape;27238;p34"/>
            <p:cNvSpPr/>
            <p:nvPr/>
          </p:nvSpPr>
          <p:spPr>
            <a:xfrm>
              <a:off x="5955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9" name="Google Shape;27239;p34"/>
            <p:cNvSpPr/>
            <p:nvPr/>
          </p:nvSpPr>
          <p:spPr>
            <a:xfrm>
              <a:off x="5955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0" name="Google Shape;27240;p34"/>
            <p:cNvSpPr/>
            <p:nvPr/>
          </p:nvSpPr>
          <p:spPr>
            <a:xfrm>
              <a:off x="5955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1" name="Google Shape;27241;p34"/>
            <p:cNvSpPr/>
            <p:nvPr/>
          </p:nvSpPr>
          <p:spPr>
            <a:xfrm>
              <a:off x="5955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2" name="Google Shape;27242;p34"/>
            <p:cNvSpPr/>
            <p:nvPr/>
          </p:nvSpPr>
          <p:spPr>
            <a:xfrm>
              <a:off x="5955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3" name="Google Shape;27243;p34"/>
            <p:cNvSpPr/>
            <p:nvPr/>
          </p:nvSpPr>
          <p:spPr>
            <a:xfrm>
              <a:off x="5955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4" name="Google Shape;27244;p34"/>
            <p:cNvSpPr/>
            <p:nvPr/>
          </p:nvSpPr>
          <p:spPr>
            <a:xfrm>
              <a:off x="604550" y="4741200"/>
              <a:ext cx="15100" cy="22700"/>
            </a:xfrm>
            <a:custGeom>
              <a:avLst/>
              <a:gdLst/>
              <a:ahLst/>
              <a:cxnLst/>
              <a:rect l="l" t="t" r="r" b="b"/>
              <a:pathLst>
                <a:path w="604" h="908" extrusionOk="0">
                  <a:moveTo>
                    <a:pt x="363" y="0"/>
                  </a:moveTo>
                  <a:cubicBezTo>
                    <a:pt x="242" y="304"/>
                    <a:pt x="121" y="604"/>
                    <a:pt x="1" y="845"/>
                  </a:cubicBezTo>
                  <a:cubicBezTo>
                    <a:pt x="58" y="908"/>
                    <a:pt x="121" y="908"/>
                    <a:pt x="121" y="908"/>
                  </a:cubicBezTo>
                  <a:cubicBezTo>
                    <a:pt x="363" y="845"/>
                    <a:pt x="604" y="666"/>
                    <a:pt x="604" y="425"/>
                  </a:cubicBezTo>
                  <a:cubicBezTo>
                    <a:pt x="604" y="242"/>
                    <a:pt x="483" y="121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5" name="Google Shape;27245;p34"/>
            <p:cNvSpPr/>
            <p:nvPr/>
          </p:nvSpPr>
          <p:spPr>
            <a:xfrm>
              <a:off x="575825" y="5107775"/>
              <a:ext cx="1600" cy="4500"/>
            </a:xfrm>
            <a:custGeom>
              <a:avLst/>
              <a:gdLst/>
              <a:ahLst/>
              <a:cxnLst/>
              <a:rect l="l" t="t" r="r" b="b"/>
              <a:pathLst>
                <a:path w="64" h="180" extrusionOk="0">
                  <a:moveTo>
                    <a:pt x="1" y="0"/>
                  </a:moveTo>
                  <a:cubicBezTo>
                    <a:pt x="64" y="58"/>
                    <a:pt x="64" y="121"/>
                    <a:pt x="64" y="179"/>
                  </a:cubicBezTo>
                  <a:cubicBezTo>
                    <a:pt x="64" y="121"/>
                    <a:pt x="64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6" name="Google Shape;27246;p34"/>
            <p:cNvSpPr/>
            <p:nvPr/>
          </p:nvSpPr>
          <p:spPr>
            <a:xfrm>
              <a:off x="568350" y="5059500"/>
              <a:ext cx="9075" cy="22600"/>
            </a:xfrm>
            <a:custGeom>
              <a:avLst/>
              <a:gdLst/>
              <a:ahLst/>
              <a:cxnLst/>
              <a:rect l="l" t="t" r="r" b="b"/>
              <a:pathLst>
                <a:path w="363" h="904" extrusionOk="0">
                  <a:moveTo>
                    <a:pt x="1" y="1"/>
                  </a:moveTo>
                  <a:cubicBezTo>
                    <a:pt x="1" y="300"/>
                    <a:pt x="58" y="604"/>
                    <a:pt x="121" y="903"/>
                  </a:cubicBezTo>
                  <a:cubicBezTo>
                    <a:pt x="242" y="846"/>
                    <a:pt x="363" y="662"/>
                    <a:pt x="363" y="484"/>
                  </a:cubicBezTo>
                  <a:cubicBezTo>
                    <a:pt x="363" y="242"/>
                    <a:pt x="179" y="5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7" name="Google Shape;27247;p34"/>
            <p:cNvSpPr/>
            <p:nvPr/>
          </p:nvSpPr>
          <p:spPr>
            <a:xfrm>
              <a:off x="563775" y="5020300"/>
              <a:ext cx="13650" cy="22575"/>
            </a:xfrm>
            <a:custGeom>
              <a:avLst/>
              <a:gdLst/>
              <a:ahLst/>
              <a:cxnLst/>
              <a:rect l="l" t="t" r="r" b="b"/>
              <a:pathLst>
                <a:path w="546" h="903" extrusionOk="0">
                  <a:moveTo>
                    <a:pt x="0" y="0"/>
                  </a:moveTo>
                  <a:cubicBezTo>
                    <a:pt x="0" y="299"/>
                    <a:pt x="63" y="604"/>
                    <a:pt x="63" y="903"/>
                  </a:cubicBezTo>
                  <a:cubicBezTo>
                    <a:pt x="362" y="903"/>
                    <a:pt x="546" y="724"/>
                    <a:pt x="546" y="420"/>
                  </a:cubicBezTo>
                  <a:cubicBezTo>
                    <a:pt x="546" y="179"/>
                    <a:pt x="304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8" name="Google Shape;27248;p34"/>
            <p:cNvSpPr/>
            <p:nvPr/>
          </p:nvSpPr>
          <p:spPr>
            <a:xfrm>
              <a:off x="562325" y="4979500"/>
              <a:ext cx="15100" cy="24175"/>
            </a:xfrm>
            <a:custGeom>
              <a:avLst/>
              <a:gdLst/>
              <a:ahLst/>
              <a:cxnLst/>
              <a:rect l="l" t="t" r="r" b="b"/>
              <a:pathLst>
                <a:path w="604" h="967" extrusionOk="0">
                  <a:moveTo>
                    <a:pt x="121" y="1"/>
                  </a:moveTo>
                  <a:cubicBezTo>
                    <a:pt x="58" y="1"/>
                    <a:pt x="58" y="1"/>
                    <a:pt x="0" y="64"/>
                  </a:cubicBezTo>
                  <a:lnTo>
                    <a:pt x="0" y="966"/>
                  </a:lnTo>
                  <a:lnTo>
                    <a:pt x="121" y="966"/>
                  </a:lnTo>
                  <a:cubicBezTo>
                    <a:pt x="420" y="966"/>
                    <a:pt x="604" y="725"/>
                    <a:pt x="604" y="484"/>
                  </a:cubicBezTo>
                  <a:cubicBezTo>
                    <a:pt x="604" y="242"/>
                    <a:pt x="362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9" name="Google Shape;27249;p34"/>
            <p:cNvSpPr/>
            <p:nvPr/>
          </p:nvSpPr>
          <p:spPr>
            <a:xfrm>
              <a:off x="562325" y="4940300"/>
              <a:ext cx="15100" cy="22700"/>
            </a:xfrm>
            <a:custGeom>
              <a:avLst/>
              <a:gdLst/>
              <a:ahLst/>
              <a:cxnLst/>
              <a:rect l="l" t="t" r="r" b="b"/>
              <a:pathLst>
                <a:path w="604" h="908" extrusionOk="0">
                  <a:moveTo>
                    <a:pt x="58" y="0"/>
                  </a:moveTo>
                  <a:cubicBezTo>
                    <a:pt x="0" y="304"/>
                    <a:pt x="0" y="604"/>
                    <a:pt x="0" y="908"/>
                  </a:cubicBezTo>
                  <a:lnTo>
                    <a:pt x="121" y="908"/>
                  </a:lnTo>
                  <a:cubicBezTo>
                    <a:pt x="420" y="908"/>
                    <a:pt x="604" y="666"/>
                    <a:pt x="604" y="425"/>
                  </a:cubicBezTo>
                  <a:cubicBezTo>
                    <a:pt x="604" y="184"/>
                    <a:pt x="362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0" name="Google Shape;27250;p34"/>
            <p:cNvSpPr/>
            <p:nvPr/>
          </p:nvSpPr>
          <p:spPr>
            <a:xfrm>
              <a:off x="565325" y="4899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122" y="1"/>
                  </a:moveTo>
                  <a:cubicBezTo>
                    <a:pt x="59" y="300"/>
                    <a:pt x="1" y="662"/>
                    <a:pt x="1" y="966"/>
                  </a:cubicBezTo>
                  <a:cubicBezTo>
                    <a:pt x="300" y="966"/>
                    <a:pt x="484" y="725"/>
                    <a:pt x="484" y="483"/>
                  </a:cubicBezTo>
                  <a:cubicBezTo>
                    <a:pt x="484" y="242"/>
                    <a:pt x="300" y="59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1" name="Google Shape;27251;p34"/>
            <p:cNvSpPr/>
            <p:nvPr/>
          </p:nvSpPr>
          <p:spPr>
            <a:xfrm>
              <a:off x="571375" y="4863425"/>
              <a:ext cx="6050" cy="18125"/>
            </a:xfrm>
            <a:custGeom>
              <a:avLst/>
              <a:gdLst/>
              <a:ahLst/>
              <a:cxnLst/>
              <a:rect l="l" t="t" r="r" b="b"/>
              <a:pathLst>
                <a:path w="242" h="725" extrusionOk="0">
                  <a:moveTo>
                    <a:pt x="121" y="1"/>
                  </a:moveTo>
                  <a:cubicBezTo>
                    <a:pt x="58" y="242"/>
                    <a:pt x="0" y="483"/>
                    <a:pt x="0" y="725"/>
                  </a:cubicBezTo>
                  <a:cubicBezTo>
                    <a:pt x="121" y="662"/>
                    <a:pt x="242" y="483"/>
                    <a:pt x="242" y="300"/>
                  </a:cubicBezTo>
                  <a:cubicBezTo>
                    <a:pt x="242" y="179"/>
                    <a:pt x="179" y="59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52" name="Google Shape;27252;p34"/>
          <p:cNvGrpSpPr/>
          <p:nvPr/>
        </p:nvGrpSpPr>
        <p:grpSpPr>
          <a:xfrm rot="5400000">
            <a:off x="8686447" y="636377"/>
            <a:ext cx="532333" cy="273457"/>
            <a:chOff x="2501975" y="2191425"/>
            <a:chExt cx="325825" cy="167375"/>
          </a:xfrm>
        </p:grpSpPr>
        <p:sp>
          <p:nvSpPr>
            <p:cNvPr id="27253" name="Google Shape;27253;p34"/>
            <p:cNvSpPr/>
            <p:nvPr/>
          </p:nvSpPr>
          <p:spPr>
            <a:xfrm>
              <a:off x="2501975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79" y="0"/>
                  </a:moveTo>
                  <a:lnTo>
                    <a:pt x="1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4" name="Google Shape;27254;p34"/>
            <p:cNvSpPr/>
            <p:nvPr/>
          </p:nvSpPr>
          <p:spPr>
            <a:xfrm>
              <a:off x="2577400" y="2191425"/>
              <a:ext cx="101125" cy="167375"/>
            </a:xfrm>
            <a:custGeom>
              <a:avLst/>
              <a:gdLst/>
              <a:ahLst/>
              <a:cxnLst/>
              <a:rect l="l" t="t" r="r" b="b"/>
              <a:pathLst>
                <a:path w="4045" h="6695" extrusionOk="0">
                  <a:moveTo>
                    <a:pt x="3379" y="0"/>
                  </a:moveTo>
                  <a:lnTo>
                    <a:pt x="0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5" name="Google Shape;27255;p34"/>
            <p:cNvSpPr/>
            <p:nvPr/>
          </p:nvSpPr>
          <p:spPr>
            <a:xfrm>
              <a:off x="2652800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22" y="0"/>
                  </a:moveTo>
                  <a:lnTo>
                    <a:pt x="1" y="3316"/>
                  </a:lnTo>
                  <a:lnTo>
                    <a:pt x="3322" y="6695"/>
                  </a:lnTo>
                  <a:lnTo>
                    <a:pt x="4046" y="597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6" name="Google Shape;27256;p34"/>
            <p:cNvSpPr/>
            <p:nvPr/>
          </p:nvSpPr>
          <p:spPr>
            <a:xfrm>
              <a:off x="2728225" y="2191425"/>
              <a:ext cx="99575" cy="167375"/>
            </a:xfrm>
            <a:custGeom>
              <a:avLst/>
              <a:gdLst/>
              <a:ahLst/>
              <a:cxnLst/>
              <a:rect l="l" t="t" r="r" b="b"/>
              <a:pathLst>
                <a:path w="3983" h="6695" extrusionOk="0">
                  <a:moveTo>
                    <a:pt x="3321" y="0"/>
                  </a:moveTo>
                  <a:lnTo>
                    <a:pt x="1" y="3316"/>
                  </a:lnTo>
                  <a:lnTo>
                    <a:pt x="3321" y="6695"/>
                  </a:lnTo>
                  <a:lnTo>
                    <a:pt x="3982" y="5971"/>
                  </a:ln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7" name="Google Shape;27257;p34"/>
            <p:cNvSpPr/>
            <p:nvPr/>
          </p:nvSpPr>
          <p:spPr>
            <a:xfrm>
              <a:off x="2501975" y="2191425"/>
              <a:ext cx="101150" cy="147825"/>
            </a:xfrm>
            <a:custGeom>
              <a:avLst/>
              <a:gdLst/>
              <a:ahLst/>
              <a:cxnLst/>
              <a:rect l="l" t="t" r="r" b="b"/>
              <a:pathLst>
                <a:path w="4046" h="5913" extrusionOk="0">
                  <a:moveTo>
                    <a:pt x="3379" y="0"/>
                  </a:moveTo>
                  <a:lnTo>
                    <a:pt x="1" y="3316"/>
                  </a:lnTo>
                  <a:lnTo>
                    <a:pt x="2597" y="5913"/>
                  </a:lnTo>
                  <a:cubicBezTo>
                    <a:pt x="3017" y="5850"/>
                    <a:pt x="3442" y="5850"/>
                    <a:pt x="3862" y="5792"/>
                  </a:cubicBez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8" name="Google Shape;27258;p34"/>
            <p:cNvSpPr/>
            <p:nvPr/>
          </p:nvSpPr>
          <p:spPr>
            <a:xfrm>
              <a:off x="2577400" y="2191425"/>
              <a:ext cx="101125" cy="141800"/>
            </a:xfrm>
            <a:custGeom>
              <a:avLst/>
              <a:gdLst/>
              <a:ahLst/>
              <a:cxnLst/>
              <a:rect l="l" t="t" r="r" b="b"/>
              <a:pathLst>
                <a:path w="4045" h="5672" extrusionOk="0">
                  <a:moveTo>
                    <a:pt x="3379" y="0"/>
                  </a:moveTo>
                  <a:lnTo>
                    <a:pt x="0" y="3316"/>
                  </a:lnTo>
                  <a:lnTo>
                    <a:pt x="2356" y="5672"/>
                  </a:lnTo>
                  <a:cubicBezTo>
                    <a:pt x="2838" y="5672"/>
                    <a:pt x="3258" y="5672"/>
                    <a:pt x="3683" y="5609"/>
                  </a:cubicBez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9" name="Google Shape;27259;p34"/>
            <p:cNvSpPr/>
            <p:nvPr/>
          </p:nvSpPr>
          <p:spPr>
            <a:xfrm>
              <a:off x="2652800" y="2191425"/>
              <a:ext cx="101150" cy="138775"/>
            </a:xfrm>
            <a:custGeom>
              <a:avLst/>
              <a:gdLst/>
              <a:ahLst/>
              <a:cxnLst/>
              <a:rect l="l" t="t" r="r" b="b"/>
              <a:pathLst>
                <a:path w="4046" h="5551" extrusionOk="0">
                  <a:moveTo>
                    <a:pt x="3322" y="0"/>
                  </a:moveTo>
                  <a:lnTo>
                    <a:pt x="1" y="3316"/>
                  </a:lnTo>
                  <a:lnTo>
                    <a:pt x="2236" y="5551"/>
                  </a:lnTo>
                  <a:lnTo>
                    <a:pt x="3621" y="555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0" name="Google Shape;27260;p34"/>
            <p:cNvSpPr/>
            <p:nvPr/>
          </p:nvSpPr>
          <p:spPr>
            <a:xfrm>
              <a:off x="2728225" y="2191425"/>
              <a:ext cx="99575" cy="143250"/>
            </a:xfrm>
            <a:custGeom>
              <a:avLst/>
              <a:gdLst/>
              <a:ahLst/>
              <a:cxnLst/>
              <a:rect l="l" t="t" r="r" b="b"/>
              <a:pathLst>
                <a:path w="3983" h="5730" extrusionOk="0">
                  <a:moveTo>
                    <a:pt x="3321" y="0"/>
                  </a:moveTo>
                  <a:lnTo>
                    <a:pt x="1" y="3316"/>
                  </a:lnTo>
                  <a:lnTo>
                    <a:pt x="2293" y="5609"/>
                  </a:lnTo>
                  <a:cubicBezTo>
                    <a:pt x="2776" y="5672"/>
                    <a:pt x="3258" y="5672"/>
                    <a:pt x="3741" y="5730"/>
                  </a:cubicBez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61" name="Google Shape;27261;p34"/>
          <p:cNvGrpSpPr/>
          <p:nvPr/>
        </p:nvGrpSpPr>
        <p:grpSpPr>
          <a:xfrm rot="5204977">
            <a:off x="705310" y="-464368"/>
            <a:ext cx="683451" cy="1332240"/>
            <a:chOff x="6463061" y="3274822"/>
            <a:chExt cx="683445" cy="1332228"/>
          </a:xfrm>
        </p:grpSpPr>
        <p:sp>
          <p:nvSpPr>
            <p:cNvPr id="27262" name="Google Shape;27262;p34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3" name="Google Shape;27263;p34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64" name="Google Shape;27264;p34"/>
          <p:cNvGrpSpPr/>
          <p:nvPr/>
        </p:nvGrpSpPr>
        <p:grpSpPr>
          <a:xfrm rot="-5400000">
            <a:off x="-30513" y="4294192"/>
            <a:ext cx="439797" cy="857289"/>
            <a:chOff x="6463061" y="3274822"/>
            <a:chExt cx="683445" cy="1332228"/>
          </a:xfrm>
        </p:grpSpPr>
        <p:sp>
          <p:nvSpPr>
            <p:cNvPr id="27265" name="Google Shape;27265;p34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6" name="Google Shape;27266;p34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67" name="Google Shape;27267;p34"/>
          <p:cNvSpPr/>
          <p:nvPr/>
        </p:nvSpPr>
        <p:spPr>
          <a:xfrm rot="2700283">
            <a:off x="-1017576" y="3970940"/>
            <a:ext cx="3291148" cy="1737583"/>
          </a:xfrm>
          <a:custGeom>
            <a:avLst/>
            <a:gdLst/>
            <a:ahLst/>
            <a:cxnLst/>
            <a:rect l="l" t="t" r="r" b="b"/>
            <a:pathLst>
              <a:path w="76565" h="69504" extrusionOk="0">
                <a:moveTo>
                  <a:pt x="76564" y="1"/>
                </a:moveTo>
                <a:cubicBezTo>
                  <a:pt x="71014" y="787"/>
                  <a:pt x="65401" y="2959"/>
                  <a:pt x="60516" y="6579"/>
                </a:cubicBezTo>
                <a:cubicBezTo>
                  <a:pt x="54674" y="10961"/>
                  <a:pt x="50816" y="18319"/>
                  <a:pt x="44263" y="18319"/>
                </a:cubicBezTo>
                <a:cubicBezTo>
                  <a:pt x="43237" y="18319"/>
                  <a:pt x="42145" y="18139"/>
                  <a:pt x="40969" y="17738"/>
                </a:cubicBezTo>
                <a:cubicBezTo>
                  <a:pt x="37045" y="16411"/>
                  <a:pt x="33849" y="13457"/>
                  <a:pt x="30167" y="11526"/>
                </a:cubicBezTo>
                <a:cubicBezTo>
                  <a:pt x="27384" y="10049"/>
                  <a:pt x="24169" y="9277"/>
                  <a:pt x="20901" y="9277"/>
                </a:cubicBezTo>
                <a:cubicBezTo>
                  <a:pt x="14957" y="9277"/>
                  <a:pt x="8838" y="11828"/>
                  <a:pt x="4827" y="17318"/>
                </a:cubicBezTo>
                <a:cubicBezTo>
                  <a:pt x="2897" y="19973"/>
                  <a:pt x="1632" y="22990"/>
                  <a:pt x="908" y="26185"/>
                </a:cubicBezTo>
                <a:cubicBezTo>
                  <a:pt x="184" y="29322"/>
                  <a:pt x="1" y="32643"/>
                  <a:pt x="305" y="35717"/>
                </a:cubicBezTo>
                <a:cubicBezTo>
                  <a:pt x="966" y="41934"/>
                  <a:pt x="3380" y="47484"/>
                  <a:pt x="6275" y="52489"/>
                </a:cubicBezTo>
                <a:cubicBezTo>
                  <a:pt x="10079" y="58947"/>
                  <a:pt x="14601" y="64619"/>
                  <a:pt x="19790" y="69503"/>
                </a:cubicBezTo>
                <a:lnTo>
                  <a:pt x="76564" y="69503"/>
                </a:lnTo>
                <a:lnTo>
                  <a:pt x="76564" y="1"/>
                </a:ln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1">
  <p:cSld name="CUSTOM_6">
    <p:spTree>
      <p:nvGrpSpPr>
        <p:cNvPr id="1" name="Shape 29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74" name="Google Shape;29574;p38"/>
          <p:cNvGrpSpPr/>
          <p:nvPr/>
        </p:nvGrpSpPr>
        <p:grpSpPr>
          <a:xfrm rot="5400000">
            <a:off x="8156372" y="4541627"/>
            <a:ext cx="532333" cy="273457"/>
            <a:chOff x="2501975" y="2191425"/>
            <a:chExt cx="325825" cy="167375"/>
          </a:xfrm>
        </p:grpSpPr>
        <p:sp>
          <p:nvSpPr>
            <p:cNvPr id="29575" name="Google Shape;29575;p38"/>
            <p:cNvSpPr/>
            <p:nvPr/>
          </p:nvSpPr>
          <p:spPr>
            <a:xfrm>
              <a:off x="2501975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79" y="0"/>
                  </a:moveTo>
                  <a:lnTo>
                    <a:pt x="1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6" name="Google Shape;29576;p38"/>
            <p:cNvSpPr/>
            <p:nvPr/>
          </p:nvSpPr>
          <p:spPr>
            <a:xfrm>
              <a:off x="2577400" y="2191425"/>
              <a:ext cx="101125" cy="167375"/>
            </a:xfrm>
            <a:custGeom>
              <a:avLst/>
              <a:gdLst/>
              <a:ahLst/>
              <a:cxnLst/>
              <a:rect l="l" t="t" r="r" b="b"/>
              <a:pathLst>
                <a:path w="4045" h="6695" extrusionOk="0">
                  <a:moveTo>
                    <a:pt x="3379" y="0"/>
                  </a:moveTo>
                  <a:lnTo>
                    <a:pt x="0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7" name="Google Shape;29577;p38"/>
            <p:cNvSpPr/>
            <p:nvPr/>
          </p:nvSpPr>
          <p:spPr>
            <a:xfrm>
              <a:off x="2652800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22" y="0"/>
                  </a:moveTo>
                  <a:lnTo>
                    <a:pt x="1" y="3316"/>
                  </a:lnTo>
                  <a:lnTo>
                    <a:pt x="3322" y="6695"/>
                  </a:lnTo>
                  <a:lnTo>
                    <a:pt x="4046" y="597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8" name="Google Shape;29578;p38"/>
            <p:cNvSpPr/>
            <p:nvPr/>
          </p:nvSpPr>
          <p:spPr>
            <a:xfrm>
              <a:off x="2728225" y="2191425"/>
              <a:ext cx="99575" cy="167375"/>
            </a:xfrm>
            <a:custGeom>
              <a:avLst/>
              <a:gdLst/>
              <a:ahLst/>
              <a:cxnLst/>
              <a:rect l="l" t="t" r="r" b="b"/>
              <a:pathLst>
                <a:path w="3983" h="6695" extrusionOk="0">
                  <a:moveTo>
                    <a:pt x="3321" y="0"/>
                  </a:moveTo>
                  <a:lnTo>
                    <a:pt x="1" y="3316"/>
                  </a:lnTo>
                  <a:lnTo>
                    <a:pt x="3321" y="6695"/>
                  </a:lnTo>
                  <a:lnTo>
                    <a:pt x="3982" y="5971"/>
                  </a:ln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9" name="Google Shape;29579;p38"/>
            <p:cNvSpPr/>
            <p:nvPr/>
          </p:nvSpPr>
          <p:spPr>
            <a:xfrm>
              <a:off x="2501975" y="2191425"/>
              <a:ext cx="101150" cy="147825"/>
            </a:xfrm>
            <a:custGeom>
              <a:avLst/>
              <a:gdLst/>
              <a:ahLst/>
              <a:cxnLst/>
              <a:rect l="l" t="t" r="r" b="b"/>
              <a:pathLst>
                <a:path w="4046" h="5913" extrusionOk="0">
                  <a:moveTo>
                    <a:pt x="3379" y="0"/>
                  </a:moveTo>
                  <a:lnTo>
                    <a:pt x="1" y="3316"/>
                  </a:lnTo>
                  <a:lnTo>
                    <a:pt x="2597" y="5913"/>
                  </a:lnTo>
                  <a:cubicBezTo>
                    <a:pt x="3017" y="5850"/>
                    <a:pt x="3442" y="5850"/>
                    <a:pt x="3862" y="5792"/>
                  </a:cubicBez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0" name="Google Shape;29580;p38"/>
            <p:cNvSpPr/>
            <p:nvPr/>
          </p:nvSpPr>
          <p:spPr>
            <a:xfrm>
              <a:off x="2577400" y="2191425"/>
              <a:ext cx="101125" cy="141800"/>
            </a:xfrm>
            <a:custGeom>
              <a:avLst/>
              <a:gdLst/>
              <a:ahLst/>
              <a:cxnLst/>
              <a:rect l="l" t="t" r="r" b="b"/>
              <a:pathLst>
                <a:path w="4045" h="5672" extrusionOk="0">
                  <a:moveTo>
                    <a:pt x="3379" y="0"/>
                  </a:moveTo>
                  <a:lnTo>
                    <a:pt x="0" y="3316"/>
                  </a:lnTo>
                  <a:lnTo>
                    <a:pt x="2356" y="5672"/>
                  </a:lnTo>
                  <a:cubicBezTo>
                    <a:pt x="2838" y="5672"/>
                    <a:pt x="3258" y="5672"/>
                    <a:pt x="3683" y="5609"/>
                  </a:cubicBez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1" name="Google Shape;29581;p38"/>
            <p:cNvSpPr/>
            <p:nvPr/>
          </p:nvSpPr>
          <p:spPr>
            <a:xfrm>
              <a:off x="2652800" y="2191425"/>
              <a:ext cx="101150" cy="138775"/>
            </a:xfrm>
            <a:custGeom>
              <a:avLst/>
              <a:gdLst/>
              <a:ahLst/>
              <a:cxnLst/>
              <a:rect l="l" t="t" r="r" b="b"/>
              <a:pathLst>
                <a:path w="4046" h="5551" extrusionOk="0">
                  <a:moveTo>
                    <a:pt x="3322" y="0"/>
                  </a:moveTo>
                  <a:lnTo>
                    <a:pt x="1" y="3316"/>
                  </a:lnTo>
                  <a:lnTo>
                    <a:pt x="2236" y="5551"/>
                  </a:lnTo>
                  <a:lnTo>
                    <a:pt x="3621" y="555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2" name="Google Shape;29582;p38"/>
            <p:cNvSpPr/>
            <p:nvPr/>
          </p:nvSpPr>
          <p:spPr>
            <a:xfrm>
              <a:off x="2728225" y="2191425"/>
              <a:ext cx="99575" cy="143250"/>
            </a:xfrm>
            <a:custGeom>
              <a:avLst/>
              <a:gdLst/>
              <a:ahLst/>
              <a:cxnLst/>
              <a:rect l="l" t="t" r="r" b="b"/>
              <a:pathLst>
                <a:path w="3983" h="5730" extrusionOk="0">
                  <a:moveTo>
                    <a:pt x="3321" y="0"/>
                  </a:moveTo>
                  <a:lnTo>
                    <a:pt x="1" y="3316"/>
                  </a:lnTo>
                  <a:lnTo>
                    <a:pt x="2293" y="5609"/>
                  </a:lnTo>
                  <a:cubicBezTo>
                    <a:pt x="2776" y="5672"/>
                    <a:pt x="3258" y="5672"/>
                    <a:pt x="3741" y="5730"/>
                  </a:cubicBez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83" name="Google Shape;29583;p38"/>
          <p:cNvGrpSpPr/>
          <p:nvPr/>
        </p:nvGrpSpPr>
        <p:grpSpPr>
          <a:xfrm rot="5204977">
            <a:off x="-304390" y="4392970"/>
            <a:ext cx="683451" cy="1332240"/>
            <a:chOff x="6463061" y="3274822"/>
            <a:chExt cx="683445" cy="1332228"/>
          </a:xfrm>
        </p:grpSpPr>
        <p:sp>
          <p:nvSpPr>
            <p:cNvPr id="29584" name="Google Shape;29584;p38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5" name="Google Shape;29585;p38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86" name="Google Shape;29586;p38"/>
          <p:cNvSpPr/>
          <p:nvPr/>
        </p:nvSpPr>
        <p:spPr>
          <a:xfrm rot="-10517371" flipH="1">
            <a:off x="7113590" y="3707382"/>
            <a:ext cx="3016362" cy="2367788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87" name="Google Shape;29587;p38"/>
          <p:cNvSpPr/>
          <p:nvPr/>
        </p:nvSpPr>
        <p:spPr>
          <a:xfrm rot="10800000" flipH="1">
            <a:off x="-1356456" y="-720436"/>
            <a:ext cx="3517527" cy="1615792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88" name="Google Shape;29588;p38"/>
          <p:cNvGrpSpPr/>
          <p:nvPr/>
        </p:nvGrpSpPr>
        <p:grpSpPr>
          <a:xfrm rot="3459148" flipH="1">
            <a:off x="6719687" y="-37780"/>
            <a:ext cx="3405699" cy="1538559"/>
            <a:chOff x="4566900" y="1390450"/>
            <a:chExt cx="2009075" cy="897525"/>
          </a:xfrm>
        </p:grpSpPr>
        <p:sp>
          <p:nvSpPr>
            <p:cNvPr id="29589" name="Google Shape;29589;p38"/>
            <p:cNvSpPr/>
            <p:nvPr/>
          </p:nvSpPr>
          <p:spPr>
            <a:xfrm>
              <a:off x="6563875" y="2266825"/>
              <a:ext cx="12100" cy="21150"/>
            </a:xfrm>
            <a:custGeom>
              <a:avLst/>
              <a:gdLst/>
              <a:ahLst/>
              <a:cxnLst/>
              <a:rect l="l" t="t" r="r" b="b"/>
              <a:pathLst>
                <a:path w="484" h="846" extrusionOk="0">
                  <a:moveTo>
                    <a:pt x="483" y="1"/>
                  </a:moveTo>
                  <a:cubicBezTo>
                    <a:pt x="242" y="1"/>
                    <a:pt x="1" y="180"/>
                    <a:pt x="1" y="421"/>
                  </a:cubicBezTo>
                  <a:cubicBezTo>
                    <a:pt x="1" y="484"/>
                    <a:pt x="59" y="542"/>
                    <a:pt x="59" y="542"/>
                  </a:cubicBezTo>
                  <a:cubicBezTo>
                    <a:pt x="179" y="662"/>
                    <a:pt x="300" y="725"/>
                    <a:pt x="483" y="84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0" name="Google Shape;29590;p38"/>
            <p:cNvSpPr/>
            <p:nvPr/>
          </p:nvSpPr>
          <p:spPr>
            <a:xfrm>
              <a:off x="6563875" y="22260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1" name="Google Shape;29591;p38"/>
            <p:cNvSpPr/>
            <p:nvPr/>
          </p:nvSpPr>
          <p:spPr>
            <a:xfrm>
              <a:off x="6563875" y="218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2" name="Google Shape;29592;p38"/>
            <p:cNvSpPr/>
            <p:nvPr/>
          </p:nvSpPr>
          <p:spPr>
            <a:xfrm>
              <a:off x="6563875" y="2146175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3" name="Google Shape;29593;p38"/>
            <p:cNvSpPr/>
            <p:nvPr/>
          </p:nvSpPr>
          <p:spPr>
            <a:xfrm>
              <a:off x="6563875" y="210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4" name="Google Shape;29594;p38"/>
            <p:cNvSpPr/>
            <p:nvPr/>
          </p:nvSpPr>
          <p:spPr>
            <a:xfrm>
              <a:off x="6563875" y="206617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5" name="Google Shape;29595;p38"/>
            <p:cNvSpPr/>
            <p:nvPr/>
          </p:nvSpPr>
          <p:spPr>
            <a:xfrm>
              <a:off x="6563875" y="202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59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6" name="Google Shape;29596;p38"/>
            <p:cNvSpPr/>
            <p:nvPr/>
          </p:nvSpPr>
          <p:spPr>
            <a:xfrm>
              <a:off x="6563875" y="1986300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7" name="Google Shape;29597;p38"/>
            <p:cNvSpPr/>
            <p:nvPr/>
          </p:nvSpPr>
          <p:spPr>
            <a:xfrm>
              <a:off x="6563875" y="194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8" name="Google Shape;29598;p38"/>
            <p:cNvSpPr/>
            <p:nvPr/>
          </p:nvSpPr>
          <p:spPr>
            <a:xfrm>
              <a:off x="6563875" y="190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9" name="Google Shape;29599;p38"/>
            <p:cNvSpPr/>
            <p:nvPr/>
          </p:nvSpPr>
          <p:spPr>
            <a:xfrm>
              <a:off x="6563875" y="1865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03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0" name="Google Shape;29600;p38"/>
            <p:cNvSpPr/>
            <p:nvPr/>
          </p:nvSpPr>
          <p:spPr>
            <a:xfrm>
              <a:off x="6563875" y="182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1" name="Google Shape;29601;p38"/>
            <p:cNvSpPr/>
            <p:nvPr/>
          </p:nvSpPr>
          <p:spPr>
            <a:xfrm>
              <a:off x="6563875" y="1785625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2" name="Google Shape;29602;p38"/>
            <p:cNvSpPr/>
            <p:nvPr/>
          </p:nvSpPr>
          <p:spPr>
            <a:xfrm>
              <a:off x="6563875" y="174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3" name="Google Shape;29603;p38"/>
            <p:cNvSpPr/>
            <p:nvPr/>
          </p:nvSpPr>
          <p:spPr>
            <a:xfrm>
              <a:off x="6563875" y="1705750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4" name="Google Shape;29604;p38"/>
            <p:cNvSpPr/>
            <p:nvPr/>
          </p:nvSpPr>
          <p:spPr>
            <a:xfrm>
              <a:off x="6563875" y="166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5" name="Google Shape;29605;p38"/>
            <p:cNvSpPr/>
            <p:nvPr/>
          </p:nvSpPr>
          <p:spPr>
            <a:xfrm>
              <a:off x="6523100" y="2226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6" name="Google Shape;29606;p38"/>
            <p:cNvSpPr/>
            <p:nvPr/>
          </p:nvSpPr>
          <p:spPr>
            <a:xfrm>
              <a:off x="6523100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7" name="Google Shape;29607;p38"/>
            <p:cNvSpPr/>
            <p:nvPr/>
          </p:nvSpPr>
          <p:spPr>
            <a:xfrm>
              <a:off x="6523100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8" name="Google Shape;29608;p38"/>
            <p:cNvSpPr/>
            <p:nvPr/>
          </p:nvSpPr>
          <p:spPr>
            <a:xfrm>
              <a:off x="6523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9" name="Google Shape;29609;p38"/>
            <p:cNvSpPr/>
            <p:nvPr/>
          </p:nvSpPr>
          <p:spPr>
            <a:xfrm>
              <a:off x="6523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0" name="Google Shape;29610;p38"/>
            <p:cNvSpPr/>
            <p:nvPr/>
          </p:nvSpPr>
          <p:spPr>
            <a:xfrm>
              <a:off x="6523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1" name="Google Shape;29611;p38"/>
            <p:cNvSpPr/>
            <p:nvPr/>
          </p:nvSpPr>
          <p:spPr>
            <a:xfrm>
              <a:off x="6523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2" name="Google Shape;29612;p38"/>
            <p:cNvSpPr/>
            <p:nvPr/>
          </p:nvSpPr>
          <p:spPr>
            <a:xfrm>
              <a:off x="6523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3" name="Google Shape;29613;p38"/>
            <p:cNvSpPr/>
            <p:nvPr/>
          </p:nvSpPr>
          <p:spPr>
            <a:xfrm>
              <a:off x="6523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4" name="Google Shape;29614;p38"/>
            <p:cNvSpPr/>
            <p:nvPr/>
          </p:nvSpPr>
          <p:spPr>
            <a:xfrm>
              <a:off x="6523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5" name="Google Shape;29615;p38"/>
            <p:cNvSpPr/>
            <p:nvPr/>
          </p:nvSpPr>
          <p:spPr>
            <a:xfrm>
              <a:off x="6523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6" name="Google Shape;29616;p38"/>
            <p:cNvSpPr/>
            <p:nvPr/>
          </p:nvSpPr>
          <p:spPr>
            <a:xfrm>
              <a:off x="6523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7" name="Google Shape;29617;p38"/>
            <p:cNvSpPr/>
            <p:nvPr/>
          </p:nvSpPr>
          <p:spPr>
            <a:xfrm>
              <a:off x="6523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8" name="Google Shape;29618;p38"/>
            <p:cNvSpPr/>
            <p:nvPr/>
          </p:nvSpPr>
          <p:spPr>
            <a:xfrm>
              <a:off x="6523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9" name="Google Shape;29619;p38"/>
            <p:cNvSpPr/>
            <p:nvPr/>
          </p:nvSpPr>
          <p:spPr>
            <a:xfrm>
              <a:off x="65231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0" name="Google Shape;29620;p38"/>
            <p:cNvSpPr/>
            <p:nvPr/>
          </p:nvSpPr>
          <p:spPr>
            <a:xfrm>
              <a:off x="65231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1" name="Google Shape;29621;p38"/>
            <p:cNvSpPr/>
            <p:nvPr/>
          </p:nvSpPr>
          <p:spPr>
            <a:xfrm>
              <a:off x="6523100" y="1585075"/>
              <a:ext cx="21125" cy="24175"/>
            </a:xfrm>
            <a:custGeom>
              <a:avLst/>
              <a:gdLst/>
              <a:ahLst/>
              <a:cxnLst/>
              <a:rect l="l" t="t" r="r" b="b"/>
              <a:pathLst>
                <a:path w="845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666" y="966"/>
                    <a:pt x="787" y="846"/>
                    <a:pt x="845" y="725"/>
                  </a:cubicBezTo>
                  <a:cubicBezTo>
                    <a:pt x="787" y="484"/>
                    <a:pt x="666" y="242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2" name="Google Shape;29622;p38"/>
            <p:cNvSpPr/>
            <p:nvPr/>
          </p:nvSpPr>
          <p:spPr>
            <a:xfrm>
              <a:off x="6523100" y="1554925"/>
              <a:ext cx="6050" cy="12075"/>
            </a:xfrm>
            <a:custGeom>
              <a:avLst/>
              <a:gdLst/>
              <a:ahLst/>
              <a:cxnLst/>
              <a:rect l="l" t="t" r="r" b="b"/>
              <a:pathLst>
                <a:path w="242" h="483" extrusionOk="0">
                  <a:moveTo>
                    <a:pt x="0" y="0"/>
                  </a:moveTo>
                  <a:lnTo>
                    <a:pt x="0" y="58"/>
                  </a:lnTo>
                  <a:cubicBezTo>
                    <a:pt x="0" y="179"/>
                    <a:pt x="63" y="300"/>
                    <a:pt x="121" y="420"/>
                  </a:cubicBezTo>
                  <a:cubicBezTo>
                    <a:pt x="184" y="420"/>
                    <a:pt x="184" y="483"/>
                    <a:pt x="242" y="483"/>
                  </a:cubicBezTo>
                  <a:cubicBezTo>
                    <a:pt x="184" y="300"/>
                    <a:pt x="63" y="179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3" name="Google Shape;29623;p38"/>
            <p:cNvSpPr/>
            <p:nvPr/>
          </p:nvSpPr>
          <p:spPr>
            <a:xfrm>
              <a:off x="6489925" y="2226050"/>
              <a:ext cx="15100" cy="12100"/>
            </a:xfrm>
            <a:custGeom>
              <a:avLst/>
              <a:gdLst/>
              <a:ahLst/>
              <a:cxnLst/>
              <a:rect l="l" t="t" r="r" b="b"/>
              <a:pathLst>
                <a:path w="604" h="484" extrusionOk="0">
                  <a:moveTo>
                    <a:pt x="0" y="1"/>
                  </a:moveTo>
                  <a:cubicBezTo>
                    <a:pt x="183" y="184"/>
                    <a:pt x="425" y="305"/>
                    <a:pt x="603" y="483"/>
                  </a:cubicBezTo>
                  <a:cubicBezTo>
                    <a:pt x="603" y="184"/>
                    <a:pt x="362" y="1"/>
                    <a:pt x="1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4" name="Google Shape;29624;p38"/>
            <p:cNvSpPr/>
            <p:nvPr/>
          </p:nvSpPr>
          <p:spPr>
            <a:xfrm>
              <a:off x="6480875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5" name="Google Shape;29625;p38"/>
            <p:cNvSpPr/>
            <p:nvPr/>
          </p:nvSpPr>
          <p:spPr>
            <a:xfrm>
              <a:off x="6480875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6" name="Google Shape;29626;p38"/>
            <p:cNvSpPr/>
            <p:nvPr/>
          </p:nvSpPr>
          <p:spPr>
            <a:xfrm>
              <a:off x="64808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7" name="Google Shape;29627;p38"/>
            <p:cNvSpPr/>
            <p:nvPr/>
          </p:nvSpPr>
          <p:spPr>
            <a:xfrm>
              <a:off x="64808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8" name="Google Shape;29628;p38"/>
            <p:cNvSpPr/>
            <p:nvPr/>
          </p:nvSpPr>
          <p:spPr>
            <a:xfrm>
              <a:off x="64808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9" name="Google Shape;29629;p38"/>
            <p:cNvSpPr/>
            <p:nvPr/>
          </p:nvSpPr>
          <p:spPr>
            <a:xfrm>
              <a:off x="64808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0" name="Google Shape;29630;p38"/>
            <p:cNvSpPr/>
            <p:nvPr/>
          </p:nvSpPr>
          <p:spPr>
            <a:xfrm>
              <a:off x="64808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1" name="Google Shape;29631;p38"/>
            <p:cNvSpPr/>
            <p:nvPr/>
          </p:nvSpPr>
          <p:spPr>
            <a:xfrm>
              <a:off x="64808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2" name="Google Shape;29632;p38"/>
            <p:cNvSpPr/>
            <p:nvPr/>
          </p:nvSpPr>
          <p:spPr>
            <a:xfrm>
              <a:off x="64808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3" name="Google Shape;29633;p38"/>
            <p:cNvSpPr/>
            <p:nvPr/>
          </p:nvSpPr>
          <p:spPr>
            <a:xfrm>
              <a:off x="64808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4" name="Google Shape;29634;p38"/>
            <p:cNvSpPr/>
            <p:nvPr/>
          </p:nvSpPr>
          <p:spPr>
            <a:xfrm>
              <a:off x="64808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5" name="Google Shape;29635;p38"/>
            <p:cNvSpPr/>
            <p:nvPr/>
          </p:nvSpPr>
          <p:spPr>
            <a:xfrm>
              <a:off x="64808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6" name="Google Shape;29636;p38"/>
            <p:cNvSpPr/>
            <p:nvPr/>
          </p:nvSpPr>
          <p:spPr>
            <a:xfrm>
              <a:off x="64808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7" name="Google Shape;29637;p38"/>
            <p:cNvSpPr/>
            <p:nvPr/>
          </p:nvSpPr>
          <p:spPr>
            <a:xfrm>
              <a:off x="64808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8" name="Google Shape;29638;p38"/>
            <p:cNvSpPr/>
            <p:nvPr/>
          </p:nvSpPr>
          <p:spPr>
            <a:xfrm>
              <a:off x="64808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9" name="Google Shape;29639;p38"/>
            <p:cNvSpPr/>
            <p:nvPr/>
          </p:nvSpPr>
          <p:spPr>
            <a:xfrm>
              <a:off x="64808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0" name="Google Shape;29640;p38"/>
            <p:cNvSpPr/>
            <p:nvPr/>
          </p:nvSpPr>
          <p:spPr>
            <a:xfrm>
              <a:off x="64808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1" name="Google Shape;29641;p38"/>
            <p:cNvSpPr/>
            <p:nvPr/>
          </p:nvSpPr>
          <p:spPr>
            <a:xfrm>
              <a:off x="6480875" y="1506650"/>
              <a:ext cx="21125" cy="22600"/>
            </a:xfrm>
            <a:custGeom>
              <a:avLst/>
              <a:gdLst/>
              <a:ahLst/>
              <a:cxnLst/>
              <a:rect l="l" t="t" r="r" b="b"/>
              <a:pathLst>
                <a:path w="845" h="904" extrusionOk="0">
                  <a:moveTo>
                    <a:pt x="241" y="1"/>
                  </a:moveTo>
                  <a:cubicBezTo>
                    <a:pt x="121" y="121"/>
                    <a:pt x="0" y="242"/>
                    <a:pt x="0" y="421"/>
                  </a:cubicBezTo>
                  <a:cubicBezTo>
                    <a:pt x="0" y="541"/>
                    <a:pt x="63" y="662"/>
                    <a:pt x="183" y="725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66" y="845"/>
                    <a:pt x="787" y="783"/>
                    <a:pt x="845" y="662"/>
                  </a:cubicBezTo>
                  <a:lnTo>
                    <a:pt x="666" y="483"/>
                  </a:lnTo>
                  <a:cubicBezTo>
                    <a:pt x="545" y="300"/>
                    <a:pt x="362" y="179"/>
                    <a:pt x="24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2" name="Google Shape;29642;p38"/>
            <p:cNvSpPr/>
            <p:nvPr/>
          </p:nvSpPr>
          <p:spPr>
            <a:xfrm>
              <a:off x="6446225" y="2185400"/>
              <a:ext cx="16575" cy="1655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79" y="0"/>
                  </a:moveTo>
                  <a:cubicBezTo>
                    <a:pt x="122" y="0"/>
                    <a:pt x="59" y="58"/>
                    <a:pt x="1" y="58"/>
                  </a:cubicBezTo>
                  <a:cubicBezTo>
                    <a:pt x="242" y="299"/>
                    <a:pt x="421" y="483"/>
                    <a:pt x="662" y="661"/>
                  </a:cubicBezTo>
                  <a:lnTo>
                    <a:pt x="662" y="483"/>
                  </a:lnTo>
                  <a:cubicBezTo>
                    <a:pt x="662" y="241"/>
                    <a:pt x="483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3" name="Google Shape;29643;p38"/>
            <p:cNvSpPr/>
            <p:nvPr/>
          </p:nvSpPr>
          <p:spPr>
            <a:xfrm>
              <a:off x="6440200" y="2146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4" name="Google Shape;29644;p38"/>
            <p:cNvSpPr/>
            <p:nvPr/>
          </p:nvSpPr>
          <p:spPr>
            <a:xfrm>
              <a:off x="6440200" y="2105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5" name="Google Shape;29645;p38"/>
            <p:cNvSpPr/>
            <p:nvPr/>
          </p:nvSpPr>
          <p:spPr>
            <a:xfrm>
              <a:off x="6440200" y="206617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6" name="Google Shape;29646;p38"/>
            <p:cNvSpPr/>
            <p:nvPr/>
          </p:nvSpPr>
          <p:spPr>
            <a:xfrm>
              <a:off x="6440200" y="202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7" name="Google Shape;29647;p38"/>
            <p:cNvSpPr/>
            <p:nvPr/>
          </p:nvSpPr>
          <p:spPr>
            <a:xfrm>
              <a:off x="644020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8" name="Google Shape;29648;p38"/>
            <p:cNvSpPr/>
            <p:nvPr/>
          </p:nvSpPr>
          <p:spPr>
            <a:xfrm>
              <a:off x="64402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9" name="Google Shape;29649;p38"/>
            <p:cNvSpPr/>
            <p:nvPr/>
          </p:nvSpPr>
          <p:spPr>
            <a:xfrm>
              <a:off x="64402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0" name="Google Shape;29650;p38"/>
            <p:cNvSpPr/>
            <p:nvPr/>
          </p:nvSpPr>
          <p:spPr>
            <a:xfrm>
              <a:off x="64402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1" name="Google Shape;29651;p38"/>
            <p:cNvSpPr/>
            <p:nvPr/>
          </p:nvSpPr>
          <p:spPr>
            <a:xfrm>
              <a:off x="64402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2" name="Google Shape;29652;p38"/>
            <p:cNvSpPr/>
            <p:nvPr/>
          </p:nvSpPr>
          <p:spPr>
            <a:xfrm>
              <a:off x="64402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3" y="725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3" name="Google Shape;29653;p38"/>
            <p:cNvSpPr/>
            <p:nvPr/>
          </p:nvSpPr>
          <p:spPr>
            <a:xfrm>
              <a:off x="64402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4" name="Google Shape;29654;p38"/>
            <p:cNvSpPr/>
            <p:nvPr/>
          </p:nvSpPr>
          <p:spPr>
            <a:xfrm>
              <a:off x="64402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5" name="Google Shape;29655;p38"/>
            <p:cNvSpPr/>
            <p:nvPr/>
          </p:nvSpPr>
          <p:spPr>
            <a:xfrm>
              <a:off x="64402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6" name="Google Shape;29656;p38"/>
            <p:cNvSpPr/>
            <p:nvPr/>
          </p:nvSpPr>
          <p:spPr>
            <a:xfrm>
              <a:off x="64402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0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4" y="908"/>
                    <a:pt x="903" y="667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7" name="Google Shape;29657;p38"/>
            <p:cNvSpPr/>
            <p:nvPr/>
          </p:nvSpPr>
          <p:spPr>
            <a:xfrm>
              <a:off x="64402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8" name="Google Shape;29658;p38"/>
            <p:cNvSpPr/>
            <p:nvPr/>
          </p:nvSpPr>
          <p:spPr>
            <a:xfrm>
              <a:off x="64402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9" name="Google Shape;29659;p38"/>
            <p:cNvSpPr/>
            <p:nvPr/>
          </p:nvSpPr>
          <p:spPr>
            <a:xfrm>
              <a:off x="64402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08"/>
                    <a:pt x="903" y="725"/>
                    <a:pt x="903" y="484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0" name="Google Shape;29660;p38"/>
            <p:cNvSpPr/>
            <p:nvPr/>
          </p:nvSpPr>
          <p:spPr>
            <a:xfrm>
              <a:off x="6440200" y="1471900"/>
              <a:ext cx="19575" cy="16675"/>
            </a:xfrm>
            <a:custGeom>
              <a:avLst/>
              <a:gdLst/>
              <a:ahLst/>
              <a:cxnLst/>
              <a:rect l="l" t="t" r="r" b="b"/>
              <a:pathLst>
                <a:path w="783" h="667" extrusionOk="0">
                  <a:moveTo>
                    <a:pt x="1" y="1"/>
                  </a:moveTo>
                  <a:lnTo>
                    <a:pt x="1" y="184"/>
                  </a:lnTo>
                  <a:cubicBezTo>
                    <a:pt x="1" y="305"/>
                    <a:pt x="1" y="425"/>
                    <a:pt x="121" y="546"/>
                  </a:cubicBezTo>
                  <a:cubicBezTo>
                    <a:pt x="242" y="604"/>
                    <a:pt x="363" y="667"/>
                    <a:pt x="483" y="667"/>
                  </a:cubicBezTo>
                  <a:cubicBezTo>
                    <a:pt x="604" y="667"/>
                    <a:pt x="724" y="604"/>
                    <a:pt x="782" y="546"/>
                  </a:cubicBezTo>
                  <a:cubicBezTo>
                    <a:pt x="541" y="363"/>
                    <a:pt x="300" y="184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1" name="Google Shape;29661;p38"/>
            <p:cNvSpPr/>
            <p:nvPr/>
          </p:nvSpPr>
          <p:spPr>
            <a:xfrm>
              <a:off x="6404000" y="2146175"/>
              <a:ext cx="18125" cy="16550"/>
            </a:xfrm>
            <a:custGeom>
              <a:avLst/>
              <a:gdLst/>
              <a:ahLst/>
              <a:cxnLst/>
              <a:rect l="l" t="t" r="r" b="b"/>
              <a:pathLst>
                <a:path w="725" h="662" extrusionOk="0">
                  <a:moveTo>
                    <a:pt x="242" y="0"/>
                  </a:moveTo>
                  <a:cubicBezTo>
                    <a:pt x="121" y="0"/>
                    <a:pt x="58" y="0"/>
                    <a:pt x="1" y="58"/>
                  </a:cubicBezTo>
                  <a:cubicBezTo>
                    <a:pt x="179" y="242"/>
                    <a:pt x="420" y="483"/>
                    <a:pt x="662" y="662"/>
                  </a:cubicBezTo>
                  <a:cubicBezTo>
                    <a:pt x="662" y="604"/>
                    <a:pt x="725" y="541"/>
                    <a:pt x="725" y="420"/>
                  </a:cubicBezTo>
                  <a:cubicBezTo>
                    <a:pt x="725" y="179"/>
                    <a:pt x="483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2" name="Google Shape;29662;p38"/>
            <p:cNvSpPr/>
            <p:nvPr/>
          </p:nvSpPr>
          <p:spPr>
            <a:xfrm>
              <a:off x="63979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3" name="Google Shape;29663;p38"/>
            <p:cNvSpPr/>
            <p:nvPr/>
          </p:nvSpPr>
          <p:spPr>
            <a:xfrm>
              <a:off x="63979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4" name="Google Shape;29664;p38"/>
            <p:cNvSpPr/>
            <p:nvPr/>
          </p:nvSpPr>
          <p:spPr>
            <a:xfrm>
              <a:off x="63979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5" name="Google Shape;29665;p38"/>
            <p:cNvSpPr/>
            <p:nvPr/>
          </p:nvSpPr>
          <p:spPr>
            <a:xfrm>
              <a:off x="63979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6" name="Google Shape;29666;p38"/>
            <p:cNvSpPr/>
            <p:nvPr/>
          </p:nvSpPr>
          <p:spPr>
            <a:xfrm>
              <a:off x="63979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7" name="Google Shape;29667;p38"/>
            <p:cNvSpPr/>
            <p:nvPr/>
          </p:nvSpPr>
          <p:spPr>
            <a:xfrm>
              <a:off x="63979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8" name="Google Shape;29668;p38"/>
            <p:cNvSpPr/>
            <p:nvPr/>
          </p:nvSpPr>
          <p:spPr>
            <a:xfrm>
              <a:off x="63979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9" name="Google Shape;29669;p38"/>
            <p:cNvSpPr/>
            <p:nvPr/>
          </p:nvSpPr>
          <p:spPr>
            <a:xfrm>
              <a:off x="63979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0" name="Google Shape;29670;p38"/>
            <p:cNvSpPr/>
            <p:nvPr/>
          </p:nvSpPr>
          <p:spPr>
            <a:xfrm>
              <a:off x="63979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1" name="Google Shape;29671;p38"/>
            <p:cNvSpPr/>
            <p:nvPr/>
          </p:nvSpPr>
          <p:spPr>
            <a:xfrm>
              <a:off x="63979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2" name="Google Shape;29672;p38"/>
            <p:cNvSpPr/>
            <p:nvPr/>
          </p:nvSpPr>
          <p:spPr>
            <a:xfrm>
              <a:off x="63979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3" name="Google Shape;29673;p38"/>
            <p:cNvSpPr/>
            <p:nvPr/>
          </p:nvSpPr>
          <p:spPr>
            <a:xfrm>
              <a:off x="63979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4" name="Google Shape;29674;p38"/>
            <p:cNvSpPr/>
            <p:nvPr/>
          </p:nvSpPr>
          <p:spPr>
            <a:xfrm>
              <a:off x="63979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5" name="Google Shape;29675;p38"/>
            <p:cNvSpPr/>
            <p:nvPr/>
          </p:nvSpPr>
          <p:spPr>
            <a:xfrm>
              <a:off x="63979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6" name="Google Shape;29676;p38"/>
            <p:cNvSpPr/>
            <p:nvPr/>
          </p:nvSpPr>
          <p:spPr>
            <a:xfrm>
              <a:off x="63979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7" name="Google Shape;29677;p38"/>
            <p:cNvSpPr/>
            <p:nvPr/>
          </p:nvSpPr>
          <p:spPr>
            <a:xfrm>
              <a:off x="63979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8" name="Google Shape;29678;p38"/>
            <p:cNvSpPr/>
            <p:nvPr/>
          </p:nvSpPr>
          <p:spPr>
            <a:xfrm>
              <a:off x="63979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9" name="Google Shape;29679;p38"/>
            <p:cNvSpPr/>
            <p:nvPr/>
          </p:nvSpPr>
          <p:spPr>
            <a:xfrm>
              <a:off x="6360200" y="2105400"/>
              <a:ext cx="19700" cy="18125"/>
            </a:xfrm>
            <a:custGeom>
              <a:avLst/>
              <a:gdLst/>
              <a:ahLst/>
              <a:cxnLst/>
              <a:rect l="l" t="t" r="r" b="b"/>
              <a:pathLst>
                <a:path w="788" h="725" extrusionOk="0">
                  <a:moveTo>
                    <a:pt x="305" y="0"/>
                  </a:moveTo>
                  <a:cubicBezTo>
                    <a:pt x="184" y="0"/>
                    <a:pt x="121" y="63"/>
                    <a:pt x="1" y="121"/>
                  </a:cubicBezTo>
                  <a:cubicBezTo>
                    <a:pt x="242" y="362"/>
                    <a:pt x="483" y="545"/>
                    <a:pt x="724" y="724"/>
                  </a:cubicBezTo>
                  <a:cubicBezTo>
                    <a:pt x="787" y="666"/>
                    <a:pt x="787" y="603"/>
                    <a:pt x="787" y="483"/>
                  </a:cubicBezTo>
                  <a:cubicBezTo>
                    <a:pt x="787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0" name="Google Shape;29680;p38"/>
            <p:cNvSpPr/>
            <p:nvPr/>
          </p:nvSpPr>
          <p:spPr>
            <a:xfrm>
              <a:off x="63557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26" y="876"/>
                    <a:pt x="303" y="930"/>
                    <a:pt x="411" y="930"/>
                  </a:cubicBezTo>
                  <a:cubicBezTo>
                    <a:pt x="451" y="930"/>
                    <a:pt x="494" y="923"/>
                    <a:pt x="542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1" name="Google Shape;29681;p38"/>
            <p:cNvSpPr/>
            <p:nvPr/>
          </p:nvSpPr>
          <p:spPr>
            <a:xfrm>
              <a:off x="63557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2" name="Google Shape;29682;p38"/>
            <p:cNvSpPr/>
            <p:nvPr/>
          </p:nvSpPr>
          <p:spPr>
            <a:xfrm>
              <a:off x="63557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3" name="Google Shape;29683;p38"/>
            <p:cNvSpPr/>
            <p:nvPr/>
          </p:nvSpPr>
          <p:spPr>
            <a:xfrm>
              <a:off x="63557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4" name="Google Shape;29684;p38"/>
            <p:cNvSpPr/>
            <p:nvPr/>
          </p:nvSpPr>
          <p:spPr>
            <a:xfrm>
              <a:off x="63557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5" name="Google Shape;29685;p38"/>
            <p:cNvSpPr/>
            <p:nvPr/>
          </p:nvSpPr>
          <p:spPr>
            <a:xfrm>
              <a:off x="63557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6" name="Google Shape;29686;p38"/>
            <p:cNvSpPr/>
            <p:nvPr/>
          </p:nvSpPr>
          <p:spPr>
            <a:xfrm>
              <a:off x="63557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7" name="Google Shape;29687;p38"/>
            <p:cNvSpPr/>
            <p:nvPr/>
          </p:nvSpPr>
          <p:spPr>
            <a:xfrm>
              <a:off x="63557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26" y="876"/>
                    <a:pt x="303" y="931"/>
                    <a:pt x="411" y="931"/>
                  </a:cubicBezTo>
                  <a:cubicBezTo>
                    <a:pt x="451" y="931"/>
                    <a:pt x="494" y="923"/>
                    <a:pt x="542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8" name="Google Shape;29688;p38"/>
            <p:cNvSpPr/>
            <p:nvPr/>
          </p:nvSpPr>
          <p:spPr>
            <a:xfrm>
              <a:off x="63557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9" name="Google Shape;29689;p38"/>
            <p:cNvSpPr/>
            <p:nvPr/>
          </p:nvSpPr>
          <p:spPr>
            <a:xfrm>
              <a:off x="63557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0" name="Google Shape;29690;p38"/>
            <p:cNvSpPr/>
            <p:nvPr/>
          </p:nvSpPr>
          <p:spPr>
            <a:xfrm>
              <a:off x="63557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1" name="Google Shape;29691;p38"/>
            <p:cNvSpPr/>
            <p:nvPr/>
          </p:nvSpPr>
          <p:spPr>
            <a:xfrm>
              <a:off x="63557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80" y="787"/>
                  </a:cubicBezTo>
                  <a:cubicBezTo>
                    <a:pt x="242" y="845"/>
                    <a:pt x="363" y="908"/>
                    <a:pt x="542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2" name="Google Shape;29692;p38"/>
            <p:cNvSpPr/>
            <p:nvPr/>
          </p:nvSpPr>
          <p:spPr>
            <a:xfrm>
              <a:off x="63557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3" name="Google Shape;29693;p38"/>
            <p:cNvSpPr/>
            <p:nvPr/>
          </p:nvSpPr>
          <p:spPr>
            <a:xfrm>
              <a:off x="63557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4" name="Google Shape;29694;p38"/>
            <p:cNvSpPr/>
            <p:nvPr/>
          </p:nvSpPr>
          <p:spPr>
            <a:xfrm>
              <a:off x="63557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5" name="Google Shape;29695;p38"/>
            <p:cNvSpPr/>
            <p:nvPr/>
          </p:nvSpPr>
          <p:spPr>
            <a:xfrm>
              <a:off x="63557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6" name="Google Shape;29696;p38"/>
            <p:cNvSpPr/>
            <p:nvPr/>
          </p:nvSpPr>
          <p:spPr>
            <a:xfrm>
              <a:off x="6355725" y="1434250"/>
              <a:ext cx="22600" cy="14150"/>
            </a:xfrm>
            <a:custGeom>
              <a:avLst/>
              <a:gdLst/>
              <a:ahLst/>
              <a:cxnLst/>
              <a:rect l="l" t="t" r="r" b="b"/>
              <a:pathLst>
                <a:path w="904" h="566" extrusionOk="0">
                  <a:moveTo>
                    <a:pt x="59" y="1"/>
                  </a:moveTo>
                  <a:cubicBezTo>
                    <a:pt x="1" y="59"/>
                    <a:pt x="1" y="59"/>
                    <a:pt x="1" y="121"/>
                  </a:cubicBezTo>
                  <a:cubicBezTo>
                    <a:pt x="1" y="242"/>
                    <a:pt x="59" y="363"/>
                    <a:pt x="180" y="421"/>
                  </a:cubicBezTo>
                  <a:cubicBezTo>
                    <a:pt x="225" y="509"/>
                    <a:pt x="302" y="566"/>
                    <a:pt x="410" y="566"/>
                  </a:cubicBezTo>
                  <a:cubicBezTo>
                    <a:pt x="449" y="566"/>
                    <a:pt x="493" y="558"/>
                    <a:pt x="542" y="541"/>
                  </a:cubicBezTo>
                  <a:cubicBezTo>
                    <a:pt x="662" y="541"/>
                    <a:pt x="846" y="483"/>
                    <a:pt x="903" y="300"/>
                  </a:cubicBezTo>
                  <a:cubicBezTo>
                    <a:pt x="604" y="179"/>
                    <a:pt x="300" y="121"/>
                    <a:pt x="5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7" name="Google Shape;29697;p38"/>
            <p:cNvSpPr/>
            <p:nvPr/>
          </p:nvSpPr>
          <p:spPr>
            <a:xfrm>
              <a:off x="6316525" y="2066175"/>
              <a:ext cx="22575" cy="19700"/>
            </a:xfrm>
            <a:custGeom>
              <a:avLst/>
              <a:gdLst/>
              <a:ahLst/>
              <a:cxnLst/>
              <a:rect l="l" t="t" r="r" b="b"/>
              <a:pathLst>
                <a:path w="903" h="788" extrusionOk="0">
                  <a:moveTo>
                    <a:pt x="420" y="0"/>
                  </a:moveTo>
                  <a:cubicBezTo>
                    <a:pt x="242" y="0"/>
                    <a:pt x="58" y="63"/>
                    <a:pt x="0" y="242"/>
                  </a:cubicBezTo>
                  <a:cubicBezTo>
                    <a:pt x="179" y="425"/>
                    <a:pt x="420" y="546"/>
                    <a:pt x="604" y="724"/>
                  </a:cubicBezTo>
                  <a:cubicBezTo>
                    <a:pt x="662" y="724"/>
                    <a:pt x="662" y="787"/>
                    <a:pt x="724" y="787"/>
                  </a:cubicBezTo>
                  <a:cubicBezTo>
                    <a:pt x="845" y="724"/>
                    <a:pt x="903" y="604"/>
                    <a:pt x="903" y="425"/>
                  </a:cubicBezTo>
                  <a:cubicBezTo>
                    <a:pt x="845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8" name="Google Shape;29698;p38"/>
            <p:cNvSpPr/>
            <p:nvPr/>
          </p:nvSpPr>
          <p:spPr>
            <a:xfrm>
              <a:off x="6314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9" name="Google Shape;29699;p38"/>
            <p:cNvSpPr/>
            <p:nvPr/>
          </p:nvSpPr>
          <p:spPr>
            <a:xfrm>
              <a:off x="6314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0" name="Google Shape;29700;p38"/>
            <p:cNvSpPr/>
            <p:nvPr/>
          </p:nvSpPr>
          <p:spPr>
            <a:xfrm>
              <a:off x="6314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1" name="Google Shape;29701;p38"/>
            <p:cNvSpPr/>
            <p:nvPr/>
          </p:nvSpPr>
          <p:spPr>
            <a:xfrm>
              <a:off x="6314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2" name="Google Shape;29702;p38"/>
            <p:cNvSpPr/>
            <p:nvPr/>
          </p:nvSpPr>
          <p:spPr>
            <a:xfrm>
              <a:off x="6314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3" name="Google Shape;29703;p38"/>
            <p:cNvSpPr/>
            <p:nvPr/>
          </p:nvSpPr>
          <p:spPr>
            <a:xfrm>
              <a:off x="6314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4" name="Google Shape;29704;p38"/>
            <p:cNvSpPr/>
            <p:nvPr/>
          </p:nvSpPr>
          <p:spPr>
            <a:xfrm>
              <a:off x="6314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5" name="Google Shape;29705;p38"/>
            <p:cNvSpPr/>
            <p:nvPr/>
          </p:nvSpPr>
          <p:spPr>
            <a:xfrm>
              <a:off x="6314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6" name="Google Shape;29706;p38"/>
            <p:cNvSpPr/>
            <p:nvPr/>
          </p:nvSpPr>
          <p:spPr>
            <a:xfrm>
              <a:off x="6314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7" name="Google Shape;29707;p38"/>
            <p:cNvSpPr/>
            <p:nvPr/>
          </p:nvSpPr>
          <p:spPr>
            <a:xfrm>
              <a:off x="6314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8" name="Google Shape;29708;p38"/>
            <p:cNvSpPr/>
            <p:nvPr/>
          </p:nvSpPr>
          <p:spPr>
            <a:xfrm>
              <a:off x="6314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9" name="Google Shape;29709;p38"/>
            <p:cNvSpPr/>
            <p:nvPr/>
          </p:nvSpPr>
          <p:spPr>
            <a:xfrm>
              <a:off x="6314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0" name="Google Shape;29710;p38"/>
            <p:cNvSpPr/>
            <p:nvPr/>
          </p:nvSpPr>
          <p:spPr>
            <a:xfrm>
              <a:off x="6314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1" name="Google Shape;29711;p38"/>
            <p:cNvSpPr/>
            <p:nvPr/>
          </p:nvSpPr>
          <p:spPr>
            <a:xfrm>
              <a:off x="6314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2" name="Google Shape;29712;p38"/>
            <p:cNvSpPr/>
            <p:nvPr/>
          </p:nvSpPr>
          <p:spPr>
            <a:xfrm>
              <a:off x="6314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3" name="Google Shape;29713;p38"/>
            <p:cNvSpPr/>
            <p:nvPr/>
          </p:nvSpPr>
          <p:spPr>
            <a:xfrm>
              <a:off x="6314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3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300"/>
                    <a:pt x="908" y="179"/>
                    <a:pt x="787" y="121"/>
                  </a:cubicBezTo>
                  <a:cubicBezTo>
                    <a:pt x="667" y="59"/>
                    <a:pt x="483" y="59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4" name="Google Shape;29714;p38"/>
            <p:cNvSpPr/>
            <p:nvPr/>
          </p:nvSpPr>
          <p:spPr>
            <a:xfrm>
              <a:off x="62727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846"/>
                    <a:pt x="304" y="903"/>
                    <a:pt x="362" y="903"/>
                  </a:cubicBezTo>
                  <a:cubicBezTo>
                    <a:pt x="425" y="966"/>
                    <a:pt x="425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5" name="Google Shape;29715;p38"/>
            <p:cNvSpPr/>
            <p:nvPr/>
          </p:nvSpPr>
          <p:spPr>
            <a:xfrm>
              <a:off x="62727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6" name="Google Shape;29716;p38"/>
            <p:cNvSpPr/>
            <p:nvPr/>
          </p:nvSpPr>
          <p:spPr>
            <a:xfrm>
              <a:off x="62727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7" name="Google Shape;29717;p38"/>
            <p:cNvSpPr/>
            <p:nvPr/>
          </p:nvSpPr>
          <p:spPr>
            <a:xfrm>
              <a:off x="62727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8" name="Google Shape;29718;p38"/>
            <p:cNvSpPr/>
            <p:nvPr/>
          </p:nvSpPr>
          <p:spPr>
            <a:xfrm>
              <a:off x="62727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9" name="Google Shape;29719;p38"/>
            <p:cNvSpPr/>
            <p:nvPr/>
          </p:nvSpPr>
          <p:spPr>
            <a:xfrm>
              <a:off x="62727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0" name="Google Shape;29720;p38"/>
            <p:cNvSpPr/>
            <p:nvPr/>
          </p:nvSpPr>
          <p:spPr>
            <a:xfrm>
              <a:off x="62727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1" name="Google Shape;29721;p38"/>
            <p:cNvSpPr/>
            <p:nvPr/>
          </p:nvSpPr>
          <p:spPr>
            <a:xfrm>
              <a:off x="62727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2" name="Google Shape;29722;p38"/>
            <p:cNvSpPr/>
            <p:nvPr/>
          </p:nvSpPr>
          <p:spPr>
            <a:xfrm>
              <a:off x="62727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3" name="Google Shape;29723;p38"/>
            <p:cNvSpPr/>
            <p:nvPr/>
          </p:nvSpPr>
          <p:spPr>
            <a:xfrm>
              <a:off x="62727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4" name="Google Shape;29724;p38"/>
            <p:cNvSpPr/>
            <p:nvPr/>
          </p:nvSpPr>
          <p:spPr>
            <a:xfrm>
              <a:off x="62727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5" name="Google Shape;29725;p38"/>
            <p:cNvSpPr/>
            <p:nvPr/>
          </p:nvSpPr>
          <p:spPr>
            <a:xfrm>
              <a:off x="62727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6" name="Google Shape;29726;p38"/>
            <p:cNvSpPr/>
            <p:nvPr/>
          </p:nvSpPr>
          <p:spPr>
            <a:xfrm>
              <a:off x="62727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7" name="Google Shape;29727;p38"/>
            <p:cNvSpPr/>
            <p:nvPr/>
          </p:nvSpPr>
          <p:spPr>
            <a:xfrm>
              <a:off x="62727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8" name="Google Shape;29728;p38"/>
            <p:cNvSpPr/>
            <p:nvPr/>
          </p:nvSpPr>
          <p:spPr>
            <a:xfrm>
              <a:off x="62727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9" name="Google Shape;29729;p38"/>
            <p:cNvSpPr/>
            <p:nvPr/>
          </p:nvSpPr>
          <p:spPr>
            <a:xfrm>
              <a:off x="62727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0" name="Google Shape;29730;p38"/>
            <p:cNvSpPr/>
            <p:nvPr/>
          </p:nvSpPr>
          <p:spPr>
            <a:xfrm>
              <a:off x="6239525" y="2025500"/>
              <a:ext cx="15125" cy="7525"/>
            </a:xfrm>
            <a:custGeom>
              <a:avLst/>
              <a:gdLst/>
              <a:ahLst/>
              <a:cxnLst/>
              <a:rect l="l" t="t" r="r" b="b"/>
              <a:pathLst>
                <a:path w="605" h="301" extrusionOk="0">
                  <a:moveTo>
                    <a:pt x="1" y="1"/>
                  </a:moveTo>
                  <a:cubicBezTo>
                    <a:pt x="242" y="122"/>
                    <a:pt x="426" y="242"/>
                    <a:pt x="604" y="300"/>
                  </a:cubicBezTo>
                  <a:cubicBezTo>
                    <a:pt x="546" y="122"/>
                    <a:pt x="363" y="1"/>
                    <a:pt x="12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1" name="Google Shape;29731;p38"/>
            <p:cNvSpPr/>
            <p:nvPr/>
          </p:nvSpPr>
          <p:spPr>
            <a:xfrm>
              <a:off x="623205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2" name="Google Shape;29732;p38"/>
            <p:cNvSpPr/>
            <p:nvPr/>
          </p:nvSpPr>
          <p:spPr>
            <a:xfrm>
              <a:off x="623205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3" name="Google Shape;29733;p38"/>
            <p:cNvSpPr/>
            <p:nvPr/>
          </p:nvSpPr>
          <p:spPr>
            <a:xfrm>
              <a:off x="623205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4" name="Google Shape;29734;p38"/>
            <p:cNvSpPr/>
            <p:nvPr/>
          </p:nvSpPr>
          <p:spPr>
            <a:xfrm>
              <a:off x="623205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5" name="Google Shape;29735;p38"/>
            <p:cNvSpPr/>
            <p:nvPr/>
          </p:nvSpPr>
          <p:spPr>
            <a:xfrm>
              <a:off x="623205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6" name="Google Shape;29736;p38"/>
            <p:cNvSpPr/>
            <p:nvPr/>
          </p:nvSpPr>
          <p:spPr>
            <a:xfrm>
              <a:off x="623205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7" name="Google Shape;29737;p38"/>
            <p:cNvSpPr/>
            <p:nvPr/>
          </p:nvSpPr>
          <p:spPr>
            <a:xfrm>
              <a:off x="623205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8" name="Google Shape;29738;p38"/>
            <p:cNvSpPr/>
            <p:nvPr/>
          </p:nvSpPr>
          <p:spPr>
            <a:xfrm>
              <a:off x="623205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9" name="Google Shape;29739;p38"/>
            <p:cNvSpPr/>
            <p:nvPr/>
          </p:nvSpPr>
          <p:spPr>
            <a:xfrm>
              <a:off x="623205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0" name="Google Shape;29740;p38"/>
            <p:cNvSpPr/>
            <p:nvPr/>
          </p:nvSpPr>
          <p:spPr>
            <a:xfrm>
              <a:off x="623205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1" name="Google Shape;29741;p38"/>
            <p:cNvSpPr/>
            <p:nvPr/>
          </p:nvSpPr>
          <p:spPr>
            <a:xfrm>
              <a:off x="623205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2" name="Google Shape;29742;p38"/>
            <p:cNvSpPr/>
            <p:nvPr/>
          </p:nvSpPr>
          <p:spPr>
            <a:xfrm>
              <a:off x="623205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3" name="Google Shape;29743;p38"/>
            <p:cNvSpPr/>
            <p:nvPr/>
          </p:nvSpPr>
          <p:spPr>
            <a:xfrm>
              <a:off x="623205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4" name="Google Shape;29744;p38"/>
            <p:cNvSpPr/>
            <p:nvPr/>
          </p:nvSpPr>
          <p:spPr>
            <a:xfrm>
              <a:off x="623205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5" name="Google Shape;29745;p38"/>
            <p:cNvSpPr/>
            <p:nvPr/>
          </p:nvSpPr>
          <p:spPr>
            <a:xfrm>
              <a:off x="623205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6" name="Google Shape;29746;p38"/>
            <p:cNvSpPr/>
            <p:nvPr/>
          </p:nvSpPr>
          <p:spPr>
            <a:xfrm>
              <a:off x="6238100" y="1407100"/>
              <a:ext cx="7500" cy="1475"/>
            </a:xfrm>
            <a:custGeom>
              <a:avLst/>
              <a:gdLst/>
              <a:ahLst/>
              <a:cxnLst/>
              <a:rect l="l" t="t" r="r" b="b"/>
              <a:pathLst>
                <a:path w="300" h="59" extrusionOk="0">
                  <a:moveTo>
                    <a:pt x="0" y="1"/>
                  </a:moveTo>
                  <a:cubicBezTo>
                    <a:pt x="58" y="59"/>
                    <a:pt x="121" y="59"/>
                    <a:pt x="241" y="59"/>
                  </a:cubicBezTo>
                  <a:lnTo>
                    <a:pt x="299" y="59"/>
                  </a:lnTo>
                  <a:cubicBezTo>
                    <a:pt x="179" y="1"/>
                    <a:pt x="58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7" name="Google Shape;29747;p38"/>
            <p:cNvSpPr/>
            <p:nvPr/>
          </p:nvSpPr>
          <p:spPr>
            <a:xfrm>
              <a:off x="61898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8" name="Google Shape;29748;p38"/>
            <p:cNvSpPr/>
            <p:nvPr/>
          </p:nvSpPr>
          <p:spPr>
            <a:xfrm>
              <a:off x="61898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9" name="Google Shape;29749;p38"/>
            <p:cNvSpPr/>
            <p:nvPr/>
          </p:nvSpPr>
          <p:spPr>
            <a:xfrm>
              <a:off x="61898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0" name="Google Shape;29750;p38"/>
            <p:cNvSpPr/>
            <p:nvPr/>
          </p:nvSpPr>
          <p:spPr>
            <a:xfrm>
              <a:off x="61898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1" name="Google Shape;29751;p38"/>
            <p:cNvSpPr/>
            <p:nvPr/>
          </p:nvSpPr>
          <p:spPr>
            <a:xfrm>
              <a:off x="61898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2" name="Google Shape;29752;p38"/>
            <p:cNvSpPr/>
            <p:nvPr/>
          </p:nvSpPr>
          <p:spPr>
            <a:xfrm>
              <a:off x="61898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3" name="Google Shape;29753;p38"/>
            <p:cNvSpPr/>
            <p:nvPr/>
          </p:nvSpPr>
          <p:spPr>
            <a:xfrm>
              <a:off x="61898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4" name="Google Shape;29754;p38"/>
            <p:cNvSpPr/>
            <p:nvPr/>
          </p:nvSpPr>
          <p:spPr>
            <a:xfrm>
              <a:off x="61898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5" name="Google Shape;29755;p38"/>
            <p:cNvSpPr/>
            <p:nvPr/>
          </p:nvSpPr>
          <p:spPr>
            <a:xfrm>
              <a:off x="61898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6" name="Google Shape;29756;p38"/>
            <p:cNvSpPr/>
            <p:nvPr/>
          </p:nvSpPr>
          <p:spPr>
            <a:xfrm>
              <a:off x="61898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7" name="Google Shape;29757;p38"/>
            <p:cNvSpPr/>
            <p:nvPr/>
          </p:nvSpPr>
          <p:spPr>
            <a:xfrm>
              <a:off x="61898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8" name="Google Shape;29758;p38"/>
            <p:cNvSpPr/>
            <p:nvPr/>
          </p:nvSpPr>
          <p:spPr>
            <a:xfrm>
              <a:off x="61898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9" name="Google Shape;29759;p38"/>
            <p:cNvSpPr/>
            <p:nvPr/>
          </p:nvSpPr>
          <p:spPr>
            <a:xfrm>
              <a:off x="61898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0" name="Google Shape;29760;p38"/>
            <p:cNvSpPr/>
            <p:nvPr/>
          </p:nvSpPr>
          <p:spPr>
            <a:xfrm>
              <a:off x="61898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1" name="Google Shape;29761;p38"/>
            <p:cNvSpPr/>
            <p:nvPr/>
          </p:nvSpPr>
          <p:spPr>
            <a:xfrm>
              <a:off x="61898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2" name="Google Shape;29762;p38"/>
            <p:cNvSpPr/>
            <p:nvPr/>
          </p:nvSpPr>
          <p:spPr>
            <a:xfrm>
              <a:off x="61898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2" y="363"/>
                    <a:pt x="782" y="242"/>
                    <a:pt x="903" y="121"/>
                  </a:cubicBezTo>
                  <a:cubicBezTo>
                    <a:pt x="662" y="63"/>
                    <a:pt x="420" y="63"/>
                    <a:pt x="17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3" name="Google Shape;29763;p38"/>
            <p:cNvSpPr/>
            <p:nvPr/>
          </p:nvSpPr>
          <p:spPr>
            <a:xfrm>
              <a:off x="6150600" y="1986300"/>
              <a:ext cx="21150" cy="12075"/>
            </a:xfrm>
            <a:custGeom>
              <a:avLst/>
              <a:gdLst/>
              <a:ahLst/>
              <a:cxnLst/>
              <a:rect l="l" t="t" r="r" b="b"/>
              <a:pathLst>
                <a:path w="846" h="483" extrusionOk="0">
                  <a:moveTo>
                    <a:pt x="363" y="0"/>
                  </a:moveTo>
                  <a:cubicBezTo>
                    <a:pt x="242" y="0"/>
                    <a:pt x="59" y="58"/>
                    <a:pt x="1" y="179"/>
                  </a:cubicBezTo>
                  <a:cubicBezTo>
                    <a:pt x="300" y="299"/>
                    <a:pt x="541" y="362"/>
                    <a:pt x="845" y="483"/>
                  </a:cubicBezTo>
                  <a:lnTo>
                    <a:pt x="845" y="420"/>
                  </a:lnTo>
                  <a:cubicBezTo>
                    <a:pt x="845" y="179"/>
                    <a:pt x="604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4" name="Google Shape;29764;p38"/>
            <p:cNvSpPr/>
            <p:nvPr/>
          </p:nvSpPr>
          <p:spPr>
            <a:xfrm>
              <a:off x="61476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5" name="Google Shape;29765;p38"/>
            <p:cNvSpPr/>
            <p:nvPr/>
          </p:nvSpPr>
          <p:spPr>
            <a:xfrm>
              <a:off x="61476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6" name="Google Shape;29766;p38"/>
            <p:cNvSpPr/>
            <p:nvPr/>
          </p:nvSpPr>
          <p:spPr>
            <a:xfrm>
              <a:off x="61476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7" name="Google Shape;29767;p38"/>
            <p:cNvSpPr/>
            <p:nvPr/>
          </p:nvSpPr>
          <p:spPr>
            <a:xfrm>
              <a:off x="61476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8" name="Google Shape;29768;p38"/>
            <p:cNvSpPr/>
            <p:nvPr/>
          </p:nvSpPr>
          <p:spPr>
            <a:xfrm>
              <a:off x="61476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5" y="931"/>
                  </a:cubicBezTo>
                  <a:cubicBezTo>
                    <a:pt x="472" y="931"/>
                    <a:pt x="509" y="923"/>
                    <a:pt x="541" y="908"/>
                  </a:cubicBezTo>
                  <a:cubicBezTo>
                    <a:pt x="782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9" name="Google Shape;29769;p38"/>
            <p:cNvSpPr/>
            <p:nvPr/>
          </p:nvSpPr>
          <p:spPr>
            <a:xfrm>
              <a:off x="61476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0" name="Google Shape;29770;p38"/>
            <p:cNvSpPr/>
            <p:nvPr/>
          </p:nvSpPr>
          <p:spPr>
            <a:xfrm>
              <a:off x="61476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420" y="903"/>
                    <a:pt x="541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1" name="Google Shape;29771;p38"/>
            <p:cNvSpPr/>
            <p:nvPr/>
          </p:nvSpPr>
          <p:spPr>
            <a:xfrm>
              <a:off x="61476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2" name="Google Shape;29772;p38"/>
            <p:cNvSpPr/>
            <p:nvPr/>
          </p:nvSpPr>
          <p:spPr>
            <a:xfrm>
              <a:off x="61476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420" y="908"/>
                    <a:pt x="541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3" name="Google Shape;29773;p38"/>
            <p:cNvSpPr/>
            <p:nvPr/>
          </p:nvSpPr>
          <p:spPr>
            <a:xfrm>
              <a:off x="61476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4" name="Google Shape;29774;p38"/>
            <p:cNvSpPr/>
            <p:nvPr/>
          </p:nvSpPr>
          <p:spPr>
            <a:xfrm>
              <a:off x="61476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5" name="Google Shape;29775;p38"/>
            <p:cNvSpPr/>
            <p:nvPr/>
          </p:nvSpPr>
          <p:spPr>
            <a:xfrm>
              <a:off x="61476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6" name="Google Shape;29776;p38"/>
            <p:cNvSpPr/>
            <p:nvPr/>
          </p:nvSpPr>
          <p:spPr>
            <a:xfrm>
              <a:off x="61476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7" name="Google Shape;29777;p38"/>
            <p:cNvSpPr/>
            <p:nvPr/>
          </p:nvSpPr>
          <p:spPr>
            <a:xfrm>
              <a:off x="61476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8" name="Google Shape;29778;p38"/>
            <p:cNvSpPr/>
            <p:nvPr/>
          </p:nvSpPr>
          <p:spPr>
            <a:xfrm>
              <a:off x="614760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58" y="0"/>
                  </a:moveTo>
                  <a:lnTo>
                    <a:pt x="0" y="58"/>
                  </a:lnTo>
                  <a:cubicBezTo>
                    <a:pt x="0" y="179"/>
                    <a:pt x="58" y="299"/>
                    <a:pt x="179" y="420"/>
                  </a:cubicBezTo>
                  <a:cubicBezTo>
                    <a:pt x="241" y="483"/>
                    <a:pt x="420" y="541"/>
                    <a:pt x="541" y="541"/>
                  </a:cubicBezTo>
                  <a:cubicBezTo>
                    <a:pt x="782" y="541"/>
                    <a:pt x="965" y="299"/>
                    <a:pt x="965" y="58"/>
                  </a:cubicBezTo>
                  <a:cubicBezTo>
                    <a:pt x="661" y="58"/>
                    <a:pt x="362" y="0"/>
                    <a:pt x="5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9" name="Google Shape;29779;p38"/>
            <p:cNvSpPr/>
            <p:nvPr/>
          </p:nvSpPr>
          <p:spPr>
            <a:xfrm>
              <a:off x="6106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0" name="Google Shape;29780;p38"/>
            <p:cNvSpPr/>
            <p:nvPr/>
          </p:nvSpPr>
          <p:spPr>
            <a:xfrm>
              <a:off x="6106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1" name="Google Shape;29781;p38"/>
            <p:cNvSpPr/>
            <p:nvPr/>
          </p:nvSpPr>
          <p:spPr>
            <a:xfrm>
              <a:off x="6106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2" name="Google Shape;29782;p38"/>
            <p:cNvSpPr/>
            <p:nvPr/>
          </p:nvSpPr>
          <p:spPr>
            <a:xfrm>
              <a:off x="6106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3" name="Google Shape;29783;p38"/>
            <p:cNvSpPr/>
            <p:nvPr/>
          </p:nvSpPr>
          <p:spPr>
            <a:xfrm>
              <a:off x="6106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4" name="Google Shape;29784;p38"/>
            <p:cNvSpPr/>
            <p:nvPr/>
          </p:nvSpPr>
          <p:spPr>
            <a:xfrm>
              <a:off x="6106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5" name="Google Shape;29785;p38"/>
            <p:cNvSpPr/>
            <p:nvPr/>
          </p:nvSpPr>
          <p:spPr>
            <a:xfrm>
              <a:off x="6106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6" name="Google Shape;29786;p38"/>
            <p:cNvSpPr/>
            <p:nvPr/>
          </p:nvSpPr>
          <p:spPr>
            <a:xfrm>
              <a:off x="6106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7" name="Google Shape;29787;p38"/>
            <p:cNvSpPr/>
            <p:nvPr/>
          </p:nvSpPr>
          <p:spPr>
            <a:xfrm>
              <a:off x="6106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8" name="Google Shape;29788;p38"/>
            <p:cNvSpPr/>
            <p:nvPr/>
          </p:nvSpPr>
          <p:spPr>
            <a:xfrm>
              <a:off x="6106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9" name="Google Shape;29789;p38"/>
            <p:cNvSpPr/>
            <p:nvPr/>
          </p:nvSpPr>
          <p:spPr>
            <a:xfrm>
              <a:off x="6106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0" name="Google Shape;29790;p38"/>
            <p:cNvSpPr/>
            <p:nvPr/>
          </p:nvSpPr>
          <p:spPr>
            <a:xfrm>
              <a:off x="6106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1" name="Google Shape;29791;p38"/>
            <p:cNvSpPr/>
            <p:nvPr/>
          </p:nvSpPr>
          <p:spPr>
            <a:xfrm>
              <a:off x="61068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2" name="Google Shape;29792;p38"/>
            <p:cNvSpPr/>
            <p:nvPr/>
          </p:nvSpPr>
          <p:spPr>
            <a:xfrm>
              <a:off x="61068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3" name="Google Shape;29793;p38"/>
            <p:cNvSpPr/>
            <p:nvPr/>
          </p:nvSpPr>
          <p:spPr>
            <a:xfrm>
              <a:off x="6106800" y="1392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64" y="0"/>
                  </a:move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64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8" y="58"/>
                    <a:pt x="908" y="58"/>
                  </a:cubicBezTo>
                  <a:cubicBezTo>
                    <a:pt x="604" y="0"/>
                    <a:pt x="305" y="0"/>
                    <a:pt x="6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4" name="Google Shape;29794;p38"/>
            <p:cNvSpPr/>
            <p:nvPr/>
          </p:nvSpPr>
          <p:spPr>
            <a:xfrm>
              <a:off x="60645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5" name="Google Shape;29795;p38"/>
            <p:cNvSpPr/>
            <p:nvPr/>
          </p:nvSpPr>
          <p:spPr>
            <a:xfrm>
              <a:off x="60645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6" name="Google Shape;29796;p38"/>
            <p:cNvSpPr/>
            <p:nvPr/>
          </p:nvSpPr>
          <p:spPr>
            <a:xfrm>
              <a:off x="60645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7" name="Google Shape;29797;p38"/>
            <p:cNvSpPr/>
            <p:nvPr/>
          </p:nvSpPr>
          <p:spPr>
            <a:xfrm>
              <a:off x="60645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8" name="Google Shape;29798;p38"/>
            <p:cNvSpPr/>
            <p:nvPr/>
          </p:nvSpPr>
          <p:spPr>
            <a:xfrm>
              <a:off x="60645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9" name="Google Shape;29799;p38"/>
            <p:cNvSpPr/>
            <p:nvPr/>
          </p:nvSpPr>
          <p:spPr>
            <a:xfrm>
              <a:off x="60645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0" name="Google Shape;29800;p38"/>
            <p:cNvSpPr/>
            <p:nvPr/>
          </p:nvSpPr>
          <p:spPr>
            <a:xfrm>
              <a:off x="60645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1" name="Google Shape;29801;p38"/>
            <p:cNvSpPr/>
            <p:nvPr/>
          </p:nvSpPr>
          <p:spPr>
            <a:xfrm>
              <a:off x="60645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2" name="Google Shape;29802;p38"/>
            <p:cNvSpPr/>
            <p:nvPr/>
          </p:nvSpPr>
          <p:spPr>
            <a:xfrm>
              <a:off x="60645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3" name="Google Shape;29803;p38"/>
            <p:cNvSpPr/>
            <p:nvPr/>
          </p:nvSpPr>
          <p:spPr>
            <a:xfrm>
              <a:off x="60645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4" name="Google Shape;29804;p38"/>
            <p:cNvSpPr/>
            <p:nvPr/>
          </p:nvSpPr>
          <p:spPr>
            <a:xfrm>
              <a:off x="60645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5" name="Google Shape;29805;p38"/>
            <p:cNvSpPr/>
            <p:nvPr/>
          </p:nvSpPr>
          <p:spPr>
            <a:xfrm>
              <a:off x="60645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6" name="Google Shape;29806;p38"/>
            <p:cNvSpPr/>
            <p:nvPr/>
          </p:nvSpPr>
          <p:spPr>
            <a:xfrm>
              <a:off x="60645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7" name="Google Shape;29807;p38"/>
            <p:cNvSpPr/>
            <p:nvPr/>
          </p:nvSpPr>
          <p:spPr>
            <a:xfrm>
              <a:off x="60645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8" name="Google Shape;29808;p38"/>
            <p:cNvSpPr/>
            <p:nvPr/>
          </p:nvSpPr>
          <p:spPr>
            <a:xfrm>
              <a:off x="6064575" y="1390450"/>
              <a:ext cx="24150" cy="18125"/>
            </a:xfrm>
            <a:custGeom>
              <a:avLst/>
              <a:gdLst/>
              <a:ahLst/>
              <a:cxnLst/>
              <a:rect l="l" t="t" r="r" b="b"/>
              <a:pathLst>
                <a:path w="966" h="725" extrusionOk="0">
                  <a:moveTo>
                    <a:pt x="121" y="1"/>
                  </a:moveTo>
                  <a:cubicBezTo>
                    <a:pt x="63" y="63"/>
                    <a:pt x="0" y="184"/>
                    <a:pt x="0" y="242"/>
                  </a:cubicBezTo>
                  <a:cubicBezTo>
                    <a:pt x="0" y="363"/>
                    <a:pt x="63" y="483"/>
                    <a:pt x="184" y="604"/>
                  </a:cubicBezTo>
                  <a:cubicBezTo>
                    <a:pt x="242" y="667"/>
                    <a:pt x="362" y="725"/>
                    <a:pt x="483" y="725"/>
                  </a:cubicBezTo>
                  <a:cubicBezTo>
                    <a:pt x="787" y="725"/>
                    <a:pt x="966" y="483"/>
                    <a:pt x="966" y="242"/>
                  </a:cubicBezTo>
                  <a:cubicBezTo>
                    <a:pt x="966" y="184"/>
                    <a:pt x="966" y="63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9" name="Google Shape;29809;p38"/>
            <p:cNvSpPr/>
            <p:nvPr/>
          </p:nvSpPr>
          <p:spPr>
            <a:xfrm>
              <a:off x="60239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180" y="845"/>
                    <a:pt x="242" y="908"/>
                    <a:pt x="300" y="908"/>
                  </a:cubicBezTo>
                  <a:cubicBezTo>
                    <a:pt x="363" y="908"/>
                    <a:pt x="421" y="908"/>
                    <a:pt x="542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0" name="Google Shape;29810;p38"/>
            <p:cNvSpPr/>
            <p:nvPr/>
          </p:nvSpPr>
          <p:spPr>
            <a:xfrm>
              <a:off x="60239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1" name="Google Shape;29811;p38"/>
            <p:cNvSpPr/>
            <p:nvPr/>
          </p:nvSpPr>
          <p:spPr>
            <a:xfrm>
              <a:off x="60239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2" name="Google Shape;29812;p38"/>
            <p:cNvSpPr/>
            <p:nvPr/>
          </p:nvSpPr>
          <p:spPr>
            <a:xfrm>
              <a:off x="60239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3" name="Google Shape;29813;p38"/>
            <p:cNvSpPr/>
            <p:nvPr/>
          </p:nvSpPr>
          <p:spPr>
            <a:xfrm>
              <a:off x="60239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4" name="Google Shape;29814;p38"/>
            <p:cNvSpPr/>
            <p:nvPr/>
          </p:nvSpPr>
          <p:spPr>
            <a:xfrm>
              <a:off x="60239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5" name="Google Shape;29815;p38"/>
            <p:cNvSpPr/>
            <p:nvPr/>
          </p:nvSpPr>
          <p:spPr>
            <a:xfrm>
              <a:off x="60239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6" name="Google Shape;29816;p38"/>
            <p:cNvSpPr/>
            <p:nvPr/>
          </p:nvSpPr>
          <p:spPr>
            <a:xfrm>
              <a:off x="60239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7" name="Google Shape;29817;p38"/>
            <p:cNvSpPr/>
            <p:nvPr/>
          </p:nvSpPr>
          <p:spPr>
            <a:xfrm>
              <a:off x="60239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8" name="Google Shape;29818;p38"/>
            <p:cNvSpPr/>
            <p:nvPr/>
          </p:nvSpPr>
          <p:spPr>
            <a:xfrm>
              <a:off x="60239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9" name="Google Shape;29819;p38"/>
            <p:cNvSpPr/>
            <p:nvPr/>
          </p:nvSpPr>
          <p:spPr>
            <a:xfrm>
              <a:off x="60239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0" name="Google Shape;29820;p38"/>
            <p:cNvSpPr/>
            <p:nvPr/>
          </p:nvSpPr>
          <p:spPr>
            <a:xfrm>
              <a:off x="60239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1" name="Google Shape;29821;p38"/>
            <p:cNvSpPr/>
            <p:nvPr/>
          </p:nvSpPr>
          <p:spPr>
            <a:xfrm>
              <a:off x="602390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2" name="Google Shape;29822;p38"/>
            <p:cNvSpPr/>
            <p:nvPr/>
          </p:nvSpPr>
          <p:spPr>
            <a:xfrm>
              <a:off x="602390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3" name="Google Shape;29823;p38"/>
            <p:cNvSpPr/>
            <p:nvPr/>
          </p:nvSpPr>
          <p:spPr>
            <a:xfrm>
              <a:off x="6023900" y="1390450"/>
              <a:ext cx="22600" cy="18125"/>
            </a:xfrm>
            <a:custGeom>
              <a:avLst/>
              <a:gdLst/>
              <a:ahLst/>
              <a:cxnLst/>
              <a:rect l="l" t="t" r="r" b="b"/>
              <a:pathLst>
                <a:path w="904" h="725" extrusionOk="0">
                  <a:moveTo>
                    <a:pt x="59" y="1"/>
                  </a:moveTo>
                  <a:cubicBezTo>
                    <a:pt x="1" y="63"/>
                    <a:pt x="1" y="184"/>
                    <a:pt x="1" y="242"/>
                  </a:cubicBezTo>
                  <a:cubicBezTo>
                    <a:pt x="1" y="363"/>
                    <a:pt x="59" y="483"/>
                    <a:pt x="122" y="604"/>
                  </a:cubicBezTo>
                  <a:cubicBezTo>
                    <a:pt x="242" y="667"/>
                    <a:pt x="363" y="725"/>
                    <a:pt x="484" y="725"/>
                  </a:cubicBezTo>
                  <a:cubicBezTo>
                    <a:pt x="725" y="725"/>
                    <a:pt x="903" y="483"/>
                    <a:pt x="903" y="242"/>
                  </a:cubicBezTo>
                  <a:cubicBezTo>
                    <a:pt x="903" y="121"/>
                    <a:pt x="903" y="63"/>
                    <a:pt x="8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4" name="Google Shape;29824;p38"/>
            <p:cNvSpPr/>
            <p:nvPr/>
          </p:nvSpPr>
          <p:spPr>
            <a:xfrm>
              <a:off x="5981675" y="19455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lnTo>
                    <a:pt x="242" y="788"/>
                  </a:lnTo>
                  <a:cubicBezTo>
                    <a:pt x="421" y="788"/>
                    <a:pt x="604" y="845"/>
                    <a:pt x="783" y="845"/>
                  </a:cubicBezTo>
                  <a:cubicBezTo>
                    <a:pt x="903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5" name="Google Shape;29825;p38"/>
            <p:cNvSpPr/>
            <p:nvPr/>
          </p:nvSpPr>
          <p:spPr>
            <a:xfrm>
              <a:off x="59816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6" name="Google Shape;29826;p38"/>
            <p:cNvSpPr/>
            <p:nvPr/>
          </p:nvSpPr>
          <p:spPr>
            <a:xfrm>
              <a:off x="59816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7" name="Google Shape;29827;p38"/>
            <p:cNvSpPr/>
            <p:nvPr/>
          </p:nvSpPr>
          <p:spPr>
            <a:xfrm>
              <a:off x="59816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8" name="Google Shape;29828;p38"/>
            <p:cNvSpPr/>
            <p:nvPr/>
          </p:nvSpPr>
          <p:spPr>
            <a:xfrm>
              <a:off x="59816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9" name="Google Shape;29829;p38"/>
            <p:cNvSpPr/>
            <p:nvPr/>
          </p:nvSpPr>
          <p:spPr>
            <a:xfrm>
              <a:off x="59816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0" name="Google Shape;29830;p38"/>
            <p:cNvSpPr/>
            <p:nvPr/>
          </p:nvSpPr>
          <p:spPr>
            <a:xfrm>
              <a:off x="59816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1" name="Google Shape;29831;p38"/>
            <p:cNvSpPr/>
            <p:nvPr/>
          </p:nvSpPr>
          <p:spPr>
            <a:xfrm>
              <a:off x="59816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2" name="Google Shape;29832;p38"/>
            <p:cNvSpPr/>
            <p:nvPr/>
          </p:nvSpPr>
          <p:spPr>
            <a:xfrm>
              <a:off x="59816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3" name="Google Shape;29833;p38"/>
            <p:cNvSpPr/>
            <p:nvPr/>
          </p:nvSpPr>
          <p:spPr>
            <a:xfrm>
              <a:off x="59816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4" name="Google Shape;29834;p38"/>
            <p:cNvSpPr/>
            <p:nvPr/>
          </p:nvSpPr>
          <p:spPr>
            <a:xfrm>
              <a:off x="59816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5" name="Google Shape;29835;p38"/>
            <p:cNvSpPr/>
            <p:nvPr/>
          </p:nvSpPr>
          <p:spPr>
            <a:xfrm>
              <a:off x="59816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6" name="Google Shape;29836;p38"/>
            <p:cNvSpPr/>
            <p:nvPr/>
          </p:nvSpPr>
          <p:spPr>
            <a:xfrm>
              <a:off x="59816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7" name="Google Shape;29837;p38"/>
            <p:cNvSpPr/>
            <p:nvPr/>
          </p:nvSpPr>
          <p:spPr>
            <a:xfrm>
              <a:off x="59816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8" name="Google Shape;29838;p38"/>
            <p:cNvSpPr/>
            <p:nvPr/>
          </p:nvSpPr>
          <p:spPr>
            <a:xfrm>
              <a:off x="5981675" y="1392025"/>
              <a:ext cx="24150" cy="16550"/>
            </a:xfrm>
            <a:custGeom>
              <a:avLst/>
              <a:gdLst/>
              <a:ahLst/>
              <a:cxnLst/>
              <a:rect l="l" t="t" r="r" b="b"/>
              <a:pathLst>
                <a:path w="966" h="662" extrusionOk="0">
                  <a:moveTo>
                    <a:pt x="903" y="0"/>
                  </a:moveTo>
                  <a:cubicBezTo>
                    <a:pt x="604" y="0"/>
                    <a:pt x="300" y="0"/>
                    <a:pt x="59" y="58"/>
                  </a:cubicBez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59" y="420"/>
                    <a:pt x="179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9" name="Google Shape;29839;p38"/>
            <p:cNvSpPr/>
            <p:nvPr/>
          </p:nvSpPr>
          <p:spPr>
            <a:xfrm>
              <a:off x="5939450" y="194550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lnTo>
                    <a:pt x="845" y="788"/>
                  </a:lnTo>
                  <a:cubicBezTo>
                    <a:pt x="966" y="667"/>
                    <a:pt x="966" y="604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0" name="Google Shape;29840;p38"/>
            <p:cNvSpPr/>
            <p:nvPr/>
          </p:nvSpPr>
          <p:spPr>
            <a:xfrm>
              <a:off x="59394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1" name="Google Shape;29841;p38"/>
            <p:cNvSpPr/>
            <p:nvPr/>
          </p:nvSpPr>
          <p:spPr>
            <a:xfrm>
              <a:off x="59394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2" name="Google Shape;29842;p38"/>
            <p:cNvSpPr/>
            <p:nvPr/>
          </p:nvSpPr>
          <p:spPr>
            <a:xfrm>
              <a:off x="59394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3" name="Google Shape;29843;p38"/>
            <p:cNvSpPr/>
            <p:nvPr/>
          </p:nvSpPr>
          <p:spPr>
            <a:xfrm>
              <a:off x="59394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6" y="931"/>
                  </a:cubicBezTo>
                  <a:cubicBezTo>
                    <a:pt x="473" y="931"/>
                    <a:pt x="509" y="923"/>
                    <a:pt x="541" y="908"/>
                  </a:cubicBezTo>
                  <a:cubicBezTo>
                    <a:pt x="782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4" name="Google Shape;29844;p38"/>
            <p:cNvSpPr/>
            <p:nvPr/>
          </p:nvSpPr>
          <p:spPr>
            <a:xfrm>
              <a:off x="59394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5" name="Google Shape;29845;p38"/>
            <p:cNvSpPr/>
            <p:nvPr/>
          </p:nvSpPr>
          <p:spPr>
            <a:xfrm>
              <a:off x="59394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420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6" name="Google Shape;29846;p38"/>
            <p:cNvSpPr/>
            <p:nvPr/>
          </p:nvSpPr>
          <p:spPr>
            <a:xfrm>
              <a:off x="59394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7" name="Google Shape;29847;p38"/>
            <p:cNvSpPr/>
            <p:nvPr/>
          </p:nvSpPr>
          <p:spPr>
            <a:xfrm>
              <a:off x="59394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2" y="845"/>
                    <a:pt x="420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8" name="Google Shape;29848;p38"/>
            <p:cNvSpPr/>
            <p:nvPr/>
          </p:nvSpPr>
          <p:spPr>
            <a:xfrm>
              <a:off x="59394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9" name="Google Shape;29849;p38"/>
            <p:cNvSpPr/>
            <p:nvPr/>
          </p:nvSpPr>
          <p:spPr>
            <a:xfrm>
              <a:off x="59394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0" name="Google Shape;29850;p38"/>
            <p:cNvSpPr/>
            <p:nvPr/>
          </p:nvSpPr>
          <p:spPr>
            <a:xfrm>
              <a:off x="59394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1" name="Google Shape;29851;p38"/>
            <p:cNvSpPr/>
            <p:nvPr/>
          </p:nvSpPr>
          <p:spPr>
            <a:xfrm>
              <a:off x="59394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2" name="Google Shape;29852;p38"/>
            <p:cNvSpPr/>
            <p:nvPr/>
          </p:nvSpPr>
          <p:spPr>
            <a:xfrm>
              <a:off x="59394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2" y="928"/>
                    <a:pt x="508" y="920"/>
                    <a:pt x="541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3" name="Google Shape;29853;p38"/>
            <p:cNvSpPr/>
            <p:nvPr/>
          </p:nvSpPr>
          <p:spPr>
            <a:xfrm>
              <a:off x="593945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966" y="0"/>
                  </a:moveTo>
                  <a:cubicBezTo>
                    <a:pt x="662" y="0"/>
                    <a:pt x="362" y="58"/>
                    <a:pt x="0" y="58"/>
                  </a:cubicBezTo>
                  <a:cubicBezTo>
                    <a:pt x="58" y="179"/>
                    <a:pt x="58" y="299"/>
                    <a:pt x="179" y="420"/>
                  </a:cubicBezTo>
                  <a:cubicBezTo>
                    <a:pt x="242" y="483"/>
                    <a:pt x="420" y="541"/>
                    <a:pt x="541" y="541"/>
                  </a:cubicBezTo>
                  <a:cubicBezTo>
                    <a:pt x="782" y="541"/>
                    <a:pt x="966" y="299"/>
                    <a:pt x="966" y="58"/>
                  </a:cubicBezTo>
                  <a:lnTo>
                    <a:pt x="966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4" name="Google Shape;29854;p38"/>
            <p:cNvSpPr/>
            <p:nvPr/>
          </p:nvSpPr>
          <p:spPr>
            <a:xfrm>
              <a:off x="5898650" y="19455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lnTo>
                    <a:pt x="184" y="845"/>
                  </a:lnTo>
                  <a:cubicBezTo>
                    <a:pt x="363" y="845"/>
                    <a:pt x="604" y="845"/>
                    <a:pt x="788" y="788"/>
                  </a:cubicBezTo>
                  <a:cubicBezTo>
                    <a:pt x="908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5" name="Google Shape;29855;p38"/>
            <p:cNvSpPr/>
            <p:nvPr/>
          </p:nvSpPr>
          <p:spPr>
            <a:xfrm>
              <a:off x="58986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6" name="Google Shape;29856;p38"/>
            <p:cNvSpPr/>
            <p:nvPr/>
          </p:nvSpPr>
          <p:spPr>
            <a:xfrm>
              <a:off x="58986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7" name="Google Shape;29857;p38"/>
            <p:cNvSpPr/>
            <p:nvPr/>
          </p:nvSpPr>
          <p:spPr>
            <a:xfrm>
              <a:off x="58986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8" name="Google Shape;29858;p38"/>
            <p:cNvSpPr/>
            <p:nvPr/>
          </p:nvSpPr>
          <p:spPr>
            <a:xfrm>
              <a:off x="58986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9" name="Google Shape;29859;p38"/>
            <p:cNvSpPr/>
            <p:nvPr/>
          </p:nvSpPr>
          <p:spPr>
            <a:xfrm>
              <a:off x="58986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0" name="Google Shape;29860;p38"/>
            <p:cNvSpPr/>
            <p:nvPr/>
          </p:nvSpPr>
          <p:spPr>
            <a:xfrm>
              <a:off x="58986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1" name="Google Shape;29861;p38"/>
            <p:cNvSpPr/>
            <p:nvPr/>
          </p:nvSpPr>
          <p:spPr>
            <a:xfrm>
              <a:off x="58986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2" name="Google Shape;29862;p38"/>
            <p:cNvSpPr/>
            <p:nvPr/>
          </p:nvSpPr>
          <p:spPr>
            <a:xfrm>
              <a:off x="589865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3" name="Google Shape;29863;p38"/>
            <p:cNvSpPr/>
            <p:nvPr/>
          </p:nvSpPr>
          <p:spPr>
            <a:xfrm>
              <a:off x="589865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4" name="Google Shape;29864;p38"/>
            <p:cNvSpPr/>
            <p:nvPr/>
          </p:nvSpPr>
          <p:spPr>
            <a:xfrm>
              <a:off x="589865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5" name="Google Shape;29865;p38"/>
            <p:cNvSpPr/>
            <p:nvPr/>
          </p:nvSpPr>
          <p:spPr>
            <a:xfrm>
              <a:off x="589865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6" name="Google Shape;29866;p38"/>
            <p:cNvSpPr/>
            <p:nvPr/>
          </p:nvSpPr>
          <p:spPr>
            <a:xfrm>
              <a:off x="589865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7" name="Google Shape;29867;p38"/>
            <p:cNvSpPr/>
            <p:nvPr/>
          </p:nvSpPr>
          <p:spPr>
            <a:xfrm>
              <a:off x="589865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8" name="Google Shape;29868;p38"/>
            <p:cNvSpPr/>
            <p:nvPr/>
          </p:nvSpPr>
          <p:spPr>
            <a:xfrm>
              <a:off x="5900225" y="1399500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662" y="1"/>
                  </a:moveTo>
                  <a:cubicBezTo>
                    <a:pt x="421" y="63"/>
                    <a:pt x="242" y="63"/>
                    <a:pt x="1" y="121"/>
                  </a:cubicBezTo>
                  <a:cubicBezTo>
                    <a:pt x="1" y="184"/>
                    <a:pt x="59" y="184"/>
                    <a:pt x="59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04" y="363"/>
                    <a:pt x="845" y="184"/>
                    <a:pt x="84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9" name="Google Shape;29869;p38"/>
            <p:cNvSpPr/>
            <p:nvPr/>
          </p:nvSpPr>
          <p:spPr>
            <a:xfrm>
              <a:off x="58564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0" name="Google Shape;29870;p38"/>
            <p:cNvSpPr/>
            <p:nvPr/>
          </p:nvSpPr>
          <p:spPr>
            <a:xfrm>
              <a:off x="58564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1" name="Google Shape;29871;p38"/>
            <p:cNvSpPr/>
            <p:nvPr/>
          </p:nvSpPr>
          <p:spPr>
            <a:xfrm>
              <a:off x="58564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2" name="Google Shape;29872;p38"/>
            <p:cNvSpPr/>
            <p:nvPr/>
          </p:nvSpPr>
          <p:spPr>
            <a:xfrm>
              <a:off x="58564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3" name="Google Shape;29873;p38"/>
            <p:cNvSpPr/>
            <p:nvPr/>
          </p:nvSpPr>
          <p:spPr>
            <a:xfrm>
              <a:off x="58564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4" name="Google Shape;29874;p38"/>
            <p:cNvSpPr/>
            <p:nvPr/>
          </p:nvSpPr>
          <p:spPr>
            <a:xfrm>
              <a:off x="58564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5" name="Google Shape;29875;p38"/>
            <p:cNvSpPr/>
            <p:nvPr/>
          </p:nvSpPr>
          <p:spPr>
            <a:xfrm>
              <a:off x="58564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6" name="Google Shape;29876;p38"/>
            <p:cNvSpPr/>
            <p:nvPr/>
          </p:nvSpPr>
          <p:spPr>
            <a:xfrm>
              <a:off x="58564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7" name="Google Shape;29877;p38"/>
            <p:cNvSpPr/>
            <p:nvPr/>
          </p:nvSpPr>
          <p:spPr>
            <a:xfrm>
              <a:off x="58564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8" name="Google Shape;29878;p38"/>
            <p:cNvSpPr/>
            <p:nvPr/>
          </p:nvSpPr>
          <p:spPr>
            <a:xfrm>
              <a:off x="58564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9" name="Google Shape;29879;p38"/>
            <p:cNvSpPr/>
            <p:nvPr/>
          </p:nvSpPr>
          <p:spPr>
            <a:xfrm>
              <a:off x="58564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0" name="Google Shape;29880;p38"/>
            <p:cNvSpPr/>
            <p:nvPr/>
          </p:nvSpPr>
          <p:spPr>
            <a:xfrm>
              <a:off x="58564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1" name="Google Shape;29881;p38"/>
            <p:cNvSpPr/>
            <p:nvPr/>
          </p:nvSpPr>
          <p:spPr>
            <a:xfrm>
              <a:off x="58564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2" name="Google Shape;29882;p38"/>
            <p:cNvSpPr/>
            <p:nvPr/>
          </p:nvSpPr>
          <p:spPr>
            <a:xfrm>
              <a:off x="58564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3" name="Google Shape;29883;p38"/>
            <p:cNvSpPr/>
            <p:nvPr/>
          </p:nvSpPr>
          <p:spPr>
            <a:xfrm>
              <a:off x="5868500" y="1407100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184" y="1"/>
                  </a:moveTo>
                  <a:cubicBezTo>
                    <a:pt x="121" y="1"/>
                    <a:pt x="63" y="59"/>
                    <a:pt x="0" y="59"/>
                  </a:cubicBezTo>
                  <a:cubicBezTo>
                    <a:pt x="63" y="59"/>
                    <a:pt x="121" y="59"/>
                    <a:pt x="1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4" name="Google Shape;29884;p38"/>
            <p:cNvSpPr/>
            <p:nvPr/>
          </p:nvSpPr>
          <p:spPr>
            <a:xfrm>
              <a:off x="58157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5" name="Google Shape;29885;p38"/>
            <p:cNvSpPr/>
            <p:nvPr/>
          </p:nvSpPr>
          <p:spPr>
            <a:xfrm>
              <a:off x="58157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6" name="Google Shape;29886;p38"/>
            <p:cNvSpPr/>
            <p:nvPr/>
          </p:nvSpPr>
          <p:spPr>
            <a:xfrm>
              <a:off x="58157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7" name="Google Shape;29887;p38"/>
            <p:cNvSpPr/>
            <p:nvPr/>
          </p:nvSpPr>
          <p:spPr>
            <a:xfrm>
              <a:off x="58157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8" name="Google Shape;29888;p38"/>
            <p:cNvSpPr/>
            <p:nvPr/>
          </p:nvSpPr>
          <p:spPr>
            <a:xfrm>
              <a:off x="58157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9" name="Google Shape;29889;p38"/>
            <p:cNvSpPr/>
            <p:nvPr/>
          </p:nvSpPr>
          <p:spPr>
            <a:xfrm>
              <a:off x="58157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0" name="Google Shape;29890;p38"/>
            <p:cNvSpPr/>
            <p:nvPr/>
          </p:nvSpPr>
          <p:spPr>
            <a:xfrm>
              <a:off x="58157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1" name="Google Shape;29891;p38"/>
            <p:cNvSpPr/>
            <p:nvPr/>
          </p:nvSpPr>
          <p:spPr>
            <a:xfrm>
              <a:off x="58157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2" name="Google Shape;29892;p38"/>
            <p:cNvSpPr/>
            <p:nvPr/>
          </p:nvSpPr>
          <p:spPr>
            <a:xfrm>
              <a:off x="58157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3" name="Google Shape;29893;p38"/>
            <p:cNvSpPr/>
            <p:nvPr/>
          </p:nvSpPr>
          <p:spPr>
            <a:xfrm>
              <a:off x="58157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4" name="Google Shape;29894;p38"/>
            <p:cNvSpPr/>
            <p:nvPr/>
          </p:nvSpPr>
          <p:spPr>
            <a:xfrm>
              <a:off x="58157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5" name="Google Shape;29895;p38"/>
            <p:cNvSpPr/>
            <p:nvPr/>
          </p:nvSpPr>
          <p:spPr>
            <a:xfrm>
              <a:off x="58157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6" name="Google Shape;29896;p38"/>
            <p:cNvSpPr/>
            <p:nvPr/>
          </p:nvSpPr>
          <p:spPr>
            <a:xfrm>
              <a:off x="58157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7" name="Google Shape;29897;p38"/>
            <p:cNvSpPr/>
            <p:nvPr/>
          </p:nvSpPr>
          <p:spPr>
            <a:xfrm>
              <a:off x="58157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0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8" name="Google Shape;29898;p38"/>
            <p:cNvSpPr/>
            <p:nvPr/>
          </p:nvSpPr>
          <p:spPr>
            <a:xfrm>
              <a:off x="57735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9" name="Google Shape;29899;p38"/>
            <p:cNvSpPr/>
            <p:nvPr/>
          </p:nvSpPr>
          <p:spPr>
            <a:xfrm>
              <a:off x="57735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0" name="Google Shape;29900;p38"/>
            <p:cNvSpPr/>
            <p:nvPr/>
          </p:nvSpPr>
          <p:spPr>
            <a:xfrm>
              <a:off x="57735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1" name="Google Shape;29901;p38"/>
            <p:cNvSpPr/>
            <p:nvPr/>
          </p:nvSpPr>
          <p:spPr>
            <a:xfrm>
              <a:off x="57735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2" name="Google Shape;29902;p38"/>
            <p:cNvSpPr/>
            <p:nvPr/>
          </p:nvSpPr>
          <p:spPr>
            <a:xfrm>
              <a:off x="57735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3" name="Google Shape;29903;p38"/>
            <p:cNvSpPr/>
            <p:nvPr/>
          </p:nvSpPr>
          <p:spPr>
            <a:xfrm>
              <a:off x="57735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4" name="Google Shape;29904;p38"/>
            <p:cNvSpPr/>
            <p:nvPr/>
          </p:nvSpPr>
          <p:spPr>
            <a:xfrm>
              <a:off x="57735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5" name="Google Shape;29905;p38"/>
            <p:cNvSpPr/>
            <p:nvPr/>
          </p:nvSpPr>
          <p:spPr>
            <a:xfrm>
              <a:off x="57735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6" name="Google Shape;29906;p38"/>
            <p:cNvSpPr/>
            <p:nvPr/>
          </p:nvSpPr>
          <p:spPr>
            <a:xfrm>
              <a:off x="57735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7" name="Google Shape;29907;p38"/>
            <p:cNvSpPr/>
            <p:nvPr/>
          </p:nvSpPr>
          <p:spPr>
            <a:xfrm>
              <a:off x="57735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8" name="Google Shape;29908;p38"/>
            <p:cNvSpPr/>
            <p:nvPr/>
          </p:nvSpPr>
          <p:spPr>
            <a:xfrm>
              <a:off x="57735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9" name="Google Shape;29909;p38"/>
            <p:cNvSpPr/>
            <p:nvPr/>
          </p:nvSpPr>
          <p:spPr>
            <a:xfrm>
              <a:off x="57735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0" name="Google Shape;29910;p38"/>
            <p:cNvSpPr/>
            <p:nvPr/>
          </p:nvSpPr>
          <p:spPr>
            <a:xfrm>
              <a:off x="57735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1" name="Google Shape;29911;p38"/>
            <p:cNvSpPr/>
            <p:nvPr/>
          </p:nvSpPr>
          <p:spPr>
            <a:xfrm>
              <a:off x="5773525" y="1428225"/>
              <a:ext cx="24175" cy="20175"/>
            </a:xfrm>
            <a:custGeom>
              <a:avLst/>
              <a:gdLst/>
              <a:ahLst/>
              <a:cxnLst/>
              <a:rect l="l" t="t" r="r" b="b"/>
              <a:pathLst>
                <a:path w="967" h="807" extrusionOk="0">
                  <a:moveTo>
                    <a:pt x="783" y="0"/>
                  </a:moveTo>
                  <a:cubicBezTo>
                    <a:pt x="541" y="58"/>
                    <a:pt x="300" y="121"/>
                    <a:pt x="1" y="242"/>
                  </a:cubicBezTo>
                  <a:lnTo>
                    <a:pt x="1" y="362"/>
                  </a:lnTo>
                  <a:cubicBezTo>
                    <a:pt x="1" y="483"/>
                    <a:pt x="59" y="604"/>
                    <a:pt x="179" y="662"/>
                  </a:cubicBezTo>
                  <a:cubicBezTo>
                    <a:pt x="225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4" y="782"/>
                  </a:cubicBezTo>
                  <a:cubicBezTo>
                    <a:pt x="725" y="782"/>
                    <a:pt x="966" y="604"/>
                    <a:pt x="966" y="300"/>
                  </a:cubicBezTo>
                  <a:cubicBezTo>
                    <a:pt x="966" y="179"/>
                    <a:pt x="903" y="58"/>
                    <a:pt x="7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2" name="Google Shape;29912;p38"/>
            <p:cNvSpPr/>
            <p:nvPr/>
          </p:nvSpPr>
          <p:spPr>
            <a:xfrm>
              <a:off x="5734325" y="1986300"/>
              <a:ext cx="15100" cy="4475"/>
            </a:xfrm>
            <a:custGeom>
              <a:avLst/>
              <a:gdLst/>
              <a:ahLst/>
              <a:cxnLst/>
              <a:rect l="l" t="t" r="r" b="b"/>
              <a:pathLst>
                <a:path w="604" h="179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242" y="121"/>
                    <a:pt x="420" y="58"/>
                    <a:pt x="604" y="58"/>
                  </a:cubicBezTo>
                  <a:cubicBezTo>
                    <a:pt x="541" y="0"/>
                    <a:pt x="483" y="0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3" name="Google Shape;29913;p38"/>
            <p:cNvSpPr/>
            <p:nvPr/>
          </p:nvSpPr>
          <p:spPr>
            <a:xfrm>
              <a:off x="5732750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4" name="Google Shape;29914;p38"/>
            <p:cNvSpPr/>
            <p:nvPr/>
          </p:nvSpPr>
          <p:spPr>
            <a:xfrm>
              <a:off x="5732750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5" name="Google Shape;29915;p38"/>
            <p:cNvSpPr/>
            <p:nvPr/>
          </p:nvSpPr>
          <p:spPr>
            <a:xfrm>
              <a:off x="57327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6" name="Google Shape;29916;p38"/>
            <p:cNvSpPr/>
            <p:nvPr/>
          </p:nvSpPr>
          <p:spPr>
            <a:xfrm>
              <a:off x="5732750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7" name="Google Shape;29917;p38"/>
            <p:cNvSpPr/>
            <p:nvPr/>
          </p:nvSpPr>
          <p:spPr>
            <a:xfrm>
              <a:off x="5732750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8" name="Google Shape;29918;p38"/>
            <p:cNvSpPr/>
            <p:nvPr/>
          </p:nvSpPr>
          <p:spPr>
            <a:xfrm>
              <a:off x="5732750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9" name="Google Shape;29919;p38"/>
            <p:cNvSpPr/>
            <p:nvPr/>
          </p:nvSpPr>
          <p:spPr>
            <a:xfrm>
              <a:off x="5732750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0" name="Google Shape;29920;p38"/>
            <p:cNvSpPr/>
            <p:nvPr/>
          </p:nvSpPr>
          <p:spPr>
            <a:xfrm>
              <a:off x="5732750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1" name="Google Shape;29921;p38"/>
            <p:cNvSpPr/>
            <p:nvPr/>
          </p:nvSpPr>
          <p:spPr>
            <a:xfrm>
              <a:off x="5732750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2" name="Google Shape;29922;p38"/>
            <p:cNvSpPr/>
            <p:nvPr/>
          </p:nvSpPr>
          <p:spPr>
            <a:xfrm>
              <a:off x="5732750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3" name="Google Shape;29923;p38"/>
            <p:cNvSpPr/>
            <p:nvPr/>
          </p:nvSpPr>
          <p:spPr>
            <a:xfrm>
              <a:off x="5732750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4" name="Google Shape;29924;p38"/>
            <p:cNvSpPr/>
            <p:nvPr/>
          </p:nvSpPr>
          <p:spPr>
            <a:xfrm>
              <a:off x="5732750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5" name="Google Shape;29925;p38"/>
            <p:cNvSpPr/>
            <p:nvPr/>
          </p:nvSpPr>
          <p:spPr>
            <a:xfrm>
              <a:off x="5732750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6" name="Google Shape;29926;p38"/>
            <p:cNvSpPr/>
            <p:nvPr/>
          </p:nvSpPr>
          <p:spPr>
            <a:xfrm>
              <a:off x="5738775" y="1441725"/>
              <a:ext cx="16675" cy="6775"/>
            </a:xfrm>
            <a:custGeom>
              <a:avLst/>
              <a:gdLst/>
              <a:ahLst/>
              <a:cxnLst/>
              <a:rect l="l" t="t" r="r" b="b"/>
              <a:pathLst>
                <a:path w="667" h="271" extrusionOk="0">
                  <a:moveTo>
                    <a:pt x="667" y="1"/>
                  </a:moveTo>
                  <a:lnTo>
                    <a:pt x="667" y="1"/>
                  </a:lnTo>
                  <a:cubicBezTo>
                    <a:pt x="426" y="64"/>
                    <a:pt x="242" y="122"/>
                    <a:pt x="1" y="242"/>
                  </a:cubicBezTo>
                  <a:cubicBezTo>
                    <a:pt x="43" y="242"/>
                    <a:pt x="82" y="270"/>
                    <a:pt x="140" y="270"/>
                  </a:cubicBezTo>
                  <a:cubicBezTo>
                    <a:pt x="169" y="270"/>
                    <a:pt x="202" y="263"/>
                    <a:pt x="242" y="242"/>
                  </a:cubicBezTo>
                  <a:cubicBezTo>
                    <a:pt x="426" y="242"/>
                    <a:pt x="546" y="122"/>
                    <a:pt x="66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7" name="Google Shape;29927;p38"/>
            <p:cNvSpPr/>
            <p:nvPr/>
          </p:nvSpPr>
          <p:spPr>
            <a:xfrm>
              <a:off x="5690525" y="1986300"/>
              <a:ext cx="22700" cy="13525"/>
            </a:xfrm>
            <a:custGeom>
              <a:avLst/>
              <a:gdLst/>
              <a:ahLst/>
              <a:cxnLst/>
              <a:rect l="l" t="t" r="r" b="b"/>
              <a:pathLst>
                <a:path w="908" h="541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lnTo>
                    <a:pt x="0" y="541"/>
                  </a:lnTo>
                  <a:lnTo>
                    <a:pt x="908" y="362"/>
                  </a:lnTo>
                  <a:cubicBezTo>
                    <a:pt x="908" y="121"/>
                    <a:pt x="666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8" name="Google Shape;29928;p38"/>
            <p:cNvSpPr/>
            <p:nvPr/>
          </p:nvSpPr>
          <p:spPr>
            <a:xfrm>
              <a:off x="56905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9" name="Google Shape;29929;p38"/>
            <p:cNvSpPr/>
            <p:nvPr/>
          </p:nvSpPr>
          <p:spPr>
            <a:xfrm>
              <a:off x="56905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0" name="Google Shape;29930;p38"/>
            <p:cNvSpPr/>
            <p:nvPr/>
          </p:nvSpPr>
          <p:spPr>
            <a:xfrm>
              <a:off x="56905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1" name="Google Shape;29931;p38"/>
            <p:cNvSpPr/>
            <p:nvPr/>
          </p:nvSpPr>
          <p:spPr>
            <a:xfrm>
              <a:off x="56905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2" name="Google Shape;29932;p38"/>
            <p:cNvSpPr/>
            <p:nvPr/>
          </p:nvSpPr>
          <p:spPr>
            <a:xfrm>
              <a:off x="56905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3" name="Google Shape;29933;p38"/>
            <p:cNvSpPr/>
            <p:nvPr/>
          </p:nvSpPr>
          <p:spPr>
            <a:xfrm>
              <a:off x="56905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4" name="Google Shape;29934;p38"/>
            <p:cNvSpPr/>
            <p:nvPr/>
          </p:nvSpPr>
          <p:spPr>
            <a:xfrm>
              <a:off x="56905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5" name="Google Shape;29935;p38"/>
            <p:cNvSpPr/>
            <p:nvPr/>
          </p:nvSpPr>
          <p:spPr>
            <a:xfrm>
              <a:off x="56905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6" name="Google Shape;29936;p38"/>
            <p:cNvSpPr/>
            <p:nvPr/>
          </p:nvSpPr>
          <p:spPr>
            <a:xfrm>
              <a:off x="56905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7" name="Google Shape;29937;p38"/>
            <p:cNvSpPr/>
            <p:nvPr/>
          </p:nvSpPr>
          <p:spPr>
            <a:xfrm>
              <a:off x="56905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8" name="Google Shape;29938;p38"/>
            <p:cNvSpPr/>
            <p:nvPr/>
          </p:nvSpPr>
          <p:spPr>
            <a:xfrm>
              <a:off x="56905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9" name="Google Shape;29939;p38"/>
            <p:cNvSpPr/>
            <p:nvPr/>
          </p:nvSpPr>
          <p:spPr>
            <a:xfrm>
              <a:off x="56905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0" name="Google Shape;29940;p38"/>
            <p:cNvSpPr/>
            <p:nvPr/>
          </p:nvSpPr>
          <p:spPr>
            <a:xfrm>
              <a:off x="56905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1" name="Google Shape;29941;p38"/>
            <p:cNvSpPr/>
            <p:nvPr/>
          </p:nvSpPr>
          <p:spPr>
            <a:xfrm>
              <a:off x="56482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lnTo>
                    <a:pt x="305" y="903"/>
                  </a:lnTo>
                  <a:cubicBezTo>
                    <a:pt x="484" y="845"/>
                    <a:pt x="667" y="782"/>
                    <a:pt x="846" y="782"/>
                  </a:cubicBezTo>
                  <a:cubicBezTo>
                    <a:pt x="908" y="661"/>
                    <a:pt x="966" y="54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2" name="Google Shape;29942;p38"/>
            <p:cNvSpPr/>
            <p:nvPr/>
          </p:nvSpPr>
          <p:spPr>
            <a:xfrm>
              <a:off x="56482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3" name="Google Shape;29943;p38"/>
            <p:cNvSpPr/>
            <p:nvPr/>
          </p:nvSpPr>
          <p:spPr>
            <a:xfrm>
              <a:off x="56482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4" name="Google Shape;29944;p38"/>
            <p:cNvSpPr/>
            <p:nvPr/>
          </p:nvSpPr>
          <p:spPr>
            <a:xfrm>
              <a:off x="56482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5" name="Google Shape;29945;p38"/>
            <p:cNvSpPr/>
            <p:nvPr/>
          </p:nvSpPr>
          <p:spPr>
            <a:xfrm>
              <a:off x="56482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6" name="Google Shape;29946;p38"/>
            <p:cNvSpPr/>
            <p:nvPr/>
          </p:nvSpPr>
          <p:spPr>
            <a:xfrm>
              <a:off x="56482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7" name="Google Shape;29947;p38"/>
            <p:cNvSpPr/>
            <p:nvPr/>
          </p:nvSpPr>
          <p:spPr>
            <a:xfrm>
              <a:off x="56482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8" name="Google Shape;29948;p38"/>
            <p:cNvSpPr/>
            <p:nvPr/>
          </p:nvSpPr>
          <p:spPr>
            <a:xfrm>
              <a:off x="56482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9" name="Google Shape;29949;p38"/>
            <p:cNvSpPr/>
            <p:nvPr/>
          </p:nvSpPr>
          <p:spPr>
            <a:xfrm>
              <a:off x="56482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0" name="Google Shape;29950;p38"/>
            <p:cNvSpPr/>
            <p:nvPr/>
          </p:nvSpPr>
          <p:spPr>
            <a:xfrm>
              <a:off x="56482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84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8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1" name="Google Shape;29951;p38"/>
            <p:cNvSpPr/>
            <p:nvPr/>
          </p:nvSpPr>
          <p:spPr>
            <a:xfrm>
              <a:off x="56482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2" name="Google Shape;29952;p38"/>
            <p:cNvSpPr/>
            <p:nvPr/>
          </p:nvSpPr>
          <p:spPr>
            <a:xfrm>
              <a:off x="56482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3" name="Google Shape;29953;p38"/>
            <p:cNvSpPr/>
            <p:nvPr/>
          </p:nvSpPr>
          <p:spPr>
            <a:xfrm>
              <a:off x="56482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4" name="Google Shape;29954;p38"/>
            <p:cNvSpPr/>
            <p:nvPr/>
          </p:nvSpPr>
          <p:spPr>
            <a:xfrm>
              <a:off x="5654325" y="1476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724" y="0"/>
                  </a:moveTo>
                  <a:lnTo>
                    <a:pt x="724" y="0"/>
                  </a:lnTo>
                  <a:cubicBezTo>
                    <a:pt x="483" y="121"/>
                    <a:pt x="242" y="241"/>
                    <a:pt x="0" y="420"/>
                  </a:cubicBezTo>
                  <a:cubicBezTo>
                    <a:pt x="63" y="483"/>
                    <a:pt x="184" y="483"/>
                    <a:pt x="242" y="483"/>
                  </a:cubicBezTo>
                  <a:cubicBezTo>
                    <a:pt x="483" y="483"/>
                    <a:pt x="724" y="241"/>
                    <a:pt x="72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5" name="Google Shape;29955;p38"/>
            <p:cNvSpPr/>
            <p:nvPr/>
          </p:nvSpPr>
          <p:spPr>
            <a:xfrm>
              <a:off x="56076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6" name="Google Shape;29956;p38"/>
            <p:cNvSpPr/>
            <p:nvPr/>
          </p:nvSpPr>
          <p:spPr>
            <a:xfrm>
              <a:off x="56076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7" name="Google Shape;29957;p38"/>
            <p:cNvSpPr/>
            <p:nvPr/>
          </p:nvSpPr>
          <p:spPr>
            <a:xfrm>
              <a:off x="56076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8" name="Google Shape;29958;p38"/>
            <p:cNvSpPr/>
            <p:nvPr/>
          </p:nvSpPr>
          <p:spPr>
            <a:xfrm>
              <a:off x="56076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9" name="Google Shape;29959;p38"/>
            <p:cNvSpPr/>
            <p:nvPr/>
          </p:nvSpPr>
          <p:spPr>
            <a:xfrm>
              <a:off x="56076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0" name="Google Shape;29960;p38"/>
            <p:cNvSpPr/>
            <p:nvPr/>
          </p:nvSpPr>
          <p:spPr>
            <a:xfrm>
              <a:off x="56076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1" name="Google Shape;29961;p38"/>
            <p:cNvSpPr/>
            <p:nvPr/>
          </p:nvSpPr>
          <p:spPr>
            <a:xfrm>
              <a:off x="56076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2" name="Google Shape;29962;p38"/>
            <p:cNvSpPr/>
            <p:nvPr/>
          </p:nvSpPr>
          <p:spPr>
            <a:xfrm>
              <a:off x="56076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3" name="Google Shape;29963;p38"/>
            <p:cNvSpPr/>
            <p:nvPr/>
          </p:nvSpPr>
          <p:spPr>
            <a:xfrm>
              <a:off x="56076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4" name="Google Shape;29964;p38"/>
            <p:cNvSpPr/>
            <p:nvPr/>
          </p:nvSpPr>
          <p:spPr>
            <a:xfrm>
              <a:off x="56076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5" name="Google Shape;29965;p38"/>
            <p:cNvSpPr/>
            <p:nvPr/>
          </p:nvSpPr>
          <p:spPr>
            <a:xfrm>
              <a:off x="56076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6" name="Google Shape;29966;p38"/>
            <p:cNvSpPr/>
            <p:nvPr/>
          </p:nvSpPr>
          <p:spPr>
            <a:xfrm>
              <a:off x="56076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7" name="Google Shape;29967;p38"/>
            <p:cNvSpPr/>
            <p:nvPr/>
          </p:nvSpPr>
          <p:spPr>
            <a:xfrm>
              <a:off x="56076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362" y="64"/>
                    <a:pt x="179" y="122"/>
                    <a:pt x="58" y="242"/>
                  </a:cubicBezTo>
                  <a:cubicBezTo>
                    <a:pt x="0" y="305"/>
                    <a:pt x="0" y="363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8" name="Google Shape;29968;p38"/>
            <p:cNvSpPr/>
            <p:nvPr/>
          </p:nvSpPr>
          <p:spPr>
            <a:xfrm>
              <a:off x="5566825" y="2025500"/>
              <a:ext cx="16700" cy="7525"/>
            </a:xfrm>
            <a:custGeom>
              <a:avLst/>
              <a:gdLst/>
              <a:ahLst/>
              <a:cxnLst/>
              <a:rect l="l" t="t" r="r" b="b"/>
              <a:pathLst>
                <a:path w="668" h="301" extrusionOk="0">
                  <a:moveTo>
                    <a:pt x="426" y="1"/>
                  </a:moveTo>
                  <a:cubicBezTo>
                    <a:pt x="242" y="1"/>
                    <a:pt x="64" y="122"/>
                    <a:pt x="1" y="300"/>
                  </a:cubicBezTo>
                  <a:cubicBezTo>
                    <a:pt x="242" y="242"/>
                    <a:pt x="484" y="179"/>
                    <a:pt x="667" y="59"/>
                  </a:cubicBezTo>
                  <a:cubicBezTo>
                    <a:pt x="604" y="59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9" name="Google Shape;29969;p38"/>
            <p:cNvSpPr/>
            <p:nvPr/>
          </p:nvSpPr>
          <p:spPr>
            <a:xfrm>
              <a:off x="55654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0" name="Google Shape;29970;p38"/>
            <p:cNvSpPr/>
            <p:nvPr/>
          </p:nvSpPr>
          <p:spPr>
            <a:xfrm>
              <a:off x="55654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1" name="Google Shape;29971;p38"/>
            <p:cNvSpPr/>
            <p:nvPr/>
          </p:nvSpPr>
          <p:spPr>
            <a:xfrm>
              <a:off x="55654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2" name="Google Shape;29972;p38"/>
            <p:cNvSpPr/>
            <p:nvPr/>
          </p:nvSpPr>
          <p:spPr>
            <a:xfrm>
              <a:off x="55654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3" name="Google Shape;29973;p38"/>
            <p:cNvSpPr/>
            <p:nvPr/>
          </p:nvSpPr>
          <p:spPr>
            <a:xfrm>
              <a:off x="55654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4" name="Google Shape;29974;p38"/>
            <p:cNvSpPr/>
            <p:nvPr/>
          </p:nvSpPr>
          <p:spPr>
            <a:xfrm>
              <a:off x="55654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5" name="Google Shape;29975;p38"/>
            <p:cNvSpPr/>
            <p:nvPr/>
          </p:nvSpPr>
          <p:spPr>
            <a:xfrm>
              <a:off x="55654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6" name="Google Shape;29976;p38"/>
            <p:cNvSpPr/>
            <p:nvPr/>
          </p:nvSpPr>
          <p:spPr>
            <a:xfrm>
              <a:off x="55654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7" name="Google Shape;29977;p38"/>
            <p:cNvSpPr/>
            <p:nvPr/>
          </p:nvSpPr>
          <p:spPr>
            <a:xfrm>
              <a:off x="55654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8" name="Google Shape;29978;p38"/>
            <p:cNvSpPr/>
            <p:nvPr/>
          </p:nvSpPr>
          <p:spPr>
            <a:xfrm>
              <a:off x="55654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9" name="Google Shape;29979;p38"/>
            <p:cNvSpPr/>
            <p:nvPr/>
          </p:nvSpPr>
          <p:spPr>
            <a:xfrm>
              <a:off x="55654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0" name="Google Shape;29980;p38"/>
            <p:cNvSpPr/>
            <p:nvPr/>
          </p:nvSpPr>
          <p:spPr>
            <a:xfrm>
              <a:off x="55654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1" name="Google Shape;29981;p38"/>
            <p:cNvSpPr/>
            <p:nvPr/>
          </p:nvSpPr>
          <p:spPr>
            <a:xfrm>
              <a:off x="5577450" y="1523175"/>
              <a:ext cx="10525" cy="6075"/>
            </a:xfrm>
            <a:custGeom>
              <a:avLst/>
              <a:gdLst/>
              <a:ahLst/>
              <a:cxnLst/>
              <a:rect l="l" t="t" r="r" b="b"/>
              <a:pathLst>
                <a:path w="421" h="243" extrusionOk="0">
                  <a:moveTo>
                    <a:pt x="421" y="1"/>
                  </a:moveTo>
                  <a:lnTo>
                    <a:pt x="421" y="1"/>
                  </a:lnTo>
                  <a:cubicBezTo>
                    <a:pt x="242" y="64"/>
                    <a:pt x="121" y="122"/>
                    <a:pt x="1" y="242"/>
                  </a:cubicBezTo>
                  <a:cubicBezTo>
                    <a:pt x="179" y="184"/>
                    <a:pt x="300" y="122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2" name="Google Shape;29982;p38"/>
            <p:cNvSpPr/>
            <p:nvPr/>
          </p:nvSpPr>
          <p:spPr>
            <a:xfrm>
              <a:off x="5524600" y="2025500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662"/>
                    <a:pt x="63" y="725"/>
                  </a:cubicBezTo>
                  <a:cubicBezTo>
                    <a:pt x="363" y="662"/>
                    <a:pt x="667" y="604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3" name="Google Shape;29983;p38"/>
            <p:cNvSpPr/>
            <p:nvPr/>
          </p:nvSpPr>
          <p:spPr>
            <a:xfrm>
              <a:off x="552460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4" name="Google Shape;29984;p38"/>
            <p:cNvSpPr/>
            <p:nvPr/>
          </p:nvSpPr>
          <p:spPr>
            <a:xfrm>
              <a:off x="552460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5" name="Google Shape;29985;p38"/>
            <p:cNvSpPr/>
            <p:nvPr/>
          </p:nvSpPr>
          <p:spPr>
            <a:xfrm>
              <a:off x="552460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6" name="Google Shape;29986;p38"/>
            <p:cNvSpPr/>
            <p:nvPr/>
          </p:nvSpPr>
          <p:spPr>
            <a:xfrm>
              <a:off x="552460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7" name="Google Shape;29987;p38"/>
            <p:cNvSpPr/>
            <p:nvPr/>
          </p:nvSpPr>
          <p:spPr>
            <a:xfrm>
              <a:off x="552460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8" name="Google Shape;29988;p38"/>
            <p:cNvSpPr/>
            <p:nvPr/>
          </p:nvSpPr>
          <p:spPr>
            <a:xfrm>
              <a:off x="552460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9" name="Google Shape;29989;p38"/>
            <p:cNvSpPr/>
            <p:nvPr/>
          </p:nvSpPr>
          <p:spPr>
            <a:xfrm>
              <a:off x="552460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0" name="Google Shape;29990;p38"/>
            <p:cNvSpPr/>
            <p:nvPr/>
          </p:nvSpPr>
          <p:spPr>
            <a:xfrm>
              <a:off x="552460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1" name="Google Shape;29991;p38"/>
            <p:cNvSpPr/>
            <p:nvPr/>
          </p:nvSpPr>
          <p:spPr>
            <a:xfrm>
              <a:off x="5524600" y="166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2" name="Google Shape;29992;p38"/>
            <p:cNvSpPr/>
            <p:nvPr/>
          </p:nvSpPr>
          <p:spPr>
            <a:xfrm>
              <a:off x="5524600" y="16257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3" name="Google Shape;29993;p38"/>
            <p:cNvSpPr/>
            <p:nvPr/>
          </p:nvSpPr>
          <p:spPr>
            <a:xfrm>
              <a:off x="5524600" y="1585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4" name="Google Shape;29994;p38"/>
            <p:cNvSpPr/>
            <p:nvPr/>
          </p:nvSpPr>
          <p:spPr>
            <a:xfrm>
              <a:off x="5524600" y="1548875"/>
              <a:ext cx="22725" cy="19575"/>
            </a:xfrm>
            <a:custGeom>
              <a:avLst/>
              <a:gdLst/>
              <a:ahLst/>
              <a:cxnLst/>
              <a:rect l="l" t="t" r="r" b="b"/>
              <a:pathLst>
                <a:path w="909" h="783" extrusionOk="0">
                  <a:moveTo>
                    <a:pt x="787" y="1"/>
                  </a:moveTo>
                  <a:cubicBezTo>
                    <a:pt x="546" y="180"/>
                    <a:pt x="242" y="300"/>
                    <a:pt x="1" y="484"/>
                  </a:cubicBezTo>
                  <a:cubicBezTo>
                    <a:pt x="1" y="542"/>
                    <a:pt x="63" y="604"/>
                    <a:pt x="121" y="662"/>
                  </a:cubicBezTo>
                  <a:cubicBezTo>
                    <a:pt x="242" y="725"/>
                    <a:pt x="363" y="783"/>
                    <a:pt x="483" y="783"/>
                  </a:cubicBezTo>
                  <a:cubicBezTo>
                    <a:pt x="725" y="783"/>
                    <a:pt x="908" y="542"/>
                    <a:pt x="908" y="300"/>
                  </a:cubicBezTo>
                  <a:cubicBezTo>
                    <a:pt x="908" y="180"/>
                    <a:pt x="845" y="59"/>
                    <a:pt x="78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5" name="Google Shape;29995;p38"/>
            <p:cNvSpPr/>
            <p:nvPr/>
          </p:nvSpPr>
          <p:spPr>
            <a:xfrm>
              <a:off x="552460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6" name="Google Shape;29996;p38"/>
            <p:cNvSpPr/>
            <p:nvPr/>
          </p:nvSpPr>
          <p:spPr>
            <a:xfrm>
              <a:off x="54823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7" name="Google Shape;29997;p38"/>
            <p:cNvSpPr/>
            <p:nvPr/>
          </p:nvSpPr>
          <p:spPr>
            <a:xfrm>
              <a:off x="54823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8" name="Google Shape;29998;p38"/>
            <p:cNvSpPr/>
            <p:nvPr/>
          </p:nvSpPr>
          <p:spPr>
            <a:xfrm>
              <a:off x="54823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9" name="Google Shape;29999;p38"/>
            <p:cNvSpPr/>
            <p:nvPr/>
          </p:nvSpPr>
          <p:spPr>
            <a:xfrm>
              <a:off x="54823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0" name="Google Shape;30000;p38"/>
            <p:cNvSpPr/>
            <p:nvPr/>
          </p:nvSpPr>
          <p:spPr>
            <a:xfrm>
              <a:off x="54823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1" name="Google Shape;30001;p38"/>
            <p:cNvSpPr/>
            <p:nvPr/>
          </p:nvSpPr>
          <p:spPr>
            <a:xfrm>
              <a:off x="54823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2" name="Google Shape;30002;p38"/>
            <p:cNvSpPr/>
            <p:nvPr/>
          </p:nvSpPr>
          <p:spPr>
            <a:xfrm>
              <a:off x="54823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3" name="Google Shape;30003;p38"/>
            <p:cNvSpPr/>
            <p:nvPr/>
          </p:nvSpPr>
          <p:spPr>
            <a:xfrm>
              <a:off x="54823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4" name="Google Shape;30004;p38"/>
            <p:cNvSpPr/>
            <p:nvPr/>
          </p:nvSpPr>
          <p:spPr>
            <a:xfrm>
              <a:off x="54823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5" name="Google Shape;30005;p38"/>
            <p:cNvSpPr/>
            <p:nvPr/>
          </p:nvSpPr>
          <p:spPr>
            <a:xfrm>
              <a:off x="54823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6" name="Google Shape;30006;p38"/>
            <p:cNvSpPr/>
            <p:nvPr/>
          </p:nvSpPr>
          <p:spPr>
            <a:xfrm>
              <a:off x="54823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7" name="Google Shape;30007;p38"/>
            <p:cNvSpPr/>
            <p:nvPr/>
          </p:nvSpPr>
          <p:spPr>
            <a:xfrm>
              <a:off x="54823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8" name="Google Shape;30008;p38"/>
            <p:cNvSpPr/>
            <p:nvPr/>
          </p:nvSpPr>
          <p:spPr>
            <a:xfrm>
              <a:off x="5482375" y="1425200"/>
              <a:ext cx="19700" cy="12100"/>
            </a:xfrm>
            <a:custGeom>
              <a:avLst/>
              <a:gdLst/>
              <a:ahLst/>
              <a:cxnLst/>
              <a:rect l="l" t="t" r="r" b="b"/>
              <a:pathLst>
                <a:path w="788" h="484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242" y="363"/>
                    <a:pt x="483" y="242"/>
                    <a:pt x="787" y="59"/>
                  </a:cubicBezTo>
                  <a:cubicBezTo>
                    <a:pt x="666" y="1"/>
                    <a:pt x="60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9" name="Google Shape;30009;p38"/>
            <p:cNvSpPr/>
            <p:nvPr/>
          </p:nvSpPr>
          <p:spPr>
            <a:xfrm>
              <a:off x="54823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0" name="Google Shape;30010;p38"/>
            <p:cNvSpPr/>
            <p:nvPr/>
          </p:nvSpPr>
          <p:spPr>
            <a:xfrm>
              <a:off x="5446175" y="2066175"/>
              <a:ext cx="6050" cy="1600"/>
            </a:xfrm>
            <a:custGeom>
              <a:avLst/>
              <a:gdLst/>
              <a:ahLst/>
              <a:cxnLst/>
              <a:rect l="l" t="t" r="r" b="b"/>
              <a:pathLst>
                <a:path w="242" h="64" extrusionOk="0">
                  <a:moveTo>
                    <a:pt x="242" y="0"/>
                  </a:moveTo>
                  <a:cubicBezTo>
                    <a:pt x="184" y="0"/>
                    <a:pt x="63" y="0"/>
                    <a:pt x="0" y="63"/>
                  </a:cubicBezTo>
                  <a:cubicBezTo>
                    <a:pt x="121" y="63"/>
                    <a:pt x="184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1" name="Google Shape;30011;p38"/>
            <p:cNvSpPr/>
            <p:nvPr/>
          </p:nvSpPr>
          <p:spPr>
            <a:xfrm>
              <a:off x="54401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2" name="Google Shape;30012;p38"/>
            <p:cNvSpPr/>
            <p:nvPr/>
          </p:nvSpPr>
          <p:spPr>
            <a:xfrm>
              <a:off x="54401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3" name="Google Shape;30013;p38"/>
            <p:cNvSpPr/>
            <p:nvPr/>
          </p:nvSpPr>
          <p:spPr>
            <a:xfrm>
              <a:off x="54401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4" name="Google Shape;30014;p38"/>
            <p:cNvSpPr/>
            <p:nvPr/>
          </p:nvSpPr>
          <p:spPr>
            <a:xfrm>
              <a:off x="54401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5" name="Google Shape;30015;p38"/>
            <p:cNvSpPr/>
            <p:nvPr/>
          </p:nvSpPr>
          <p:spPr>
            <a:xfrm>
              <a:off x="54401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6" name="Google Shape;30016;p38"/>
            <p:cNvSpPr/>
            <p:nvPr/>
          </p:nvSpPr>
          <p:spPr>
            <a:xfrm>
              <a:off x="54401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7" name="Google Shape;30017;p38"/>
            <p:cNvSpPr/>
            <p:nvPr/>
          </p:nvSpPr>
          <p:spPr>
            <a:xfrm>
              <a:off x="54401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8" name="Google Shape;30018;p38"/>
            <p:cNvSpPr/>
            <p:nvPr/>
          </p:nvSpPr>
          <p:spPr>
            <a:xfrm>
              <a:off x="54401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9" name="Google Shape;30019;p38"/>
            <p:cNvSpPr/>
            <p:nvPr/>
          </p:nvSpPr>
          <p:spPr>
            <a:xfrm>
              <a:off x="54401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0" name="Google Shape;30020;p38"/>
            <p:cNvSpPr/>
            <p:nvPr/>
          </p:nvSpPr>
          <p:spPr>
            <a:xfrm>
              <a:off x="54401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1" name="Google Shape;30021;p38"/>
            <p:cNvSpPr/>
            <p:nvPr/>
          </p:nvSpPr>
          <p:spPr>
            <a:xfrm>
              <a:off x="54401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87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2" name="Google Shape;30022;p38"/>
            <p:cNvSpPr/>
            <p:nvPr/>
          </p:nvSpPr>
          <p:spPr>
            <a:xfrm>
              <a:off x="5449200" y="1598600"/>
              <a:ext cx="15100" cy="10650"/>
            </a:xfrm>
            <a:custGeom>
              <a:avLst/>
              <a:gdLst/>
              <a:ahLst/>
              <a:cxnLst/>
              <a:rect l="l" t="t" r="r" b="b"/>
              <a:pathLst>
                <a:path w="604" h="426" extrusionOk="0">
                  <a:moveTo>
                    <a:pt x="603" y="0"/>
                  </a:moveTo>
                  <a:cubicBezTo>
                    <a:pt x="425" y="121"/>
                    <a:pt x="184" y="242"/>
                    <a:pt x="0" y="362"/>
                  </a:cubicBezTo>
                  <a:cubicBezTo>
                    <a:pt x="63" y="425"/>
                    <a:pt x="121" y="425"/>
                    <a:pt x="121" y="425"/>
                  </a:cubicBezTo>
                  <a:cubicBezTo>
                    <a:pt x="362" y="425"/>
                    <a:pt x="546" y="242"/>
                    <a:pt x="6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3" name="Google Shape;30023;p38"/>
            <p:cNvSpPr/>
            <p:nvPr/>
          </p:nvSpPr>
          <p:spPr>
            <a:xfrm>
              <a:off x="54401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4" name="Google Shape;30024;p38"/>
            <p:cNvSpPr/>
            <p:nvPr/>
          </p:nvSpPr>
          <p:spPr>
            <a:xfrm>
              <a:off x="5441700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1" y="63"/>
                    <a:pt x="59" y="184"/>
                    <a:pt x="122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62" y="363"/>
                    <a:pt x="846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5" name="Google Shape;30025;p38"/>
            <p:cNvSpPr/>
            <p:nvPr/>
          </p:nvSpPr>
          <p:spPr>
            <a:xfrm>
              <a:off x="5399475" y="2066175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lnTo>
                    <a:pt x="1" y="604"/>
                  </a:lnTo>
                  <a:cubicBezTo>
                    <a:pt x="300" y="483"/>
                    <a:pt x="604" y="425"/>
                    <a:pt x="903" y="362"/>
                  </a:cubicBezTo>
                  <a:cubicBezTo>
                    <a:pt x="845" y="121"/>
                    <a:pt x="662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6" name="Google Shape;30026;p38"/>
            <p:cNvSpPr/>
            <p:nvPr/>
          </p:nvSpPr>
          <p:spPr>
            <a:xfrm>
              <a:off x="53994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7" name="Google Shape;30027;p38"/>
            <p:cNvSpPr/>
            <p:nvPr/>
          </p:nvSpPr>
          <p:spPr>
            <a:xfrm>
              <a:off x="53994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8" name="Google Shape;30028;p38"/>
            <p:cNvSpPr/>
            <p:nvPr/>
          </p:nvSpPr>
          <p:spPr>
            <a:xfrm>
              <a:off x="53994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9" name="Google Shape;30029;p38"/>
            <p:cNvSpPr/>
            <p:nvPr/>
          </p:nvSpPr>
          <p:spPr>
            <a:xfrm>
              <a:off x="53994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0" name="Google Shape;30030;p38"/>
            <p:cNvSpPr/>
            <p:nvPr/>
          </p:nvSpPr>
          <p:spPr>
            <a:xfrm>
              <a:off x="53994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1" name="Google Shape;30031;p38"/>
            <p:cNvSpPr/>
            <p:nvPr/>
          </p:nvSpPr>
          <p:spPr>
            <a:xfrm>
              <a:off x="53994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2" name="Google Shape;30032;p38"/>
            <p:cNvSpPr/>
            <p:nvPr/>
          </p:nvSpPr>
          <p:spPr>
            <a:xfrm>
              <a:off x="53994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3" name="Google Shape;30033;p38"/>
            <p:cNvSpPr/>
            <p:nvPr/>
          </p:nvSpPr>
          <p:spPr>
            <a:xfrm>
              <a:off x="53994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4" name="Google Shape;30034;p38"/>
            <p:cNvSpPr/>
            <p:nvPr/>
          </p:nvSpPr>
          <p:spPr>
            <a:xfrm>
              <a:off x="53994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5" name="Google Shape;30035;p38"/>
            <p:cNvSpPr/>
            <p:nvPr/>
          </p:nvSpPr>
          <p:spPr>
            <a:xfrm>
              <a:off x="53994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6" name="Google Shape;30036;p38"/>
            <p:cNvSpPr/>
            <p:nvPr/>
          </p:nvSpPr>
          <p:spPr>
            <a:xfrm>
              <a:off x="5399475" y="1627325"/>
              <a:ext cx="24150" cy="21125"/>
            </a:xfrm>
            <a:custGeom>
              <a:avLst/>
              <a:gdLst/>
              <a:ahLst/>
              <a:cxnLst/>
              <a:rect l="l" t="t" r="r" b="b"/>
              <a:pathLst>
                <a:path w="966" h="845" extrusionOk="0">
                  <a:moveTo>
                    <a:pt x="725" y="0"/>
                  </a:moveTo>
                  <a:cubicBezTo>
                    <a:pt x="604" y="58"/>
                    <a:pt x="483" y="179"/>
                    <a:pt x="363" y="242"/>
                  </a:cubicBezTo>
                  <a:cubicBezTo>
                    <a:pt x="242" y="299"/>
                    <a:pt x="121" y="362"/>
                    <a:pt x="1" y="483"/>
                  </a:cubicBezTo>
                  <a:cubicBezTo>
                    <a:pt x="1" y="541"/>
                    <a:pt x="58" y="661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7" name="Google Shape;30037;p38"/>
            <p:cNvSpPr/>
            <p:nvPr/>
          </p:nvSpPr>
          <p:spPr>
            <a:xfrm>
              <a:off x="5399475" y="14644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lnTo>
                    <a:pt x="725" y="121"/>
                  </a:lnTo>
                  <a:cubicBezTo>
                    <a:pt x="662" y="58"/>
                    <a:pt x="541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8" name="Google Shape;30038;p38"/>
            <p:cNvSpPr/>
            <p:nvPr/>
          </p:nvSpPr>
          <p:spPr>
            <a:xfrm>
              <a:off x="53994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9" name="Google Shape;30039;p38"/>
            <p:cNvSpPr/>
            <p:nvPr/>
          </p:nvSpPr>
          <p:spPr>
            <a:xfrm>
              <a:off x="53994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0" name="Google Shape;30040;p38"/>
            <p:cNvSpPr/>
            <p:nvPr/>
          </p:nvSpPr>
          <p:spPr>
            <a:xfrm>
              <a:off x="5357250" y="206617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541" y="908"/>
                    <a:pt x="604" y="908"/>
                    <a:pt x="724" y="845"/>
                  </a:cubicBezTo>
                  <a:cubicBezTo>
                    <a:pt x="845" y="787"/>
                    <a:pt x="966" y="60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1" name="Google Shape;30041;p38"/>
            <p:cNvSpPr/>
            <p:nvPr/>
          </p:nvSpPr>
          <p:spPr>
            <a:xfrm>
              <a:off x="53572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2" name="Google Shape;30042;p38"/>
            <p:cNvSpPr/>
            <p:nvPr/>
          </p:nvSpPr>
          <p:spPr>
            <a:xfrm>
              <a:off x="53572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3" name="Google Shape;30043;p38"/>
            <p:cNvSpPr/>
            <p:nvPr/>
          </p:nvSpPr>
          <p:spPr>
            <a:xfrm>
              <a:off x="53572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4" name="Google Shape;30044;p38"/>
            <p:cNvSpPr/>
            <p:nvPr/>
          </p:nvSpPr>
          <p:spPr>
            <a:xfrm>
              <a:off x="53572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5" name="Google Shape;30045;p38"/>
            <p:cNvSpPr/>
            <p:nvPr/>
          </p:nvSpPr>
          <p:spPr>
            <a:xfrm>
              <a:off x="53572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6" name="Google Shape;30046;p38"/>
            <p:cNvSpPr/>
            <p:nvPr/>
          </p:nvSpPr>
          <p:spPr>
            <a:xfrm>
              <a:off x="53572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7" name="Google Shape;30047;p38"/>
            <p:cNvSpPr/>
            <p:nvPr/>
          </p:nvSpPr>
          <p:spPr>
            <a:xfrm>
              <a:off x="53572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8" name="Google Shape;30048;p38"/>
            <p:cNvSpPr/>
            <p:nvPr/>
          </p:nvSpPr>
          <p:spPr>
            <a:xfrm>
              <a:off x="53572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9" name="Google Shape;30049;p38"/>
            <p:cNvSpPr/>
            <p:nvPr/>
          </p:nvSpPr>
          <p:spPr>
            <a:xfrm>
              <a:off x="53572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0" name="Google Shape;30050;p38"/>
            <p:cNvSpPr/>
            <p:nvPr/>
          </p:nvSpPr>
          <p:spPr>
            <a:xfrm>
              <a:off x="53572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1" name="Google Shape;30051;p38"/>
            <p:cNvSpPr/>
            <p:nvPr/>
          </p:nvSpPr>
          <p:spPr>
            <a:xfrm>
              <a:off x="53572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2" name="Google Shape;30052;p38"/>
            <p:cNvSpPr/>
            <p:nvPr/>
          </p:nvSpPr>
          <p:spPr>
            <a:xfrm>
              <a:off x="53572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3" name="Google Shape;30053;p38"/>
            <p:cNvSpPr/>
            <p:nvPr/>
          </p:nvSpPr>
          <p:spPr>
            <a:xfrm>
              <a:off x="53587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4" name="Google Shape;30054;p38"/>
            <p:cNvSpPr/>
            <p:nvPr/>
          </p:nvSpPr>
          <p:spPr>
            <a:xfrm>
              <a:off x="5316450" y="206617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5" name="Google Shape;30055;p38"/>
            <p:cNvSpPr/>
            <p:nvPr/>
          </p:nvSpPr>
          <p:spPr>
            <a:xfrm>
              <a:off x="5316450" y="202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6" name="Google Shape;30056;p38"/>
            <p:cNvSpPr/>
            <p:nvPr/>
          </p:nvSpPr>
          <p:spPr>
            <a:xfrm>
              <a:off x="531645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7" name="Google Shape;30057;p38"/>
            <p:cNvSpPr/>
            <p:nvPr/>
          </p:nvSpPr>
          <p:spPr>
            <a:xfrm>
              <a:off x="531645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8" name="Google Shape;30058;p38"/>
            <p:cNvSpPr/>
            <p:nvPr/>
          </p:nvSpPr>
          <p:spPr>
            <a:xfrm>
              <a:off x="531645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9" name="Google Shape;30059;p38"/>
            <p:cNvSpPr/>
            <p:nvPr/>
          </p:nvSpPr>
          <p:spPr>
            <a:xfrm>
              <a:off x="531645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0" name="Google Shape;30060;p38"/>
            <p:cNvSpPr/>
            <p:nvPr/>
          </p:nvSpPr>
          <p:spPr>
            <a:xfrm>
              <a:off x="531645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1" name="Google Shape;30061;p38"/>
            <p:cNvSpPr/>
            <p:nvPr/>
          </p:nvSpPr>
          <p:spPr>
            <a:xfrm>
              <a:off x="531645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2" name="Google Shape;30062;p38"/>
            <p:cNvSpPr/>
            <p:nvPr/>
          </p:nvSpPr>
          <p:spPr>
            <a:xfrm>
              <a:off x="531645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3" name="Google Shape;30063;p38"/>
            <p:cNvSpPr/>
            <p:nvPr/>
          </p:nvSpPr>
          <p:spPr>
            <a:xfrm>
              <a:off x="531645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4" name="Google Shape;30064;p38"/>
            <p:cNvSpPr/>
            <p:nvPr/>
          </p:nvSpPr>
          <p:spPr>
            <a:xfrm>
              <a:off x="5318025" y="1672575"/>
              <a:ext cx="21150" cy="16550"/>
            </a:xfrm>
            <a:custGeom>
              <a:avLst/>
              <a:gdLst/>
              <a:ahLst/>
              <a:cxnLst/>
              <a:rect l="l" t="t" r="r" b="b"/>
              <a:pathLst>
                <a:path w="846" h="662" extrusionOk="0">
                  <a:moveTo>
                    <a:pt x="845" y="0"/>
                  </a:moveTo>
                  <a:cubicBezTo>
                    <a:pt x="541" y="121"/>
                    <a:pt x="242" y="299"/>
                    <a:pt x="1" y="420"/>
                  </a:cubicBezTo>
                  <a:cubicBezTo>
                    <a:pt x="1" y="420"/>
                    <a:pt x="1" y="483"/>
                    <a:pt x="59" y="541"/>
                  </a:cubicBezTo>
                  <a:cubicBezTo>
                    <a:pt x="179" y="603"/>
                    <a:pt x="300" y="661"/>
                    <a:pt x="421" y="661"/>
                  </a:cubicBezTo>
                  <a:cubicBezTo>
                    <a:pt x="662" y="661"/>
                    <a:pt x="845" y="420"/>
                    <a:pt x="845" y="179"/>
                  </a:cubicBezTo>
                  <a:lnTo>
                    <a:pt x="845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5" name="Google Shape;30065;p38"/>
            <p:cNvSpPr/>
            <p:nvPr/>
          </p:nvSpPr>
          <p:spPr>
            <a:xfrm>
              <a:off x="5316450" y="1505075"/>
              <a:ext cx="16675" cy="9075"/>
            </a:xfrm>
            <a:custGeom>
              <a:avLst/>
              <a:gdLst/>
              <a:ahLst/>
              <a:cxnLst/>
              <a:rect l="l" t="t" r="r" b="b"/>
              <a:pathLst>
                <a:path w="667" h="363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305"/>
                    <a:pt x="484" y="184"/>
                    <a:pt x="667" y="64"/>
                  </a:cubicBezTo>
                  <a:cubicBezTo>
                    <a:pt x="604" y="1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6" name="Google Shape;30066;p38"/>
            <p:cNvSpPr/>
            <p:nvPr/>
          </p:nvSpPr>
          <p:spPr>
            <a:xfrm>
              <a:off x="5316450" y="14644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7" name="Google Shape;30067;p38"/>
            <p:cNvSpPr/>
            <p:nvPr/>
          </p:nvSpPr>
          <p:spPr>
            <a:xfrm>
              <a:off x="5316450" y="14252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8" name="Google Shape;30068;p38"/>
            <p:cNvSpPr/>
            <p:nvPr/>
          </p:nvSpPr>
          <p:spPr>
            <a:xfrm>
              <a:off x="531645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4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7" y="363"/>
                    <a:pt x="846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9" name="Google Shape;30069;p38"/>
            <p:cNvSpPr/>
            <p:nvPr/>
          </p:nvSpPr>
          <p:spPr>
            <a:xfrm>
              <a:off x="5275800" y="2105400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0" y="0"/>
                  </a:moveTo>
                  <a:cubicBezTo>
                    <a:pt x="242" y="0"/>
                    <a:pt x="58" y="121"/>
                    <a:pt x="0" y="304"/>
                  </a:cubicBezTo>
                  <a:lnTo>
                    <a:pt x="724" y="121"/>
                  </a:lnTo>
                  <a:cubicBezTo>
                    <a:pt x="662" y="63"/>
                    <a:pt x="54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0" name="Google Shape;30070;p38"/>
            <p:cNvSpPr/>
            <p:nvPr/>
          </p:nvSpPr>
          <p:spPr>
            <a:xfrm>
              <a:off x="527422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1" name="Google Shape;30071;p38"/>
            <p:cNvSpPr/>
            <p:nvPr/>
          </p:nvSpPr>
          <p:spPr>
            <a:xfrm>
              <a:off x="52742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2" name="Google Shape;30072;p38"/>
            <p:cNvSpPr/>
            <p:nvPr/>
          </p:nvSpPr>
          <p:spPr>
            <a:xfrm>
              <a:off x="52742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3" name="Google Shape;30073;p38"/>
            <p:cNvSpPr/>
            <p:nvPr/>
          </p:nvSpPr>
          <p:spPr>
            <a:xfrm>
              <a:off x="52742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4" name="Google Shape;30074;p38"/>
            <p:cNvSpPr/>
            <p:nvPr/>
          </p:nvSpPr>
          <p:spPr>
            <a:xfrm>
              <a:off x="52742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5" name="Google Shape;30075;p38"/>
            <p:cNvSpPr/>
            <p:nvPr/>
          </p:nvSpPr>
          <p:spPr>
            <a:xfrm>
              <a:off x="52742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6" name="Google Shape;30076;p38"/>
            <p:cNvSpPr/>
            <p:nvPr/>
          </p:nvSpPr>
          <p:spPr>
            <a:xfrm>
              <a:off x="52742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7" name="Google Shape;30077;p38"/>
            <p:cNvSpPr/>
            <p:nvPr/>
          </p:nvSpPr>
          <p:spPr>
            <a:xfrm>
              <a:off x="52742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8" name="Google Shape;30078;p38"/>
            <p:cNvSpPr/>
            <p:nvPr/>
          </p:nvSpPr>
          <p:spPr>
            <a:xfrm>
              <a:off x="52742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9" name="Google Shape;30079;p38"/>
            <p:cNvSpPr/>
            <p:nvPr/>
          </p:nvSpPr>
          <p:spPr>
            <a:xfrm>
              <a:off x="52742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0" name="Google Shape;30080;p38"/>
            <p:cNvSpPr/>
            <p:nvPr/>
          </p:nvSpPr>
          <p:spPr>
            <a:xfrm>
              <a:off x="52742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845" y="788"/>
                  </a:lnTo>
                  <a:cubicBezTo>
                    <a:pt x="908" y="725"/>
                    <a:pt x="966" y="604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1" name="Google Shape;30081;p38"/>
            <p:cNvSpPr/>
            <p:nvPr/>
          </p:nvSpPr>
          <p:spPr>
            <a:xfrm>
              <a:off x="52742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2" name="Google Shape;30082;p38"/>
            <p:cNvSpPr/>
            <p:nvPr/>
          </p:nvSpPr>
          <p:spPr>
            <a:xfrm>
              <a:off x="52742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3" name="Google Shape;30083;p38"/>
            <p:cNvSpPr/>
            <p:nvPr/>
          </p:nvSpPr>
          <p:spPr>
            <a:xfrm>
              <a:off x="52742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4" name="Google Shape;30084;p38"/>
            <p:cNvSpPr/>
            <p:nvPr/>
          </p:nvSpPr>
          <p:spPr>
            <a:xfrm>
              <a:off x="5232000" y="210540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545"/>
                    <a:pt x="63" y="603"/>
                    <a:pt x="63" y="666"/>
                  </a:cubicBezTo>
                  <a:lnTo>
                    <a:pt x="966" y="483"/>
                  </a:ln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5" name="Google Shape;30085;p38"/>
            <p:cNvSpPr/>
            <p:nvPr/>
          </p:nvSpPr>
          <p:spPr>
            <a:xfrm>
              <a:off x="52320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6" name="Google Shape;30086;p38"/>
            <p:cNvSpPr/>
            <p:nvPr/>
          </p:nvSpPr>
          <p:spPr>
            <a:xfrm>
              <a:off x="52320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7" name="Google Shape;30087;p38"/>
            <p:cNvSpPr/>
            <p:nvPr/>
          </p:nvSpPr>
          <p:spPr>
            <a:xfrm>
              <a:off x="52320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8" name="Google Shape;30088;p38"/>
            <p:cNvSpPr/>
            <p:nvPr/>
          </p:nvSpPr>
          <p:spPr>
            <a:xfrm>
              <a:off x="52320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9" name="Google Shape;30089;p38"/>
            <p:cNvSpPr/>
            <p:nvPr/>
          </p:nvSpPr>
          <p:spPr>
            <a:xfrm>
              <a:off x="52320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0" name="Google Shape;30090;p38"/>
            <p:cNvSpPr/>
            <p:nvPr/>
          </p:nvSpPr>
          <p:spPr>
            <a:xfrm>
              <a:off x="52320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1" name="Google Shape;30091;p38"/>
            <p:cNvSpPr/>
            <p:nvPr/>
          </p:nvSpPr>
          <p:spPr>
            <a:xfrm>
              <a:off x="52320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2" name="Google Shape;30092;p38"/>
            <p:cNvSpPr/>
            <p:nvPr/>
          </p:nvSpPr>
          <p:spPr>
            <a:xfrm>
              <a:off x="52320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3" name="Google Shape;30093;p38"/>
            <p:cNvSpPr/>
            <p:nvPr/>
          </p:nvSpPr>
          <p:spPr>
            <a:xfrm>
              <a:off x="52320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4" name="Google Shape;30094;p38"/>
            <p:cNvSpPr/>
            <p:nvPr/>
          </p:nvSpPr>
          <p:spPr>
            <a:xfrm>
              <a:off x="52320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5" name="Google Shape;30095;p38"/>
            <p:cNvSpPr/>
            <p:nvPr/>
          </p:nvSpPr>
          <p:spPr>
            <a:xfrm>
              <a:off x="5233575" y="1544300"/>
              <a:ext cx="15100" cy="9075"/>
            </a:xfrm>
            <a:custGeom>
              <a:avLst/>
              <a:gdLst/>
              <a:ahLst/>
              <a:cxnLst/>
              <a:rect l="l" t="t" r="r" b="b"/>
              <a:pathLst>
                <a:path w="604" h="363" extrusionOk="0">
                  <a:moveTo>
                    <a:pt x="420" y="1"/>
                  </a:moveTo>
                  <a:cubicBezTo>
                    <a:pt x="241" y="1"/>
                    <a:pt x="58" y="184"/>
                    <a:pt x="0" y="363"/>
                  </a:cubicBezTo>
                  <a:cubicBezTo>
                    <a:pt x="179" y="242"/>
                    <a:pt x="420" y="184"/>
                    <a:pt x="603" y="63"/>
                  </a:cubicBezTo>
                  <a:cubicBezTo>
                    <a:pt x="541" y="63"/>
                    <a:pt x="483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6" name="Google Shape;30096;p38"/>
            <p:cNvSpPr/>
            <p:nvPr/>
          </p:nvSpPr>
          <p:spPr>
            <a:xfrm>
              <a:off x="52320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7" name="Google Shape;30097;p38"/>
            <p:cNvSpPr/>
            <p:nvPr/>
          </p:nvSpPr>
          <p:spPr>
            <a:xfrm>
              <a:off x="52320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8" name="Google Shape;30098;p38"/>
            <p:cNvSpPr/>
            <p:nvPr/>
          </p:nvSpPr>
          <p:spPr>
            <a:xfrm>
              <a:off x="52320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9" name="Google Shape;30099;p38"/>
            <p:cNvSpPr/>
            <p:nvPr/>
          </p:nvSpPr>
          <p:spPr>
            <a:xfrm>
              <a:off x="523357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299" y="363"/>
                    <a:pt x="420" y="363"/>
                  </a:cubicBezTo>
                  <a:cubicBezTo>
                    <a:pt x="661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0" name="Google Shape;30100;p38"/>
            <p:cNvSpPr/>
            <p:nvPr/>
          </p:nvSpPr>
          <p:spPr>
            <a:xfrm>
              <a:off x="519132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179" y="907"/>
                    <a:pt x="242" y="907"/>
                    <a:pt x="363" y="965"/>
                  </a:cubicBezTo>
                  <a:cubicBezTo>
                    <a:pt x="483" y="907"/>
                    <a:pt x="604" y="907"/>
                    <a:pt x="725" y="845"/>
                  </a:cubicBezTo>
                  <a:cubicBezTo>
                    <a:pt x="845" y="787"/>
                    <a:pt x="966" y="666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1" name="Google Shape;30101;p38"/>
            <p:cNvSpPr/>
            <p:nvPr/>
          </p:nvSpPr>
          <p:spPr>
            <a:xfrm>
              <a:off x="51913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2" name="Google Shape;30102;p38"/>
            <p:cNvSpPr/>
            <p:nvPr/>
          </p:nvSpPr>
          <p:spPr>
            <a:xfrm>
              <a:off x="51913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3" name="Google Shape;30103;p38"/>
            <p:cNvSpPr/>
            <p:nvPr/>
          </p:nvSpPr>
          <p:spPr>
            <a:xfrm>
              <a:off x="51913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4" name="Google Shape;30104;p38"/>
            <p:cNvSpPr/>
            <p:nvPr/>
          </p:nvSpPr>
          <p:spPr>
            <a:xfrm>
              <a:off x="51913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5" name="Google Shape;30105;p38"/>
            <p:cNvSpPr/>
            <p:nvPr/>
          </p:nvSpPr>
          <p:spPr>
            <a:xfrm>
              <a:off x="51913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6" name="Google Shape;30106;p38"/>
            <p:cNvSpPr/>
            <p:nvPr/>
          </p:nvSpPr>
          <p:spPr>
            <a:xfrm>
              <a:off x="51913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7" name="Google Shape;30107;p38"/>
            <p:cNvSpPr/>
            <p:nvPr/>
          </p:nvSpPr>
          <p:spPr>
            <a:xfrm>
              <a:off x="51913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8" name="Google Shape;30108;p38"/>
            <p:cNvSpPr/>
            <p:nvPr/>
          </p:nvSpPr>
          <p:spPr>
            <a:xfrm>
              <a:off x="51913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9" name="Google Shape;30109;p38"/>
            <p:cNvSpPr/>
            <p:nvPr/>
          </p:nvSpPr>
          <p:spPr>
            <a:xfrm>
              <a:off x="51913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0" name="Google Shape;30110;p38"/>
            <p:cNvSpPr/>
            <p:nvPr/>
          </p:nvSpPr>
          <p:spPr>
            <a:xfrm>
              <a:off x="5191325" y="17072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179" y="0"/>
                  </a:moveTo>
                  <a:cubicBezTo>
                    <a:pt x="59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83" y="63"/>
                  </a:cubicBezTo>
                  <a:cubicBezTo>
                    <a:pt x="541" y="63"/>
                    <a:pt x="363" y="63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1" name="Google Shape;30111;p38"/>
            <p:cNvSpPr/>
            <p:nvPr/>
          </p:nvSpPr>
          <p:spPr>
            <a:xfrm>
              <a:off x="51913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00" y="966"/>
                    <a:pt x="421" y="966"/>
                  </a:cubicBezTo>
                  <a:cubicBezTo>
                    <a:pt x="541" y="908"/>
                    <a:pt x="725" y="845"/>
                    <a:pt x="845" y="787"/>
                  </a:cubicBezTo>
                  <a:cubicBezTo>
                    <a:pt x="903" y="667"/>
                    <a:pt x="966" y="604"/>
                    <a:pt x="966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2" name="Google Shape;30112;p38"/>
            <p:cNvSpPr/>
            <p:nvPr/>
          </p:nvSpPr>
          <p:spPr>
            <a:xfrm>
              <a:off x="51913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3" name="Google Shape;30113;p38"/>
            <p:cNvSpPr/>
            <p:nvPr/>
          </p:nvSpPr>
          <p:spPr>
            <a:xfrm>
              <a:off x="51913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4" name="Google Shape;30114;p38"/>
            <p:cNvSpPr/>
            <p:nvPr/>
          </p:nvSpPr>
          <p:spPr>
            <a:xfrm>
              <a:off x="519132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5" name="Google Shape;30115;p38"/>
            <p:cNvSpPr/>
            <p:nvPr/>
          </p:nvSpPr>
          <p:spPr>
            <a:xfrm>
              <a:off x="519132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6" name="Google Shape;30116;p38"/>
            <p:cNvSpPr/>
            <p:nvPr/>
          </p:nvSpPr>
          <p:spPr>
            <a:xfrm>
              <a:off x="5149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7" name="Google Shape;30117;p38"/>
            <p:cNvSpPr/>
            <p:nvPr/>
          </p:nvSpPr>
          <p:spPr>
            <a:xfrm>
              <a:off x="5149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8" name="Google Shape;30118;p38"/>
            <p:cNvSpPr/>
            <p:nvPr/>
          </p:nvSpPr>
          <p:spPr>
            <a:xfrm>
              <a:off x="5149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9" name="Google Shape;30119;p38"/>
            <p:cNvSpPr/>
            <p:nvPr/>
          </p:nvSpPr>
          <p:spPr>
            <a:xfrm>
              <a:off x="5149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0" name="Google Shape;30120;p38"/>
            <p:cNvSpPr/>
            <p:nvPr/>
          </p:nvSpPr>
          <p:spPr>
            <a:xfrm>
              <a:off x="5149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1" name="Google Shape;30121;p38"/>
            <p:cNvSpPr/>
            <p:nvPr/>
          </p:nvSpPr>
          <p:spPr>
            <a:xfrm>
              <a:off x="5149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2" name="Google Shape;30122;p38"/>
            <p:cNvSpPr/>
            <p:nvPr/>
          </p:nvSpPr>
          <p:spPr>
            <a:xfrm>
              <a:off x="5149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3" name="Google Shape;30123;p38"/>
            <p:cNvSpPr/>
            <p:nvPr/>
          </p:nvSpPr>
          <p:spPr>
            <a:xfrm>
              <a:off x="5149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4" name="Google Shape;30124;p38"/>
            <p:cNvSpPr/>
            <p:nvPr/>
          </p:nvSpPr>
          <p:spPr>
            <a:xfrm>
              <a:off x="5149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5" name="Google Shape;30125;p38"/>
            <p:cNvSpPr/>
            <p:nvPr/>
          </p:nvSpPr>
          <p:spPr>
            <a:xfrm>
              <a:off x="5149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6" name="Google Shape;30126;p38"/>
            <p:cNvSpPr/>
            <p:nvPr/>
          </p:nvSpPr>
          <p:spPr>
            <a:xfrm>
              <a:off x="5149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7" name="Google Shape;30127;p38"/>
            <p:cNvSpPr/>
            <p:nvPr/>
          </p:nvSpPr>
          <p:spPr>
            <a:xfrm>
              <a:off x="5149100" y="158507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242" y="363"/>
                    <a:pt x="483" y="179"/>
                    <a:pt x="724" y="59"/>
                  </a:cubicBezTo>
                  <a:cubicBezTo>
                    <a:pt x="604" y="1"/>
                    <a:pt x="541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8" name="Google Shape;30128;p38"/>
            <p:cNvSpPr/>
            <p:nvPr/>
          </p:nvSpPr>
          <p:spPr>
            <a:xfrm>
              <a:off x="51491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9" name="Google Shape;30129;p38"/>
            <p:cNvSpPr/>
            <p:nvPr/>
          </p:nvSpPr>
          <p:spPr>
            <a:xfrm>
              <a:off x="51491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0" name="Google Shape;30130;p38"/>
            <p:cNvSpPr/>
            <p:nvPr/>
          </p:nvSpPr>
          <p:spPr>
            <a:xfrm>
              <a:off x="51491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1" name="Google Shape;30131;p38"/>
            <p:cNvSpPr/>
            <p:nvPr/>
          </p:nvSpPr>
          <p:spPr>
            <a:xfrm>
              <a:off x="51491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2" name="Google Shape;30132;p38"/>
            <p:cNvSpPr/>
            <p:nvPr/>
          </p:nvSpPr>
          <p:spPr>
            <a:xfrm>
              <a:off x="51505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3" name="Google Shape;30133;p38"/>
            <p:cNvSpPr/>
            <p:nvPr/>
          </p:nvSpPr>
          <p:spPr>
            <a:xfrm>
              <a:off x="510832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4" name="Google Shape;30134;p38"/>
            <p:cNvSpPr/>
            <p:nvPr/>
          </p:nvSpPr>
          <p:spPr>
            <a:xfrm>
              <a:off x="510832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5" name="Google Shape;30135;p38"/>
            <p:cNvSpPr/>
            <p:nvPr/>
          </p:nvSpPr>
          <p:spPr>
            <a:xfrm>
              <a:off x="510832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6" name="Google Shape;30136;p38"/>
            <p:cNvSpPr/>
            <p:nvPr/>
          </p:nvSpPr>
          <p:spPr>
            <a:xfrm>
              <a:off x="510832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7" name="Google Shape;30137;p38"/>
            <p:cNvSpPr/>
            <p:nvPr/>
          </p:nvSpPr>
          <p:spPr>
            <a:xfrm>
              <a:off x="510832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8" name="Google Shape;30138;p38"/>
            <p:cNvSpPr/>
            <p:nvPr/>
          </p:nvSpPr>
          <p:spPr>
            <a:xfrm>
              <a:off x="510832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9" name="Google Shape;30139;p38"/>
            <p:cNvSpPr/>
            <p:nvPr/>
          </p:nvSpPr>
          <p:spPr>
            <a:xfrm>
              <a:off x="510832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0" name="Google Shape;30140;p38"/>
            <p:cNvSpPr/>
            <p:nvPr/>
          </p:nvSpPr>
          <p:spPr>
            <a:xfrm>
              <a:off x="510832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1" name="Google Shape;30141;p38"/>
            <p:cNvSpPr/>
            <p:nvPr/>
          </p:nvSpPr>
          <p:spPr>
            <a:xfrm>
              <a:off x="510832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2" name="Google Shape;30142;p38"/>
            <p:cNvSpPr/>
            <p:nvPr/>
          </p:nvSpPr>
          <p:spPr>
            <a:xfrm>
              <a:off x="510832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3" name="Google Shape;30143;p38"/>
            <p:cNvSpPr/>
            <p:nvPr/>
          </p:nvSpPr>
          <p:spPr>
            <a:xfrm>
              <a:off x="510832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4" name="Google Shape;30144;p38"/>
            <p:cNvSpPr/>
            <p:nvPr/>
          </p:nvSpPr>
          <p:spPr>
            <a:xfrm>
              <a:off x="5108325" y="1666525"/>
              <a:ext cx="19675" cy="22600"/>
            </a:xfrm>
            <a:custGeom>
              <a:avLst/>
              <a:gdLst/>
              <a:ahLst/>
              <a:cxnLst/>
              <a:rect l="l" t="t" r="r" b="b"/>
              <a:pathLst>
                <a:path w="787" h="904" extrusionOk="0">
                  <a:moveTo>
                    <a:pt x="241" y="1"/>
                  </a:moveTo>
                  <a:cubicBezTo>
                    <a:pt x="121" y="59"/>
                    <a:pt x="0" y="242"/>
                    <a:pt x="0" y="421"/>
                  </a:cubicBezTo>
                  <a:cubicBezTo>
                    <a:pt x="0" y="541"/>
                    <a:pt x="0" y="662"/>
                    <a:pt x="121" y="783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03" y="903"/>
                    <a:pt x="666" y="845"/>
                    <a:pt x="787" y="783"/>
                  </a:cubicBezTo>
                  <a:cubicBezTo>
                    <a:pt x="546" y="541"/>
                    <a:pt x="362" y="363"/>
                    <a:pt x="304" y="59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5" name="Google Shape;30145;p38"/>
            <p:cNvSpPr/>
            <p:nvPr/>
          </p:nvSpPr>
          <p:spPr>
            <a:xfrm>
              <a:off x="5108325" y="1625750"/>
              <a:ext cx="13650" cy="21150"/>
            </a:xfrm>
            <a:custGeom>
              <a:avLst/>
              <a:gdLst/>
              <a:ahLst/>
              <a:cxnLst/>
              <a:rect l="l" t="t" r="r" b="b"/>
              <a:pathLst>
                <a:path w="546" h="846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lnTo>
                    <a:pt x="184" y="845"/>
                  </a:lnTo>
                  <a:cubicBezTo>
                    <a:pt x="241" y="546"/>
                    <a:pt x="362" y="242"/>
                    <a:pt x="54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6" name="Google Shape;30146;p38"/>
            <p:cNvSpPr/>
            <p:nvPr/>
          </p:nvSpPr>
          <p:spPr>
            <a:xfrm>
              <a:off x="510832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7" name="Google Shape;30147;p38"/>
            <p:cNvSpPr/>
            <p:nvPr/>
          </p:nvSpPr>
          <p:spPr>
            <a:xfrm>
              <a:off x="510832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8" name="Google Shape;30148;p38"/>
            <p:cNvSpPr/>
            <p:nvPr/>
          </p:nvSpPr>
          <p:spPr>
            <a:xfrm>
              <a:off x="510832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9" name="Google Shape;30149;p38"/>
            <p:cNvSpPr/>
            <p:nvPr/>
          </p:nvSpPr>
          <p:spPr>
            <a:xfrm>
              <a:off x="510832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0" name="Google Shape;30150;p38"/>
            <p:cNvSpPr/>
            <p:nvPr/>
          </p:nvSpPr>
          <p:spPr>
            <a:xfrm>
              <a:off x="510832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1" name="Google Shape;30151;p38"/>
            <p:cNvSpPr/>
            <p:nvPr/>
          </p:nvSpPr>
          <p:spPr>
            <a:xfrm>
              <a:off x="51083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2" name="Google Shape;30152;p38"/>
            <p:cNvSpPr/>
            <p:nvPr/>
          </p:nvSpPr>
          <p:spPr>
            <a:xfrm>
              <a:off x="50660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3" name="Google Shape;30153;p38"/>
            <p:cNvSpPr/>
            <p:nvPr/>
          </p:nvSpPr>
          <p:spPr>
            <a:xfrm>
              <a:off x="50660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4" name="Google Shape;30154;p38"/>
            <p:cNvSpPr/>
            <p:nvPr/>
          </p:nvSpPr>
          <p:spPr>
            <a:xfrm>
              <a:off x="50660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5" name="Google Shape;30155;p38"/>
            <p:cNvSpPr/>
            <p:nvPr/>
          </p:nvSpPr>
          <p:spPr>
            <a:xfrm>
              <a:off x="50660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6" name="Google Shape;30156;p38"/>
            <p:cNvSpPr/>
            <p:nvPr/>
          </p:nvSpPr>
          <p:spPr>
            <a:xfrm>
              <a:off x="50660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7" name="Google Shape;30157;p38"/>
            <p:cNvSpPr/>
            <p:nvPr/>
          </p:nvSpPr>
          <p:spPr>
            <a:xfrm>
              <a:off x="50660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8" name="Google Shape;30158;p38"/>
            <p:cNvSpPr/>
            <p:nvPr/>
          </p:nvSpPr>
          <p:spPr>
            <a:xfrm>
              <a:off x="50660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9" name="Google Shape;30159;p38"/>
            <p:cNvSpPr/>
            <p:nvPr/>
          </p:nvSpPr>
          <p:spPr>
            <a:xfrm>
              <a:off x="50660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0" name="Google Shape;30160;p38"/>
            <p:cNvSpPr/>
            <p:nvPr/>
          </p:nvSpPr>
          <p:spPr>
            <a:xfrm>
              <a:off x="50660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1" name="Google Shape;30161;p38"/>
            <p:cNvSpPr/>
            <p:nvPr/>
          </p:nvSpPr>
          <p:spPr>
            <a:xfrm>
              <a:off x="50660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2" name="Google Shape;30162;p38"/>
            <p:cNvSpPr/>
            <p:nvPr/>
          </p:nvSpPr>
          <p:spPr>
            <a:xfrm>
              <a:off x="50660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3" name="Google Shape;30163;p38"/>
            <p:cNvSpPr/>
            <p:nvPr/>
          </p:nvSpPr>
          <p:spPr>
            <a:xfrm>
              <a:off x="50660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4" name="Google Shape;30164;p38"/>
            <p:cNvSpPr/>
            <p:nvPr/>
          </p:nvSpPr>
          <p:spPr>
            <a:xfrm>
              <a:off x="50660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5" name="Google Shape;30165;p38"/>
            <p:cNvSpPr/>
            <p:nvPr/>
          </p:nvSpPr>
          <p:spPr>
            <a:xfrm>
              <a:off x="50660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6" name="Google Shape;30166;p38"/>
            <p:cNvSpPr/>
            <p:nvPr/>
          </p:nvSpPr>
          <p:spPr>
            <a:xfrm>
              <a:off x="50660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7" name="Google Shape;30167;p38"/>
            <p:cNvSpPr/>
            <p:nvPr/>
          </p:nvSpPr>
          <p:spPr>
            <a:xfrm>
              <a:off x="50660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8" name="Google Shape;30168;p38"/>
            <p:cNvSpPr/>
            <p:nvPr/>
          </p:nvSpPr>
          <p:spPr>
            <a:xfrm>
              <a:off x="50660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9" name="Google Shape;30169;p38"/>
            <p:cNvSpPr/>
            <p:nvPr/>
          </p:nvSpPr>
          <p:spPr>
            <a:xfrm>
              <a:off x="50660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0" name="Google Shape;30170;p38"/>
            <p:cNvSpPr/>
            <p:nvPr/>
          </p:nvSpPr>
          <p:spPr>
            <a:xfrm>
              <a:off x="5066075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64" y="63"/>
                    <a:pt x="64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1" name="Google Shape;30171;p38"/>
            <p:cNvSpPr/>
            <p:nvPr/>
          </p:nvSpPr>
          <p:spPr>
            <a:xfrm>
              <a:off x="5032900" y="2146175"/>
              <a:ext cx="6050" cy="25"/>
            </a:xfrm>
            <a:custGeom>
              <a:avLst/>
              <a:gdLst/>
              <a:ahLst/>
              <a:cxnLst/>
              <a:rect l="l" t="t" r="r" b="b"/>
              <a:pathLst>
                <a:path w="242" h="1" extrusionOk="0">
                  <a:moveTo>
                    <a:pt x="121" y="0"/>
                  </a:moveTo>
                  <a:lnTo>
                    <a:pt x="1" y="0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2" name="Google Shape;30172;p38"/>
            <p:cNvSpPr/>
            <p:nvPr/>
          </p:nvSpPr>
          <p:spPr>
            <a:xfrm>
              <a:off x="50238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3" name="Google Shape;30173;p38"/>
            <p:cNvSpPr/>
            <p:nvPr/>
          </p:nvSpPr>
          <p:spPr>
            <a:xfrm>
              <a:off x="50238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6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4" name="Google Shape;30174;p38"/>
            <p:cNvSpPr/>
            <p:nvPr/>
          </p:nvSpPr>
          <p:spPr>
            <a:xfrm>
              <a:off x="50238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5" name="Google Shape;30175;p38"/>
            <p:cNvSpPr/>
            <p:nvPr/>
          </p:nvSpPr>
          <p:spPr>
            <a:xfrm>
              <a:off x="50238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6" name="Google Shape;30176;p38"/>
            <p:cNvSpPr/>
            <p:nvPr/>
          </p:nvSpPr>
          <p:spPr>
            <a:xfrm>
              <a:off x="50238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7" name="Google Shape;30177;p38"/>
            <p:cNvSpPr/>
            <p:nvPr/>
          </p:nvSpPr>
          <p:spPr>
            <a:xfrm>
              <a:off x="50238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8" name="Google Shape;30178;p38"/>
            <p:cNvSpPr/>
            <p:nvPr/>
          </p:nvSpPr>
          <p:spPr>
            <a:xfrm>
              <a:off x="50238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9" name="Google Shape;30179;p38"/>
            <p:cNvSpPr/>
            <p:nvPr/>
          </p:nvSpPr>
          <p:spPr>
            <a:xfrm>
              <a:off x="50238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0" name="Google Shape;30180;p38"/>
            <p:cNvSpPr/>
            <p:nvPr/>
          </p:nvSpPr>
          <p:spPr>
            <a:xfrm>
              <a:off x="50238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6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1" name="Google Shape;30181;p38"/>
            <p:cNvSpPr/>
            <p:nvPr/>
          </p:nvSpPr>
          <p:spPr>
            <a:xfrm>
              <a:off x="50238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2" name="Google Shape;30182;p38"/>
            <p:cNvSpPr/>
            <p:nvPr/>
          </p:nvSpPr>
          <p:spPr>
            <a:xfrm>
              <a:off x="50238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3" name="Google Shape;30183;p38"/>
            <p:cNvSpPr/>
            <p:nvPr/>
          </p:nvSpPr>
          <p:spPr>
            <a:xfrm>
              <a:off x="50238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4" name="Google Shape;30184;p38"/>
            <p:cNvSpPr/>
            <p:nvPr/>
          </p:nvSpPr>
          <p:spPr>
            <a:xfrm>
              <a:off x="50238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5" name="Google Shape;30185;p38"/>
            <p:cNvSpPr/>
            <p:nvPr/>
          </p:nvSpPr>
          <p:spPr>
            <a:xfrm>
              <a:off x="50238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6" name="Google Shape;30186;p38"/>
            <p:cNvSpPr/>
            <p:nvPr/>
          </p:nvSpPr>
          <p:spPr>
            <a:xfrm>
              <a:off x="50238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7" name="Google Shape;30187;p38"/>
            <p:cNvSpPr/>
            <p:nvPr/>
          </p:nvSpPr>
          <p:spPr>
            <a:xfrm>
              <a:off x="50238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8" name="Google Shape;30188;p38"/>
            <p:cNvSpPr/>
            <p:nvPr/>
          </p:nvSpPr>
          <p:spPr>
            <a:xfrm>
              <a:off x="50238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9" name="Google Shape;30189;p38"/>
            <p:cNvSpPr/>
            <p:nvPr/>
          </p:nvSpPr>
          <p:spPr>
            <a:xfrm>
              <a:off x="50238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0" name="Google Shape;30190;p38"/>
            <p:cNvSpPr/>
            <p:nvPr/>
          </p:nvSpPr>
          <p:spPr>
            <a:xfrm>
              <a:off x="50254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362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1" name="Google Shape;30191;p38"/>
            <p:cNvSpPr/>
            <p:nvPr/>
          </p:nvSpPr>
          <p:spPr>
            <a:xfrm>
              <a:off x="49831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2" name="Google Shape;30192;p38"/>
            <p:cNvSpPr/>
            <p:nvPr/>
          </p:nvSpPr>
          <p:spPr>
            <a:xfrm>
              <a:off x="49831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180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2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3" name="Google Shape;30193;p38"/>
            <p:cNvSpPr/>
            <p:nvPr/>
          </p:nvSpPr>
          <p:spPr>
            <a:xfrm>
              <a:off x="49831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4" name="Google Shape;30194;p38"/>
            <p:cNvSpPr/>
            <p:nvPr/>
          </p:nvSpPr>
          <p:spPr>
            <a:xfrm>
              <a:off x="49831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180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5" name="Google Shape;30195;p38"/>
            <p:cNvSpPr/>
            <p:nvPr/>
          </p:nvSpPr>
          <p:spPr>
            <a:xfrm>
              <a:off x="49831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6" name="Google Shape;30196;p38"/>
            <p:cNvSpPr/>
            <p:nvPr/>
          </p:nvSpPr>
          <p:spPr>
            <a:xfrm>
              <a:off x="49831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7" name="Google Shape;30197;p38"/>
            <p:cNvSpPr/>
            <p:nvPr/>
          </p:nvSpPr>
          <p:spPr>
            <a:xfrm>
              <a:off x="49831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8" name="Google Shape;30198;p38"/>
            <p:cNvSpPr/>
            <p:nvPr/>
          </p:nvSpPr>
          <p:spPr>
            <a:xfrm>
              <a:off x="49831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9" name="Google Shape;30199;p38"/>
            <p:cNvSpPr/>
            <p:nvPr/>
          </p:nvSpPr>
          <p:spPr>
            <a:xfrm>
              <a:off x="49831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0" name="Google Shape;30200;p38"/>
            <p:cNvSpPr/>
            <p:nvPr/>
          </p:nvSpPr>
          <p:spPr>
            <a:xfrm>
              <a:off x="49831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1" name="Google Shape;30201;p38"/>
            <p:cNvSpPr/>
            <p:nvPr/>
          </p:nvSpPr>
          <p:spPr>
            <a:xfrm>
              <a:off x="49831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2" name="Google Shape;30202;p38"/>
            <p:cNvSpPr/>
            <p:nvPr/>
          </p:nvSpPr>
          <p:spPr>
            <a:xfrm>
              <a:off x="49831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3" name="Google Shape;30203;p38"/>
            <p:cNvSpPr/>
            <p:nvPr/>
          </p:nvSpPr>
          <p:spPr>
            <a:xfrm>
              <a:off x="49831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4" name="Google Shape;30204;p38"/>
            <p:cNvSpPr/>
            <p:nvPr/>
          </p:nvSpPr>
          <p:spPr>
            <a:xfrm>
              <a:off x="49831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5" name="Google Shape;30205;p38"/>
            <p:cNvSpPr/>
            <p:nvPr/>
          </p:nvSpPr>
          <p:spPr>
            <a:xfrm>
              <a:off x="49831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6" name="Google Shape;30206;p38"/>
            <p:cNvSpPr/>
            <p:nvPr/>
          </p:nvSpPr>
          <p:spPr>
            <a:xfrm>
              <a:off x="49831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7" name="Google Shape;30207;p38"/>
            <p:cNvSpPr/>
            <p:nvPr/>
          </p:nvSpPr>
          <p:spPr>
            <a:xfrm>
              <a:off x="49831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8" name="Google Shape;30208;p38"/>
            <p:cNvSpPr/>
            <p:nvPr/>
          </p:nvSpPr>
          <p:spPr>
            <a:xfrm>
              <a:off x="49831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9" name="Google Shape;30209;p38"/>
            <p:cNvSpPr/>
            <p:nvPr/>
          </p:nvSpPr>
          <p:spPr>
            <a:xfrm>
              <a:off x="49831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2" y="363"/>
                    <a:pt x="846" y="184"/>
                    <a:pt x="9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0" name="Google Shape;30210;p38"/>
            <p:cNvSpPr/>
            <p:nvPr/>
          </p:nvSpPr>
          <p:spPr>
            <a:xfrm>
              <a:off x="4940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1" name="Google Shape;30211;p38"/>
            <p:cNvSpPr/>
            <p:nvPr/>
          </p:nvSpPr>
          <p:spPr>
            <a:xfrm>
              <a:off x="4940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2" name="Google Shape;30212;p38"/>
            <p:cNvSpPr/>
            <p:nvPr/>
          </p:nvSpPr>
          <p:spPr>
            <a:xfrm>
              <a:off x="4940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3" name="Google Shape;30213;p38"/>
            <p:cNvSpPr/>
            <p:nvPr/>
          </p:nvSpPr>
          <p:spPr>
            <a:xfrm>
              <a:off x="4940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4" name="Google Shape;30214;p38"/>
            <p:cNvSpPr/>
            <p:nvPr/>
          </p:nvSpPr>
          <p:spPr>
            <a:xfrm>
              <a:off x="4940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5" name="Google Shape;30215;p38"/>
            <p:cNvSpPr/>
            <p:nvPr/>
          </p:nvSpPr>
          <p:spPr>
            <a:xfrm>
              <a:off x="4940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6" name="Google Shape;30216;p38"/>
            <p:cNvSpPr/>
            <p:nvPr/>
          </p:nvSpPr>
          <p:spPr>
            <a:xfrm>
              <a:off x="4940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7" name="Google Shape;30217;p38"/>
            <p:cNvSpPr/>
            <p:nvPr/>
          </p:nvSpPr>
          <p:spPr>
            <a:xfrm>
              <a:off x="4940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8" name="Google Shape;30218;p38"/>
            <p:cNvSpPr/>
            <p:nvPr/>
          </p:nvSpPr>
          <p:spPr>
            <a:xfrm>
              <a:off x="4940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9" name="Google Shape;30219;p38"/>
            <p:cNvSpPr/>
            <p:nvPr/>
          </p:nvSpPr>
          <p:spPr>
            <a:xfrm>
              <a:off x="4940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0" name="Google Shape;30220;p38"/>
            <p:cNvSpPr/>
            <p:nvPr/>
          </p:nvSpPr>
          <p:spPr>
            <a:xfrm>
              <a:off x="4940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1" name="Google Shape;30221;p38"/>
            <p:cNvSpPr/>
            <p:nvPr/>
          </p:nvSpPr>
          <p:spPr>
            <a:xfrm>
              <a:off x="4940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2" name="Google Shape;30222;p38"/>
            <p:cNvSpPr/>
            <p:nvPr/>
          </p:nvSpPr>
          <p:spPr>
            <a:xfrm>
              <a:off x="4940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3" name="Google Shape;30223;p38"/>
            <p:cNvSpPr/>
            <p:nvPr/>
          </p:nvSpPr>
          <p:spPr>
            <a:xfrm>
              <a:off x="4940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4" name="Google Shape;30224;p38"/>
            <p:cNvSpPr/>
            <p:nvPr/>
          </p:nvSpPr>
          <p:spPr>
            <a:xfrm>
              <a:off x="4940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5" name="Google Shape;30225;p38"/>
            <p:cNvSpPr/>
            <p:nvPr/>
          </p:nvSpPr>
          <p:spPr>
            <a:xfrm>
              <a:off x="4940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6" name="Google Shape;30226;p38"/>
            <p:cNvSpPr/>
            <p:nvPr/>
          </p:nvSpPr>
          <p:spPr>
            <a:xfrm>
              <a:off x="4940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7" name="Google Shape;30227;p38"/>
            <p:cNvSpPr/>
            <p:nvPr/>
          </p:nvSpPr>
          <p:spPr>
            <a:xfrm>
              <a:off x="4940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8" name="Google Shape;30228;p38"/>
            <p:cNvSpPr/>
            <p:nvPr/>
          </p:nvSpPr>
          <p:spPr>
            <a:xfrm>
              <a:off x="49424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184" y="305"/>
                    <a:pt x="305" y="363"/>
                    <a:pt x="425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9" name="Google Shape;30229;p38"/>
            <p:cNvSpPr/>
            <p:nvPr/>
          </p:nvSpPr>
          <p:spPr>
            <a:xfrm>
              <a:off x="490017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0" name="Google Shape;30230;p38"/>
            <p:cNvSpPr/>
            <p:nvPr/>
          </p:nvSpPr>
          <p:spPr>
            <a:xfrm>
              <a:off x="490017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1" name="Google Shape;30231;p38"/>
            <p:cNvSpPr/>
            <p:nvPr/>
          </p:nvSpPr>
          <p:spPr>
            <a:xfrm>
              <a:off x="490017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2" name="Google Shape;30232;p38"/>
            <p:cNvSpPr/>
            <p:nvPr/>
          </p:nvSpPr>
          <p:spPr>
            <a:xfrm>
              <a:off x="490017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3" name="Google Shape;30233;p38"/>
            <p:cNvSpPr/>
            <p:nvPr/>
          </p:nvSpPr>
          <p:spPr>
            <a:xfrm>
              <a:off x="490017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4" name="Google Shape;30234;p38"/>
            <p:cNvSpPr/>
            <p:nvPr/>
          </p:nvSpPr>
          <p:spPr>
            <a:xfrm>
              <a:off x="490017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5" name="Google Shape;30235;p38"/>
            <p:cNvSpPr/>
            <p:nvPr/>
          </p:nvSpPr>
          <p:spPr>
            <a:xfrm>
              <a:off x="490017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6" name="Google Shape;30236;p38"/>
            <p:cNvSpPr/>
            <p:nvPr/>
          </p:nvSpPr>
          <p:spPr>
            <a:xfrm>
              <a:off x="490017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7" name="Google Shape;30237;p38"/>
            <p:cNvSpPr/>
            <p:nvPr/>
          </p:nvSpPr>
          <p:spPr>
            <a:xfrm>
              <a:off x="490017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8" name="Google Shape;30238;p38"/>
            <p:cNvSpPr/>
            <p:nvPr/>
          </p:nvSpPr>
          <p:spPr>
            <a:xfrm>
              <a:off x="490017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9" name="Google Shape;30239;p38"/>
            <p:cNvSpPr/>
            <p:nvPr/>
          </p:nvSpPr>
          <p:spPr>
            <a:xfrm>
              <a:off x="490017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0" name="Google Shape;30240;p38"/>
            <p:cNvSpPr/>
            <p:nvPr/>
          </p:nvSpPr>
          <p:spPr>
            <a:xfrm>
              <a:off x="4900175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1" name="Google Shape;30241;p38"/>
            <p:cNvSpPr/>
            <p:nvPr/>
          </p:nvSpPr>
          <p:spPr>
            <a:xfrm>
              <a:off x="4900175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2" name="Google Shape;30242;p38"/>
            <p:cNvSpPr/>
            <p:nvPr/>
          </p:nvSpPr>
          <p:spPr>
            <a:xfrm>
              <a:off x="490017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3" name="Google Shape;30243;p38"/>
            <p:cNvSpPr/>
            <p:nvPr/>
          </p:nvSpPr>
          <p:spPr>
            <a:xfrm>
              <a:off x="490017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4" name="Google Shape;30244;p38"/>
            <p:cNvSpPr/>
            <p:nvPr/>
          </p:nvSpPr>
          <p:spPr>
            <a:xfrm>
              <a:off x="490017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5" name="Google Shape;30245;p38"/>
            <p:cNvSpPr/>
            <p:nvPr/>
          </p:nvSpPr>
          <p:spPr>
            <a:xfrm>
              <a:off x="490017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6" name="Google Shape;30246;p38"/>
            <p:cNvSpPr/>
            <p:nvPr/>
          </p:nvSpPr>
          <p:spPr>
            <a:xfrm>
              <a:off x="490017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7" name="Google Shape;30247;p38"/>
            <p:cNvSpPr/>
            <p:nvPr/>
          </p:nvSpPr>
          <p:spPr>
            <a:xfrm>
              <a:off x="49001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8" name="Google Shape;30248;p38"/>
            <p:cNvSpPr/>
            <p:nvPr/>
          </p:nvSpPr>
          <p:spPr>
            <a:xfrm>
              <a:off x="4857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304" y="907"/>
                    <a:pt x="425" y="907"/>
                    <a:pt x="603" y="965"/>
                  </a:cubicBezTo>
                  <a:cubicBezTo>
                    <a:pt x="787" y="907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9" name="Google Shape;30249;p38"/>
            <p:cNvSpPr/>
            <p:nvPr/>
          </p:nvSpPr>
          <p:spPr>
            <a:xfrm>
              <a:off x="4857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0" name="Google Shape;30250;p38"/>
            <p:cNvSpPr/>
            <p:nvPr/>
          </p:nvSpPr>
          <p:spPr>
            <a:xfrm>
              <a:off x="4857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1" name="Google Shape;30251;p38"/>
            <p:cNvSpPr/>
            <p:nvPr/>
          </p:nvSpPr>
          <p:spPr>
            <a:xfrm>
              <a:off x="4857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2" name="Google Shape;30252;p38"/>
            <p:cNvSpPr/>
            <p:nvPr/>
          </p:nvSpPr>
          <p:spPr>
            <a:xfrm>
              <a:off x="4857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3" name="Google Shape;30253;p38"/>
            <p:cNvSpPr/>
            <p:nvPr/>
          </p:nvSpPr>
          <p:spPr>
            <a:xfrm>
              <a:off x="4857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4" name="Google Shape;30254;p38"/>
            <p:cNvSpPr/>
            <p:nvPr/>
          </p:nvSpPr>
          <p:spPr>
            <a:xfrm>
              <a:off x="4857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5" name="Google Shape;30255;p38"/>
            <p:cNvSpPr/>
            <p:nvPr/>
          </p:nvSpPr>
          <p:spPr>
            <a:xfrm>
              <a:off x="4857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6" name="Google Shape;30256;p38"/>
            <p:cNvSpPr/>
            <p:nvPr/>
          </p:nvSpPr>
          <p:spPr>
            <a:xfrm>
              <a:off x="4857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7" name="Google Shape;30257;p38"/>
            <p:cNvSpPr/>
            <p:nvPr/>
          </p:nvSpPr>
          <p:spPr>
            <a:xfrm>
              <a:off x="4857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8" name="Google Shape;30258;p38"/>
            <p:cNvSpPr/>
            <p:nvPr/>
          </p:nvSpPr>
          <p:spPr>
            <a:xfrm>
              <a:off x="4857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9" name="Google Shape;30259;p38"/>
            <p:cNvSpPr/>
            <p:nvPr/>
          </p:nvSpPr>
          <p:spPr>
            <a:xfrm>
              <a:off x="4857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0" name="Google Shape;30260;p38"/>
            <p:cNvSpPr/>
            <p:nvPr/>
          </p:nvSpPr>
          <p:spPr>
            <a:xfrm>
              <a:off x="4857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1" name="Google Shape;30261;p38"/>
            <p:cNvSpPr/>
            <p:nvPr/>
          </p:nvSpPr>
          <p:spPr>
            <a:xfrm>
              <a:off x="4857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2" name="Google Shape;30262;p38"/>
            <p:cNvSpPr/>
            <p:nvPr/>
          </p:nvSpPr>
          <p:spPr>
            <a:xfrm>
              <a:off x="4857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3" name="Google Shape;30263;p38"/>
            <p:cNvSpPr/>
            <p:nvPr/>
          </p:nvSpPr>
          <p:spPr>
            <a:xfrm>
              <a:off x="4857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4" name="Google Shape;30264;p38"/>
            <p:cNvSpPr/>
            <p:nvPr/>
          </p:nvSpPr>
          <p:spPr>
            <a:xfrm>
              <a:off x="4857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5" name="Google Shape;30265;p38"/>
            <p:cNvSpPr/>
            <p:nvPr/>
          </p:nvSpPr>
          <p:spPr>
            <a:xfrm>
              <a:off x="4857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6" name="Google Shape;30266;p38"/>
            <p:cNvSpPr/>
            <p:nvPr/>
          </p:nvSpPr>
          <p:spPr>
            <a:xfrm>
              <a:off x="48579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121" y="184"/>
                    <a:pt x="183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7" name="Google Shape;30267;p38"/>
            <p:cNvSpPr/>
            <p:nvPr/>
          </p:nvSpPr>
          <p:spPr>
            <a:xfrm>
              <a:off x="4817275" y="210540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20" y="0"/>
                  </a:moveTo>
                  <a:cubicBezTo>
                    <a:pt x="242" y="0"/>
                    <a:pt x="121" y="121"/>
                    <a:pt x="0" y="304"/>
                  </a:cubicBezTo>
                  <a:cubicBezTo>
                    <a:pt x="300" y="362"/>
                    <a:pt x="604" y="483"/>
                    <a:pt x="903" y="603"/>
                  </a:cubicBezTo>
                  <a:lnTo>
                    <a:pt x="903" y="483"/>
                  </a:ln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8" name="Google Shape;30268;p38"/>
            <p:cNvSpPr/>
            <p:nvPr/>
          </p:nvSpPr>
          <p:spPr>
            <a:xfrm>
              <a:off x="4815700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9" name="Google Shape;30269;p38"/>
            <p:cNvSpPr/>
            <p:nvPr/>
          </p:nvSpPr>
          <p:spPr>
            <a:xfrm>
              <a:off x="48157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0" name="Google Shape;30270;p38"/>
            <p:cNvSpPr/>
            <p:nvPr/>
          </p:nvSpPr>
          <p:spPr>
            <a:xfrm>
              <a:off x="48157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1" name="Google Shape;30271;p38"/>
            <p:cNvSpPr/>
            <p:nvPr/>
          </p:nvSpPr>
          <p:spPr>
            <a:xfrm>
              <a:off x="48157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2" name="Google Shape;30272;p38"/>
            <p:cNvSpPr/>
            <p:nvPr/>
          </p:nvSpPr>
          <p:spPr>
            <a:xfrm>
              <a:off x="48157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3" name="Google Shape;30273;p38"/>
            <p:cNvSpPr/>
            <p:nvPr/>
          </p:nvSpPr>
          <p:spPr>
            <a:xfrm>
              <a:off x="48157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4" name="Google Shape;30274;p38"/>
            <p:cNvSpPr/>
            <p:nvPr/>
          </p:nvSpPr>
          <p:spPr>
            <a:xfrm>
              <a:off x="48157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5" name="Google Shape;30275;p38"/>
            <p:cNvSpPr/>
            <p:nvPr/>
          </p:nvSpPr>
          <p:spPr>
            <a:xfrm>
              <a:off x="48157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6" name="Google Shape;30276;p38"/>
            <p:cNvSpPr/>
            <p:nvPr/>
          </p:nvSpPr>
          <p:spPr>
            <a:xfrm>
              <a:off x="48157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7" name="Google Shape;30277;p38"/>
            <p:cNvSpPr/>
            <p:nvPr/>
          </p:nvSpPr>
          <p:spPr>
            <a:xfrm>
              <a:off x="48157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8" name="Google Shape;30278;p38"/>
            <p:cNvSpPr/>
            <p:nvPr/>
          </p:nvSpPr>
          <p:spPr>
            <a:xfrm>
              <a:off x="48157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9" name="Google Shape;30279;p38"/>
            <p:cNvSpPr/>
            <p:nvPr/>
          </p:nvSpPr>
          <p:spPr>
            <a:xfrm>
              <a:off x="48157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0" name="Google Shape;30280;p38"/>
            <p:cNvSpPr/>
            <p:nvPr/>
          </p:nvSpPr>
          <p:spPr>
            <a:xfrm>
              <a:off x="48157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1" name="Google Shape;30281;p38"/>
            <p:cNvSpPr/>
            <p:nvPr/>
          </p:nvSpPr>
          <p:spPr>
            <a:xfrm>
              <a:off x="48157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2" name="Google Shape;30282;p38"/>
            <p:cNvSpPr/>
            <p:nvPr/>
          </p:nvSpPr>
          <p:spPr>
            <a:xfrm>
              <a:off x="48157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3" name="Google Shape;30283;p38"/>
            <p:cNvSpPr/>
            <p:nvPr/>
          </p:nvSpPr>
          <p:spPr>
            <a:xfrm>
              <a:off x="48157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4" name="Google Shape;30284;p38"/>
            <p:cNvSpPr/>
            <p:nvPr/>
          </p:nvSpPr>
          <p:spPr>
            <a:xfrm>
              <a:off x="48157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9" y="928"/>
                  </a:cubicBezTo>
                  <a:cubicBezTo>
                    <a:pt x="477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5" name="Google Shape;30285;p38"/>
            <p:cNvSpPr/>
            <p:nvPr/>
          </p:nvSpPr>
          <p:spPr>
            <a:xfrm>
              <a:off x="4823300" y="1399500"/>
              <a:ext cx="16575" cy="9075"/>
            </a:xfrm>
            <a:custGeom>
              <a:avLst/>
              <a:gdLst/>
              <a:ahLst/>
              <a:cxnLst/>
              <a:rect l="l" t="t" r="r" b="b"/>
              <a:pathLst>
                <a:path w="663" h="363" extrusionOk="0">
                  <a:moveTo>
                    <a:pt x="363" y="1"/>
                  </a:moveTo>
                  <a:cubicBezTo>
                    <a:pt x="242" y="121"/>
                    <a:pt x="121" y="242"/>
                    <a:pt x="1" y="305"/>
                  </a:cubicBezTo>
                  <a:cubicBezTo>
                    <a:pt x="59" y="363"/>
                    <a:pt x="121" y="363"/>
                    <a:pt x="242" y="363"/>
                  </a:cubicBezTo>
                  <a:cubicBezTo>
                    <a:pt x="421" y="363"/>
                    <a:pt x="604" y="184"/>
                    <a:pt x="6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6" name="Google Shape;30286;p38"/>
            <p:cNvSpPr/>
            <p:nvPr/>
          </p:nvSpPr>
          <p:spPr>
            <a:xfrm>
              <a:off x="47750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7" name="Google Shape;30287;p38"/>
            <p:cNvSpPr/>
            <p:nvPr/>
          </p:nvSpPr>
          <p:spPr>
            <a:xfrm>
              <a:off x="47750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8" name="Google Shape;30288;p38"/>
            <p:cNvSpPr/>
            <p:nvPr/>
          </p:nvSpPr>
          <p:spPr>
            <a:xfrm>
              <a:off x="47750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9" name="Google Shape;30289;p38"/>
            <p:cNvSpPr/>
            <p:nvPr/>
          </p:nvSpPr>
          <p:spPr>
            <a:xfrm>
              <a:off x="47750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0" name="Google Shape;30290;p38"/>
            <p:cNvSpPr/>
            <p:nvPr/>
          </p:nvSpPr>
          <p:spPr>
            <a:xfrm>
              <a:off x="47750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1" name="Google Shape;30291;p38"/>
            <p:cNvSpPr/>
            <p:nvPr/>
          </p:nvSpPr>
          <p:spPr>
            <a:xfrm>
              <a:off x="47750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2" name="Google Shape;30292;p38"/>
            <p:cNvSpPr/>
            <p:nvPr/>
          </p:nvSpPr>
          <p:spPr>
            <a:xfrm>
              <a:off x="47750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3" name="Google Shape;30293;p38"/>
            <p:cNvSpPr/>
            <p:nvPr/>
          </p:nvSpPr>
          <p:spPr>
            <a:xfrm>
              <a:off x="47750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4" name="Google Shape;30294;p38"/>
            <p:cNvSpPr/>
            <p:nvPr/>
          </p:nvSpPr>
          <p:spPr>
            <a:xfrm>
              <a:off x="47750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5" name="Google Shape;30295;p38"/>
            <p:cNvSpPr/>
            <p:nvPr/>
          </p:nvSpPr>
          <p:spPr>
            <a:xfrm>
              <a:off x="47750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6" name="Google Shape;30296;p38"/>
            <p:cNvSpPr/>
            <p:nvPr/>
          </p:nvSpPr>
          <p:spPr>
            <a:xfrm>
              <a:off x="47750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7" name="Google Shape;30297;p38"/>
            <p:cNvSpPr/>
            <p:nvPr/>
          </p:nvSpPr>
          <p:spPr>
            <a:xfrm>
              <a:off x="47750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8" name="Google Shape;30298;p38"/>
            <p:cNvSpPr/>
            <p:nvPr/>
          </p:nvSpPr>
          <p:spPr>
            <a:xfrm>
              <a:off x="47750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9" name="Google Shape;30299;p38"/>
            <p:cNvSpPr/>
            <p:nvPr/>
          </p:nvSpPr>
          <p:spPr>
            <a:xfrm>
              <a:off x="47750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0" name="Google Shape;30300;p38"/>
            <p:cNvSpPr/>
            <p:nvPr/>
          </p:nvSpPr>
          <p:spPr>
            <a:xfrm>
              <a:off x="47750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1" name="Google Shape;30301;p38"/>
            <p:cNvSpPr/>
            <p:nvPr/>
          </p:nvSpPr>
          <p:spPr>
            <a:xfrm>
              <a:off x="47750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2" name="Google Shape;30302;p38"/>
            <p:cNvSpPr/>
            <p:nvPr/>
          </p:nvSpPr>
          <p:spPr>
            <a:xfrm>
              <a:off x="4782525" y="143267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604" y="1"/>
                  </a:moveTo>
                  <a:cubicBezTo>
                    <a:pt x="425" y="184"/>
                    <a:pt x="184" y="363"/>
                    <a:pt x="0" y="604"/>
                  </a:cubicBezTo>
                  <a:lnTo>
                    <a:pt x="184" y="604"/>
                  </a:lnTo>
                  <a:cubicBezTo>
                    <a:pt x="425" y="604"/>
                    <a:pt x="667" y="426"/>
                    <a:pt x="667" y="122"/>
                  </a:cubicBezTo>
                  <a:cubicBezTo>
                    <a:pt x="667" y="64"/>
                    <a:pt x="604" y="64"/>
                    <a:pt x="6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3" name="Google Shape;30303;p38"/>
            <p:cNvSpPr/>
            <p:nvPr/>
          </p:nvSpPr>
          <p:spPr>
            <a:xfrm>
              <a:off x="4734250" y="2066175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6" y="0"/>
                  </a:moveTo>
                  <a:cubicBezTo>
                    <a:pt x="242" y="0"/>
                    <a:pt x="64" y="121"/>
                    <a:pt x="1" y="304"/>
                  </a:cubicBezTo>
                  <a:cubicBezTo>
                    <a:pt x="242" y="425"/>
                    <a:pt x="546" y="604"/>
                    <a:pt x="788" y="724"/>
                  </a:cubicBezTo>
                  <a:cubicBezTo>
                    <a:pt x="845" y="666"/>
                    <a:pt x="908" y="546"/>
                    <a:pt x="908" y="425"/>
                  </a:cubicBezTo>
                  <a:cubicBezTo>
                    <a:pt x="908" y="184"/>
                    <a:pt x="667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4" name="Google Shape;30304;p38"/>
            <p:cNvSpPr/>
            <p:nvPr/>
          </p:nvSpPr>
          <p:spPr>
            <a:xfrm>
              <a:off x="47328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5" name="Google Shape;30305;p38"/>
            <p:cNvSpPr/>
            <p:nvPr/>
          </p:nvSpPr>
          <p:spPr>
            <a:xfrm>
              <a:off x="47328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6" name="Google Shape;30306;p38"/>
            <p:cNvSpPr/>
            <p:nvPr/>
          </p:nvSpPr>
          <p:spPr>
            <a:xfrm>
              <a:off x="4732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7" name="Google Shape;30307;p38"/>
            <p:cNvSpPr/>
            <p:nvPr/>
          </p:nvSpPr>
          <p:spPr>
            <a:xfrm>
              <a:off x="4732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8" name="Google Shape;30308;p38"/>
            <p:cNvSpPr/>
            <p:nvPr/>
          </p:nvSpPr>
          <p:spPr>
            <a:xfrm>
              <a:off x="4732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9" name="Google Shape;30309;p38"/>
            <p:cNvSpPr/>
            <p:nvPr/>
          </p:nvSpPr>
          <p:spPr>
            <a:xfrm>
              <a:off x="4732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0" name="Google Shape;30310;p38"/>
            <p:cNvSpPr/>
            <p:nvPr/>
          </p:nvSpPr>
          <p:spPr>
            <a:xfrm>
              <a:off x="4732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1" name="Google Shape;30311;p38"/>
            <p:cNvSpPr/>
            <p:nvPr/>
          </p:nvSpPr>
          <p:spPr>
            <a:xfrm>
              <a:off x="4732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2" name="Google Shape;30312;p38"/>
            <p:cNvSpPr/>
            <p:nvPr/>
          </p:nvSpPr>
          <p:spPr>
            <a:xfrm>
              <a:off x="4732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3" name="Google Shape;30313;p38"/>
            <p:cNvSpPr/>
            <p:nvPr/>
          </p:nvSpPr>
          <p:spPr>
            <a:xfrm>
              <a:off x="4732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4" name="Google Shape;30314;p38"/>
            <p:cNvSpPr/>
            <p:nvPr/>
          </p:nvSpPr>
          <p:spPr>
            <a:xfrm>
              <a:off x="4732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5" name="Google Shape;30315;p38"/>
            <p:cNvSpPr/>
            <p:nvPr/>
          </p:nvSpPr>
          <p:spPr>
            <a:xfrm>
              <a:off x="4732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6" name="Google Shape;30316;p38"/>
            <p:cNvSpPr/>
            <p:nvPr/>
          </p:nvSpPr>
          <p:spPr>
            <a:xfrm>
              <a:off x="4732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7" name="Google Shape;30317;p38"/>
            <p:cNvSpPr/>
            <p:nvPr/>
          </p:nvSpPr>
          <p:spPr>
            <a:xfrm>
              <a:off x="4732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8" name="Google Shape;30318;p38"/>
            <p:cNvSpPr/>
            <p:nvPr/>
          </p:nvSpPr>
          <p:spPr>
            <a:xfrm>
              <a:off x="4744875" y="1474925"/>
              <a:ext cx="12100" cy="13650"/>
            </a:xfrm>
            <a:custGeom>
              <a:avLst/>
              <a:gdLst/>
              <a:ahLst/>
              <a:cxnLst/>
              <a:rect l="l" t="t" r="r" b="b"/>
              <a:pathLst>
                <a:path w="484" h="546" extrusionOk="0">
                  <a:moveTo>
                    <a:pt x="483" y="0"/>
                  </a:moveTo>
                  <a:cubicBezTo>
                    <a:pt x="363" y="121"/>
                    <a:pt x="300" y="242"/>
                    <a:pt x="179" y="304"/>
                  </a:cubicBezTo>
                  <a:cubicBezTo>
                    <a:pt x="121" y="425"/>
                    <a:pt x="58" y="483"/>
                    <a:pt x="1" y="546"/>
                  </a:cubicBezTo>
                  <a:cubicBezTo>
                    <a:pt x="300" y="546"/>
                    <a:pt x="483" y="304"/>
                    <a:pt x="483" y="6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9" name="Google Shape;30319;p38"/>
            <p:cNvSpPr/>
            <p:nvPr/>
          </p:nvSpPr>
          <p:spPr>
            <a:xfrm>
              <a:off x="46920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0" name="Google Shape;30320;p38"/>
            <p:cNvSpPr/>
            <p:nvPr/>
          </p:nvSpPr>
          <p:spPr>
            <a:xfrm>
              <a:off x="46920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1" name="Google Shape;30321;p38"/>
            <p:cNvSpPr/>
            <p:nvPr/>
          </p:nvSpPr>
          <p:spPr>
            <a:xfrm>
              <a:off x="46920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2" name="Google Shape;30322;p38"/>
            <p:cNvSpPr/>
            <p:nvPr/>
          </p:nvSpPr>
          <p:spPr>
            <a:xfrm>
              <a:off x="46920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3" name="Google Shape;30323;p38"/>
            <p:cNvSpPr/>
            <p:nvPr/>
          </p:nvSpPr>
          <p:spPr>
            <a:xfrm>
              <a:off x="46920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4" name="Google Shape;30324;p38"/>
            <p:cNvSpPr/>
            <p:nvPr/>
          </p:nvSpPr>
          <p:spPr>
            <a:xfrm>
              <a:off x="46920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5" name="Google Shape;30325;p38"/>
            <p:cNvSpPr/>
            <p:nvPr/>
          </p:nvSpPr>
          <p:spPr>
            <a:xfrm>
              <a:off x="46920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6" name="Google Shape;30326;p38"/>
            <p:cNvSpPr/>
            <p:nvPr/>
          </p:nvSpPr>
          <p:spPr>
            <a:xfrm>
              <a:off x="46920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7" name="Google Shape;30327;p38"/>
            <p:cNvSpPr/>
            <p:nvPr/>
          </p:nvSpPr>
          <p:spPr>
            <a:xfrm>
              <a:off x="46920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8" name="Google Shape;30328;p38"/>
            <p:cNvSpPr/>
            <p:nvPr/>
          </p:nvSpPr>
          <p:spPr>
            <a:xfrm>
              <a:off x="46920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9" name="Google Shape;30329;p38"/>
            <p:cNvSpPr/>
            <p:nvPr/>
          </p:nvSpPr>
          <p:spPr>
            <a:xfrm>
              <a:off x="46920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08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0" name="Google Shape;30330;p38"/>
            <p:cNvSpPr/>
            <p:nvPr/>
          </p:nvSpPr>
          <p:spPr>
            <a:xfrm>
              <a:off x="46920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1" name="Google Shape;30331;p38"/>
            <p:cNvSpPr/>
            <p:nvPr/>
          </p:nvSpPr>
          <p:spPr>
            <a:xfrm>
              <a:off x="46920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363" y="1"/>
                    <a:pt x="242" y="63"/>
                    <a:pt x="121" y="121"/>
                  </a:cubicBezTo>
                  <a:cubicBezTo>
                    <a:pt x="121" y="184"/>
                    <a:pt x="63" y="242"/>
                    <a:pt x="63" y="305"/>
                  </a:cubicBezTo>
                  <a:cubicBezTo>
                    <a:pt x="1" y="363"/>
                    <a:pt x="1" y="425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2" name="Google Shape;30332;p38"/>
            <p:cNvSpPr/>
            <p:nvPr/>
          </p:nvSpPr>
          <p:spPr>
            <a:xfrm>
              <a:off x="46498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3" name="Google Shape;30333;p38"/>
            <p:cNvSpPr/>
            <p:nvPr/>
          </p:nvSpPr>
          <p:spPr>
            <a:xfrm>
              <a:off x="46498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4" name="Google Shape;30334;p38"/>
            <p:cNvSpPr/>
            <p:nvPr/>
          </p:nvSpPr>
          <p:spPr>
            <a:xfrm>
              <a:off x="46498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5" name="Google Shape;30335;p38"/>
            <p:cNvSpPr/>
            <p:nvPr/>
          </p:nvSpPr>
          <p:spPr>
            <a:xfrm>
              <a:off x="46498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6" name="Google Shape;30336;p38"/>
            <p:cNvSpPr/>
            <p:nvPr/>
          </p:nvSpPr>
          <p:spPr>
            <a:xfrm>
              <a:off x="46498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7" name="Google Shape;30337;p38"/>
            <p:cNvSpPr/>
            <p:nvPr/>
          </p:nvSpPr>
          <p:spPr>
            <a:xfrm>
              <a:off x="46498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8" name="Google Shape;30338;p38"/>
            <p:cNvSpPr/>
            <p:nvPr/>
          </p:nvSpPr>
          <p:spPr>
            <a:xfrm>
              <a:off x="46498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9" name="Google Shape;30339;p38"/>
            <p:cNvSpPr/>
            <p:nvPr/>
          </p:nvSpPr>
          <p:spPr>
            <a:xfrm>
              <a:off x="46498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0" name="Google Shape;30340;p38"/>
            <p:cNvSpPr/>
            <p:nvPr/>
          </p:nvSpPr>
          <p:spPr>
            <a:xfrm>
              <a:off x="46498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1" name="Google Shape;30341;p38"/>
            <p:cNvSpPr/>
            <p:nvPr/>
          </p:nvSpPr>
          <p:spPr>
            <a:xfrm>
              <a:off x="46498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2" name="Google Shape;30342;p38"/>
            <p:cNvSpPr/>
            <p:nvPr/>
          </p:nvSpPr>
          <p:spPr>
            <a:xfrm>
              <a:off x="4652800" y="1586525"/>
              <a:ext cx="21150" cy="22725"/>
            </a:xfrm>
            <a:custGeom>
              <a:avLst/>
              <a:gdLst/>
              <a:ahLst/>
              <a:cxnLst/>
              <a:rect l="l" t="t" r="r" b="b"/>
              <a:pathLst>
                <a:path w="846" h="909" extrusionOk="0">
                  <a:moveTo>
                    <a:pt x="546" y="1"/>
                  </a:moveTo>
                  <a:lnTo>
                    <a:pt x="1" y="725"/>
                  </a:lnTo>
                  <a:lnTo>
                    <a:pt x="64" y="725"/>
                  </a:lnTo>
                  <a:cubicBezTo>
                    <a:pt x="122" y="845"/>
                    <a:pt x="242" y="908"/>
                    <a:pt x="363" y="908"/>
                  </a:cubicBezTo>
                  <a:cubicBezTo>
                    <a:pt x="604" y="908"/>
                    <a:pt x="846" y="667"/>
                    <a:pt x="846" y="426"/>
                  </a:cubicBezTo>
                  <a:cubicBezTo>
                    <a:pt x="846" y="242"/>
                    <a:pt x="725" y="64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3" name="Google Shape;30343;p38"/>
            <p:cNvSpPr/>
            <p:nvPr/>
          </p:nvSpPr>
          <p:spPr>
            <a:xfrm>
              <a:off x="460755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4" name="Google Shape;30344;p38"/>
            <p:cNvSpPr/>
            <p:nvPr/>
          </p:nvSpPr>
          <p:spPr>
            <a:xfrm>
              <a:off x="46075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5" name="Google Shape;30345;p38"/>
            <p:cNvSpPr/>
            <p:nvPr/>
          </p:nvSpPr>
          <p:spPr>
            <a:xfrm>
              <a:off x="46075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6" name="Google Shape;30346;p38"/>
            <p:cNvSpPr/>
            <p:nvPr/>
          </p:nvSpPr>
          <p:spPr>
            <a:xfrm>
              <a:off x="46075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7" name="Google Shape;30347;p38"/>
            <p:cNvSpPr/>
            <p:nvPr/>
          </p:nvSpPr>
          <p:spPr>
            <a:xfrm>
              <a:off x="46075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3"/>
                    <a:pt x="546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8" name="Google Shape;30348;p38"/>
            <p:cNvSpPr/>
            <p:nvPr/>
          </p:nvSpPr>
          <p:spPr>
            <a:xfrm>
              <a:off x="46075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305" y="903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9" name="Google Shape;30349;p38"/>
            <p:cNvSpPr/>
            <p:nvPr/>
          </p:nvSpPr>
          <p:spPr>
            <a:xfrm>
              <a:off x="46075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305" y="903"/>
                    <a:pt x="426" y="903"/>
                    <a:pt x="546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0" name="Google Shape;30350;p38"/>
            <p:cNvSpPr/>
            <p:nvPr/>
          </p:nvSpPr>
          <p:spPr>
            <a:xfrm>
              <a:off x="46075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363" y="0"/>
                    <a:pt x="305" y="63"/>
                    <a:pt x="184" y="121"/>
                  </a:cubicBezTo>
                  <a:cubicBezTo>
                    <a:pt x="122" y="241"/>
                    <a:pt x="64" y="304"/>
                    <a:pt x="64" y="425"/>
                  </a:cubicBezTo>
                  <a:lnTo>
                    <a:pt x="1" y="483"/>
                  </a:lnTo>
                  <a:cubicBezTo>
                    <a:pt x="1" y="603"/>
                    <a:pt x="64" y="724"/>
                    <a:pt x="184" y="845"/>
                  </a:cubicBezTo>
                  <a:cubicBezTo>
                    <a:pt x="305" y="907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1" name="Google Shape;30351;p38"/>
            <p:cNvSpPr/>
            <p:nvPr/>
          </p:nvSpPr>
          <p:spPr>
            <a:xfrm>
              <a:off x="4624225" y="1636375"/>
              <a:ext cx="7500" cy="12075"/>
            </a:xfrm>
            <a:custGeom>
              <a:avLst/>
              <a:gdLst/>
              <a:ahLst/>
              <a:cxnLst/>
              <a:rect l="l" t="t" r="r" b="b"/>
              <a:pathLst>
                <a:path w="300" h="483" extrusionOk="0">
                  <a:moveTo>
                    <a:pt x="299" y="0"/>
                  </a:moveTo>
                  <a:cubicBezTo>
                    <a:pt x="179" y="121"/>
                    <a:pt x="121" y="299"/>
                    <a:pt x="0" y="483"/>
                  </a:cubicBezTo>
                  <a:cubicBezTo>
                    <a:pt x="179" y="362"/>
                    <a:pt x="299" y="179"/>
                    <a:pt x="29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2" name="Google Shape;30352;p38"/>
            <p:cNvSpPr/>
            <p:nvPr/>
          </p:nvSpPr>
          <p:spPr>
            <a:xfrm>
              <a:off x="4577400" y="1904850"/>
              <a:ext cx="13650" cy="21125"/>
            </a:xfrm>
            <a:custGeom>
              <a:avLst/>
              <a:gdLst/>
              <a:ahLst/>
              <a:cxnLst/>
              <a:rect l="l" t="t" r="r" b="b"/>
              <a:pathLst>
                <a:path w="546" h="845" extrusionOk="0">
                  <a:moveTo>
                    <a:pt x="0" y="0"/>
                  </a:moveTo>
                  <a:cubicBezTo>
                    <a:pt x="121" y="300"/>
                    <a:pt x="184" y="541"/>
                    <a:pt x="304" y="782"/>
                  </a:cubicBezTo>
                  <a:lnTo>
                    <a:pt x="362" y="845"/>
                  </a:lnTo>
                  <a:cubicBezTo>
                    <a:pt x="483" y="782"/>
                    <a:pt x="546" y="604"/>
                    <a:pt x="546" y="483"/>
                  </a:cubicBezTo>
                  <a:cubicBezTo>
                    <a:pt x="546" y="242"/>
                    <a:pt x="304" y="0"/>
                    <a:pt x="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3" name="Google Shape;30353;p38"/>
            <p:cNvSpPr/>
            <p:nvPr/>
          </p:nvSpPr>
          <p:spPr>
            <a:xfrm>
              <a:off x="45683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242" y="1"/>
                    <a:pt x="63" y="121"/>
                    <a:pt x="0" y="242"/>
                  </a:cubicBezTo>
                  <a:cubicBezTo>
                    <a:pt x="0" y="483"/>
                    <a:pt x="63" y="662"/>
                    <a:pt x="121" y="845"/>
                  </a:cubicBezTo>
                  <a:cubicBezTo>
                    <a:pt x="184" y="903"/>
                    <a:pt x="304" y="966"/>
                    <a:pt x="425" y="966"/>
                  </a:cubicBezTo>
                  <a:cubicBezTo>
                    <a:pt x="666" y="903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4" name="Google Shape;30354;p38"/>
            <p:cNvSpPr/>
            <p:nvPr/>
          </p:nvSpPr>
          <p:spPr>
            <a:xfrm>
              <a:off x="45669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5" name="Google Shape;30355;p38"/>
            <p:cNvSpPr/>
            <p:nvPr/>
          </p:nvSpPr>
          <p:spPr>
            <a:xfrm>
              <a:off x="45669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6" name="Google Shape;30356;p38"/>
            <p:cNvSpPr/>
            <p:nvPr/>
          </p:nvSpPr>
          <p:spPr>
            <a:xfrm>
              <a:off x="4571350" y="1744975"/>
              <a:ext cx="19700" cy="24150"/>
            </a:xfrm>
            <a:custGeom>
              <a:avLst/>
              <a:gdLst/>
              <a:ahLst/>
              <a:cxnLst/>
              <a:rect l="l" t="t" r="r" b="b"/>
              <a:pathLst>
                <a:path w="788" h="966" extrusionOk="0">
                  <a:moveTo>
                    <a:pt x="305" y="0"/>
                  </a:moveTo>
                  <a:cubicBezTo>
                    <a:pt x="184" y="299"/>
                    <a:pt x="122" y="603"/>
                    <a:pt x="1" y="903"/>
                  </a:cubicBezTo>
                  <a:cubicBezTo>
                    <a:pt x="122" y="903"/>
                    <a:pt x="184" y="965"/>
                    <a:pt x="305" y="965"/>
                  </a:cubicBezTo>
                  <a:cubicBezTo>
                    <a:pt x="546" y="965"/>
                    <a:pt x="788" y="724"/>
                    <a:pt x="788" y="483"/>
                  </a:cubicBezTo>
                  <a:cubicBezTo>
                    <a:pt x="788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7" name="Google Shape;30357;p38"/>
            <p:cNvSpPr/>
            <p:nvPr/>
          </p:nvSpPr>
          <p:spPr>
            <a:xfrm>
              <a:off x="4585000" y="1714800"/>
              <a:ext cx="6050" cy="12100"/>
            </a:xfrm>
            <a:custGeom>
              <a:avLst/>
              <a:gdLst/>
              <a:ahLst/>
              <a:cxnLst/>
              <a:rect l="l" t="t" r="r" b="b"/>
              <a:pathLst>
                <a:path w="242" h="484" extrusionOk="0">
                  <a:moveTo>
                    <a:pt x="179" y="0"/>
                  </a:moveTo>
                  <a:cubicBezTo>
                    <a:pt x="121" y="121"/>
                    <a:pt x="58" y="300"/>
                    <a:pt x="0" y="483"/>
                  </a:cubicBezTo>
                  <a:cubicBezTo>
                    <a:pt x="121" y="420"/>
                    <a:pt x="242" y="242"/>
                    <a:pt x="242" y="58"/>
                  </a:cubicBezTo>
                  <a:cubicBezTo>
                    <a:pt x="242" y="58"/>
                    <a:pt x="242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58" name="Google Shape;30358;p38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359" name="Google Shape;30359;p38"/>
          <p:cNvSpPr txBox="1">
            <a:spLocks noGrp="1"/>
          </p:cNvSpPr>
          <p:nvPr>
            <p:ph type="subTitle" idx="1"/>
          </p:nvPr>
        </p:nvSpPr>
        <p:spPr>
          <a:xfrm>
            <a:off x="5571450" y="1997075"/>
            <a:ext cx="22704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30360" name="Google Shape;30360;p38"/>
          <p:cNvSpPr txBox="1">
            <a:spLocks noGrp="1"/>
          </p:cNvSpPr>
          <p:nvPr>
            <p:ph type="subTitle" idx="2"/>
          </p:nvPr>
        </p:nvSpPr>
        <p:spPr>
          <a:xfrm>
            <a:off x="5571325" y="2348075"/>
            <a:ext cx="2270400" cy="11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6_1">
    <p:spTree>
      <p:nvGrpSpPr>
        <p:cNvPr id="1" name="Shape 30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62" name="Google Shape;30362;p39"/>
          <p:cNvGrpSpPr/>
          <p:nvPr/>
        </p:nvGrpSpPr>
        <p:grpSpPr>
          <a:xfrm rot="5400000">
            <a:off x="8156372" y="4541627"/>
            <a:ext cx="532333" cy="273457"/>
            <a:chOff x="2501975" y="2191425"/>
            <a:chExt cx="325825" cy="167375"/>
          </a:xfrm>
        </p:grpSpPr>
        <p:sp>
          <p:nvSpPr>
            <p:cNvPr id="30363" name="Google Shape;30363;p39"/>
            <p:cNvSpPr/>
            <p:nvPr/>
          </p:nvSpPr>
          <p:spPr>
            <a:xfrm>
              <a:off x="2501975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79" y="0"/>
                  </a:moveTo>
                  <a:lnTo>
                    <a:pt x="1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4" name="Google Shape;30364;p39"/>
            <p:cNvSpPr/>
            <p:nvPr/>
          </p:nvSpPr>
          <p:spPr>
            <a:xfrm>
              <a:off x="2577400" y="2191425"/>
              <a:ext cx="101125" cy="167375"/>
            </a:xfrm>
            <a:custGeom>
              <a:avLst/>
              <a:gdLst/>
              <a:ahLst/>
              <a:cxnLst/>
              <a:rect l="l" t="t" r="r" b="b"/>
              <a:pathLst>
                <a:path w="4045" h="6695" extrusionOk="0">
                  <a:moveTo>
                    <a:pt x="3379" y="0"/>
                  </a:moveTo>
                  <a:lnTo>
                    <a:pt x="0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5" name="Google Shape;30365;p39"/>
            <p:cNvSpPr/>
            <p:nvPr/>
          </p:nvSpPr>
          <p:spPr>
            <a:xfrm>
              <a:off x="2652800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22" y="0"/>
                  </a:moveTo>
                  <a:lnTo>
                    <a:pt x="1" y="3316"/>
                  </a:lnTo>
                  <a:lnTo>
                    <a:pt x="3322" y="6695"/>
                  </a:lnTo>
                  <a:lnTo>
                    <a:pt x="4046" y="597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6" name="Google Shape;30366;p39"/>
            <p:cNvSpPr/>
            <p:nvPr/>
          </p:nvSpPr>
          <p:spPr>
            <a:xfrm>
              <a:off x="2728225" y="2191425"/>
              <a:ext cx="99575" cy="167375"/>
            </a:xfrm>
            <a:custGeom>
              <a:avLst/>
              <a:gdLst/>
              <a:ahLst/>
              <a:cxnLst/>
              <a:rect l="l" t="t" r="r" b="b"/>
              <a:pathLst>
                <a:path w="3983" h="6695" extrusionOk="0">
                  <a:moveTo>
                    <a:pt x="3321" y="0"/>
                  </a:moveTo>
                  <a:lnTo>
                    <a:pt x="1" y="3316"/>
                  </a:lnTo>
                  <a:lnTo>
                    <a:pt x="3321" y="6695"/>
                  </a:lnTo>
                  <a:lnTo>
                    <a:pt x="3982" y="5971"/>
                  </a:ln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7" name="Google Shape;30367;p39"/>
            <p:cNvSpPr/>
            <p:nvPr/>
          </p:nvSpPr>
          <p:spPr>
            <a:xfrm>
              <a:off x="2501975" y="2191425"/>
              <a:ext cx="101150" cy="147825"/>
            </a:xfrm>
            <a:custGeom>
              <a:avLst/>
              <a:gdLst/>
              <a:ahLst/>
              <a:cxnLst/>
              <a:rect l="l" t="t" r="r" b="b"/>
              <a:pathLst>
                <a:path w="4046" h="5913" extrusionOk="0">
                  <a:moveTo>
                    <a:pt x="3379" y="0"/>
                  </a:moveTo>
                  <a:lnTo>
                    <a:pt x="1" y="3316"/>
                  </a:lnTo>
                  <a:lnTo>
                    <a:pt x="2597" y="5913"/>
                  </a:lnTo>
                  <a:cubicBezTo>
                    <a:pt x="3017" y="5850"/>
                    <a:pt x="3442" y="5850"/>
                    <a:pt x="3862" y="5792"/>
                  </a:cubicBez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8" name="Google Shape;30368;p39"/>
            <p:cNvSpPr/>
            <p:nvPr/>
          </p:nvSpPr>
          <p:spPr>
            <a:xfrm>
              <a:off x="2577400" y="2191425"/>
              <a:ext cx="101125" cy="141800"/>
            </a:xfrm>
            <a:custGeom>
              <a:avLst/>
              <a:gdLst/>
              <a:ahLst/>
              <a:cxnLst/>
              <a:rect l="l" t="t" r="r" b="b"/>
              <a:pathLst>
                <a:path w="4045" h="5672" extrusionOk="0">
                  <a:moveTo>
                    <a:pt x="3379" y="0"/>
                  </a:moveTo>
                  <a:lnTo>
                    <a:pt x="0" y="3316"/>
                  </a:lnTo>
                  <a:lnTo>
                    <a:pt x="2356" y="5672"/>
                  </a:lnTo>
                  <a:cubicBezTo>
                    <a:pt x="2838" y="5672"/>
                    <a:pt x="3258" y="5672"/>
                    <a:pt x="3683" y="5609"/>
                  </a:cubicBez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9" name="Google Shape;30369;p39"/>
            <p:cNvSpPr/>
            <p:nvPr/>
          </p:nvSpPr>
          <p:spPr>
            <a:xfrm>
              <a:off x="2652800" y="2191425"/>
              <a:ext cx="101150" cy="138775"/>
            </a:xfrm>
            <a:custGeom>
              <a:avLst/>
              <a:gdLst/>
              <a:ahLst/>
              <a:cxnLst/>
              <a:rect l="l" t="t" r="r" b="b"/>
              <a:pathLst>
                <a:path w="4046" h="5551" extrusionOk="0">
                  <a:moveTo>
                    <a:pt x="3322" y="0"/>
                  </a:moveTo>
                  <a:lnTo>
                    <a:pt x="1" y="3316"/>
                  </a:lnTo>
                  <a:lnTo>
                    <a:pt x="2236" y="5551"/>
                  </a:lnTo>
                  <a:lnTo>
                    <a:pt x="3621" y="555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0" name="Google Shape;30370;p39"/>
            <p:cNvSpPr/>
            <p:nvPr/>
          </p:nvSpPr>
          <p:spPr>
            <a:xfrm>
              <a:off x="2728225" y="2191425"/>
              <a:ext cx="99575" cy="143250"/>
            </a:xfrm>
            <a:custGeom>
              <a:avLst/>
              <a:gdLst/>
              <a:ahLst/>
              <a:cxnLst/>
              <a:rect l="l" t="t" r="r" b="b"/>
              <a:pathLst>
                <a:path w="3983" h="5730" extrusionOk="0">
                  <a:moveTo>
                    <a:pt x="3321" y="0"/>
                  </a:moveTo>
                  <a:lnTo>
                    <a:pt x="1" y="3316"/>
                  </a:lnTo>
                  <a:lnTo>
                    <a:pt x="2293" y="5609"/>
                  </a:lnTo>
                  <a:cubicBezTo>
                    <a:pt x="2776" y="5672"/>
                    <a:pt x="3258" y="5672"/>
                    <a:pt x="3741" y="5730"/>
                  </a:cubicBez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71" name="Google Shape;30371;p39"/>
          <p:cNvGrpSpPr/>
          <p:nvPr/>
        </p:nvGrpSpPr>
        <p:grpSpPr>
          <a:xfrm rot="5204977">
            <a:off x="-304390" y="4392970"/>
            <a:ext cx="683451" cy="1332240"/>
            <a:chOff x="6463061" y="3274822"/>
            <a:chExt cx="683445" cy="1332228"/>
          </a:xfrm>
        </p:grpSpPr>
        <p:sp>
          <p:nvSpPr>
            <p:cNvPr id="30372" name="Google Shape;30372;p39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3" name="Google Shape;30373;p39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74" name="Google Shape;30374;p39"/>
          <p:cNvSpPr/>
          <p:nvPr/>
        </p:nvSpPr>
        <p:spPr>
          <a:xfrm rot="-10517371" flipH="1">
            <a:off x="7113590" y="3707382"/>
            <a:ext cx="3016362" cy="2367788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75" name="Google Shape;30375;p39"/>
          <p:cNvSpPr/>
          <p:nvPr/>
        </p:nvSpPr>
        <p:spPr>
          <a:xfrm rot="10800000" flipH="1">
            <a:off x="-1356456" y="-720436"/>
            <a:ext cx="3517527" cy="1615792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76" name="Google Shape;30376;p39"/>
          <p:cNvGrpSpPr/>
          <p:nvPr/>
        </p:nvGrpSpPr>
        <p:grpSpPr>
          <a:xfrm rot="3459148" flipH="1">
            <a:off x="6719687" y="-37780"/>
            <a:ext cx="3405699" cy="1538559"/>
            <a:chOff x="4566900" y="1390450"/>
            <a:chExt cx="2009075" cy="897525"/>
          </a:xfrm>
        </p:grpSpPr>
        <p:sp>
          <p:nvSpPr>
            <p:cNvPr id="30377" name="Google Shape;30377;p39"/>
            <p:cNvSpPr/>
            <p:nvPr/>
          </p:nvSpPr>
          <p:spPr>
            <a:xfrm>
              <a:off x="6563875" y="2266825"/>
              <a:ext cx="12100" cy="21150"/>
            </a:xfrm>
            <a:custGeom>
              <a:avLst/>
              <a:gdLst/>
              <a:ahLst/>
              <a:cxnLst/>
              <a:rect l="l" t="t" r="r" b="b"/>
              <a:pathLst>
                <a:path w="484" h="846" extrusionOk="0">
                  <a:moveTo>
                    <a:pt x="483" y="1"/>
                  </a:moveTo>
                  <a:cubicBezTo>
                    <a:pt x="242" y="1"/>
                    <a:pt x="1" y="180"/>
                    <a:pt x="1" y="421"/>
                  </a:cubicBezTo>
                  <a:cubicBezTo>
                    <a:pt x="1" y="484"/>
                    <a:pt x="59" y="542"/>
                    <a:pt x="59" y="542"/>
                  </a:cubicBezTo>
                  <a:cubicBezTo>
                    <a:pt x="179" y="662"/>
                    <a:pt x="300" y="725"/>
                    <a:pt x="483" y="84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8" name="Google Shape;30378;p39"/>
            <p:cNvSpPr/>
            <p:nvPr/>
          </p:nvSpPr>
          <p:spPr>
            <a:xfrm>
              <a:off x="6563875" y="22260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9" name="Google Shape;30379;p39"/>
            <p:cNvSpPr/>
            <p:nvPr/>
          </p:nvSpPr>
          <p:spPr>
            <a:xfrm>
              <a:off x="6563875" y="218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0" name="Google Shape;30380;p39"/>
            <p:cNvSpPr/>
            <p:nvPr/>
          </p:nvSpPr>
          <p:spPr>
            <a:xfrm>
              <a:off x="6563875" y="2146175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1" name="Google Shape;30381;p39"/>
            <p:cNvSpPr/>
            <p:nvPr/>
          </p:nvSpPr>
          <p:spPr>
            <a:xfrm>
              <a:off x="6563875" y="210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2" name="Google Shape;30382;p39"/>
            <p:cNvSpPr/>
            <p:nvPr/>
          </p:nvSpPr>
          <p:spPr>
            <a:xfrm>
              <a:off x="6563875" y="206617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3" name="Google Shape;30383;p39"/>
            <p:cNvSpPr/>
            <p:nvPr/>
          </p:nvSpPr>
          <p:spPr>
            <a:xfrm>
              <a:off x="6563875" y="202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59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4" name="Google Shape;30384;p39"/>
            <p:cNvSpPr/>
            <p:nvPr/>
          </p:nvSpPr>
          <p:spPr>
            <a:xfrm>
              <a:off x="6563875" y="1986300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5" name="Google Shape;30385;p39"/>
            <p:cNvSpPr/>
            <p:nvPr/>
          </p:nvSpPr>
          <p:spPr>
            <a:xfrm>
              <a:off x="6563875" y="194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6" name="Google Shape;30386;p39"/>
            <p:cNvSpPr/>
            <p:nvPr/>
          </p:nvSpPr>
          <p:spPr>
            <a:xfrm>
              <a:off x="6563875" y="190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7" name="Google Shape;30387;p39"/>
            <p:cNvSpPr/>
            <p:nvPr/>
          </p:nvSpPr>
          <p:spPr>
            <a:xfrm>
              <a:off x="6563875" y="1865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03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8" name="Google Shape;30388;p39"/>
            <p:cNvSpPr/>
            <p:nvPr/>
          </p:nvSpPr>
          <p:spPr>
            <a:xfrm>
              <a:off x="6563875" y="182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9" name="Google Shape;30389;p39"/>
            <p:cNvSpPr/>
            <p:nvPr/>
          </p:nvSpPr>
          <p:spPr>
            <a:xfrm>
              <a:off x="6563875" y="1785625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0" name="Google Shape;30390;p39"/>
            <p:cNvSpPr/>
            <p:nvPr/>
          </p:nvSpPr>
          <p:spPr>
            <a:xfrm>
              <a:off x="6563875" y="174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1" name="Google Shape;30391;p39"/>
            <p:cNvSpPr/>
            <p:nvPr/>
          </p:nvSpPr>
          <p:spPr>
            <a:xfrm>
              <a:off x="6563875" y="1705750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2" name="Google Shape;30392;p39"/>
            <p:cNvSpPr/>
            <p:nvPr/>
          </p:nvSpPr>
          <p:spPr>
            <a:xfrm>
              <a:off x="6563875" y="166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3" name="Google Shape;30393;p39"/>
            <p:cNvSpPr/>
            <p:nvPr/>
          </p:nvSpPr>
          <p:spPr>
            <a:xfrm>
              <a:off x="6523100" y="2226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4" name="Google Shape;30394;p39"/>
            <p:cNvSpPr/>
            <p:nvPr/>
          </p:nvSpPr>
          <p:spPr>
            <a:xfrm>
              <a:off x="6523100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5" name="Google Shape;30395;p39"/>
            <p:cNvSpPr/>
            <p:nvPr/>
          </p:nvSpPr>
          <p:spPr>
            <a:xfrm>
              <a:off x="6523100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6" name="Google Shape;30396;p39"/>
            <p:cNvSpPr/>
            <p:nvPr/>
          </p:nvSpPr>
          <p:spPr>
            <a:xfrm>
              <a:off x="6523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7" name="Google Shape;30397;p39"/>
            <p:cNvSpPr/>
            <p:nvPr/>
          </p:nvSpPr>
          <p:spPr>
            <a:xfrm>
              <a:off x="6523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8" name="Google Shape;30398;p39"/>
            <p:cNvSpPr/>
            <p:nvPr/>
          </p:nvSpPr>
          <p:spPr>
            <a:xfrm>
              <a:off x="6523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9" name="Google Shape;30399;p39"/>
            <p:cNvSpPr/>
            <p:nvPr/>
          </p:nvSpPr>
          <p:spPr>
            <a:xfrm>
              <a:off x="6523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0" name="Google Shape;30400;p39"/>
            <p:cNvSpPr/>
            <p:nvPr/>
          </p:nvSpPr>
          <p:spPr>
            <a:xfrm>
              <a:off x="6523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1" name="Google Shape;30401;p39"/>
            <p:cNvSpPr/>
            <p:nvPr/>
          </p:nvSpPr>
          <p:spPr>
            <a:xfrm>
              <a:off x="6523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2" name="Google Shape;30402;p39"/>
            <p:cNvSpPr/>
            <p:nvPr/>
          </p:nvSpPr>
          <p:spPr>
            <a:xfrm>
              <a:off x="6523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3" name="Google Shape;30403;p39"/>
            <p:cNvSpPr/>
            <p:nvPr/>
          </p:nvSpPr>
          <p:spPr>
            <a:xfrm>
              <a:off x="6523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4" name="Google Shape;30404;p39"/>
            <p:cNvSpPr/>
            <p:nvPr/>
          </p:nvSpPr>
          <p:spPr>
            <a:xfrm>
              <a:off x="6523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5" name="Google Shape;30405;p39"/>
            <p:cNvSpPr/>
            <p:nvPr/>
          </p:nvSpPr>
          <p:spPr>
            <a:xfrm>
              <a:off x="6523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6" name="Google Shape;30406;p39"/>
            <p:cNvSpPr/>
            <p:nvPr/>
          </p:nvSpPr>
          <p:spPr>
            <a:xfrm>
              <a:off x="6523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7" name="Google Shape;30407;p39"/>
            <p:cNvSpPr/>
            <p:nvPr/>
          </p:nvSpPr>
          <p:spPr>
            <a:xfrm>
              <a:off x="65231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8" name="Google Shape;30408;p39"/>
            <p:cNvSpPr/>
            <p:nvPr/>
          </p:nvSpPr>
          <p:spPr>
            <a:xfrm>
              <a:off x="65231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9" name="Google Shape;30409;p39"/>
            <p:cNvSpPr/>
            <p:nvPr/>
          </p:nvSpPr>
          <p:spPr>
            <a:xfrm>
              <a:off x="6523100" y="1585075"/>
              <a:ext cx="21125" cy="24175"/>
            </a:xfrm>
            <a:custGeom>
              <a:avLst/>
              <a:gdLst/>
              <a:ahLst/>
              <a:cxnLst/>
              <a:rect l="l" t="t" r="r" b="b"/>
              <a:pathLst>
                <a:path w="845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666" y="966"/>
                    <a:pt x="787" y="846"/>
                    <a:pt x="845" y="725"/>
                  </a:cubicBezTo>
                  <a:cubicBezTo>
                    <a:pt x="787" y="484"/>
                    <a:pt x="666" y="242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0" name="Google Shape;30410;p39"/>
            <p:cNvSpPr/>
            <p:nvPr/>
          </p:nvSpPr>
          <p:spPr>
            <a:xfrm>
              <a:off x="6523100" y="1554925"/>
              <a:ext cx="6050" cy="12075"/>
            </a:xfrm>
            <a:custGeom>
              <a:avLst/>
              <a:gdLst/>
              <a:ahLst/>
              <a:cxnLst/>
              <a:rect l="l" t="t" r="r" b="b"/>
              <a:pathLst>
                <a:path w="242" h="483" extrusionOk="0">
                  <a:moveTo>
                    <a:pt x="0" y="0"/>
                  </a:moveTo>
                  <a:lnTo>
                    <a:pt x="0" y="58"/>
                  </a:lnTo>
                  <a:cubicBezTo>
                    <a:pt x="0" y="179"/>
                    <a:pt x="63" y="300"/>
                    <a:pt x="121" y="420"/>
                  </a:cubicBezTo>
                  <a:cubicBezTo>
                    <a:pt x="184" y="420"/>
                    <a:pt x="184" y="483"/>
                    <a:pt x="242" y="483"/>
                  </a:cubicBezTo>
                  <a:cubicBezTo>
                    <a:pt x="184" y="300"/>
                    <a:pt x="63" y="179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1" name="Google Shape;30411;p39"/>
            <p:cNvSpPr/>
            <p:nvPr/>
          </p:nvSpPr>
          <p:spPr>
            <a:xfrm>
              <a:off x="6489925" y="2226050"/>
              <a:ext cx="15100" cy="12100"/>
            </a:xfrm>
            <a:custGeom>
              <a:avLst/>
              <a:gdLst/>
              <a:ahLst/>
              <a:cxnLst/>
              <a:rect l="l" t="t" r="r" b="b"/>
              <a:pathLst>
                <a:path w="604" h="484" extrusionOk="0">
                  <a:moveTo>
                    <a:pt x="0" y="1"/>
                  </a:moveTo>
                  <a:cubicBezTo>
                    <a:pt x="183" y="184"/>
                    <a:pt x="425" y="305"/>
                    <a:pt x="603" y="483"/>
                  </a:cubicBezTo>
                  <a:cubicBezTo>
                    <a:pt x="603" y="184"/>
                    <a:pt x="362" y="1"/>
                    <a:pt x="1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2" name="Google Shape;30412;p39"/>
            <p:cNvSpPr/>
            <p:nvPr/>
          </p:nvSpPr>
          <p:spPr>
            <a:xfrm>
              <a:off x="6480875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3" name="Google Shape;30413;p39"/>
            <p:cNvSpPr/>
            <p:nvPr/>
          </p:nvSpPr>
          <p:spPr>
            <a:xfrm>
              <a:off x="6480875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4" name="Google Shape;30414;p39"/>
            <p:cNvSpPr/>
            <p:nvPr/>
          </p:nvSpPr>
          <p:spPr>
            <a:xfrm>
              <a:off x="64808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5" name="Google Shape;30415;p39"/>
            <p:cNvSpPr/>
            <p:nvPr/>
          </p:nvSpPr>
          <p:spPr>
            <a:xfrm>
              <a:off x="64808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6" name="Google Shape;30416;p39"/>
            <p:cNvSpPr/>
            <p:nvPr/>
          </p:nvSpPr>
          <p:spPr>
            <a:xfrm>
              <a:off x="64808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7" name="Google Shape;30417;p39"/>
            <p:cNvSpPr/>
            <p:nvPr/>
          </p:nvSpPr>
          <p:spPr>
            <a:xfrm>
              <a:off x="64808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8" name="Google Shape;30418;p39"/>
            <p:cNvSpPr/>
            <p:nvPr/>
          </p:nvSpPr>
          <p:spPr>
            <a:xfrm>
              <a:off x="64808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9" name="Google Shape;30419;p39"/>
            <p:cNvSpPr/>
            <p:nvPr/>
          </p:nvSpPr>
          <p:spPr>
            <a:xfrm>
              <a:off x="64808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0" name="Google Shape;30420;p39"/>
            <p:cNvSpPr/>
            <p:nvPr/>
          </p:nvSpPr>
          <p:spPr>
            <a:xfrm>
              <a:off x="64808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1" name="Google Shape;30421;p39"/>
            <p:cNvSpPr/>
            <p:nvPr/>
          </p:nvSpPr>
          <p:spPr>
            <a:xfrm>
              <a:off x="64808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2" name="Google Shape;30422;p39"/>
            <p:cNvSpPr/>
            <p:nvPr/>
          </p:nvSpPr>
          <p:spPr>
            <a:xfrm>
              <a:off x="64808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3" name="Google Shape;30423;p39"/>
            <p:cNvSpPr/>
            <p:nvPr/>
          </p:nvSpPr>
          <p:spPr>
            <a:xfrm>
              <a:off x="64808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4" name="Google Shape;30424;p39"/>
            <p:cNvSpPr/>
            <p:nvPr/>
          </p:nvSpPr>
          <p:spPr>
            <a:xfrm>
              <a:off x="64808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5" name="Google Shape;30425;p39"/>
            <p:cNvSpPr/>
            <p:nvPr/>
          </p:nvSpPr>
          <p:spPr>
            <a:xfrm>
              <a:off x="64808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6" name="Google Shape;30426;p39"/>
            <p:cNvSpPr/>
            <p:nvPr/>
          </p:nvSpPr>
          <p:spPr>
            <a:xfrm>
              <a:off x="64808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7" name="Google Shape;30427;p39"/>
            <p:cNvSpPr/>
            <p:nvPr/>
          </p:nvSpPr>
          <p:spPr>
            <a:xfrm>
              <a:off x="64808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8" name="Google Shape;30428;p39"/>
            <p:cNvSpPr/>
            <p:nvPr/>
          </p:nvSpPr>
          <p:spPr>
            <a:xfrm>
              <a:off x="64808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9" name="Google Shape;30429;p39"/>
            <p:cNvSpPr/>
            <p:nvPr/>
          </p:nvSpPr>
          <p:spPr>
            <a:xfrm>
              <a:off x="6480875" y="1506650"/>
              <a:ext cx="21125" cy="22600"/>
            </a:xfrm>
            <a:custGeom>
              <a:avLst/>
              <a:gdLst/>
              <a:ahLst/>
              <a:cxnLst/>
              <a:rect l="l" t="t" r="r" b="b"/>
              <a:pathLst>
                <a:path w="845" h="904" extrusionOk="0">
                  <a:moveTo>
                    <a:pt x="241" y="1"/>
                  </a:moveTo>
                  <a:cubicBezTo>
                    <a:pt x="121" y="121"/>
                    <a:pt x="0" y="242"/>
                    <a:pt x="0" y="421"/>
                  </a:cubicBezTo>
                  <a:cubicBezTo>
                    <a:pt x="0" y="541"/>
                    <a:pt x="63" y="662"/>
                    <a:pt x="183" y="725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66" y="845"/>
                    <a:pt x="787" y="783"/>
                    <a:pt x="845" y="662"/>
                  </a:cubicBezTo>
                  <a:lnTo>
                    <a:pt x="666" y="483"/>
                  </a:lnTo>
                  <a:cubicBezTo>
                    <a:pt x="545" y="300"/>
                    <a:pt x="362" y="179"/>
                    <a:pt x="24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0" name="Google Shape;30430;p39"/>
            <p:cNvSpPr/>
            <p:nvPr/>
          </p:nvSpPr>
          <p:spPr>
            <a:xfrm>
              <a:off x="6446225" y="2185400"/>
              <a:ext cx="16575" cy="1655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79" y="0"/>
                  </a:moveTo>
                  <a:cubicBezTo>
                    <a:pt x="122" y="0"/>
                    <a:pt x="59" y="58"/>
                    <a:pt x="1" y="58"/>
                  </a:cubicBezTo>
                  <a:cubicBezTo>
                    <a:pt x="242" y="299"/>
                    <a:pt x="421" y="483"/>
                    <a:pt x="662" y="661"/>
                  </a:cubicBezTo>
                  <a:lnTo>
                    <a:pt x="662" y="483"/>
                  </a:lnTo>
                  <a:cubicBezTo>
                    <a:pt x="662" y="241"/>
                    <a:pt x="483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1" name="Google Shape;30431;p39"/>
            <p:cNvSpPr/>
            <p:nvPr/>
          </p:nvSpPr>
          <p:spPr>
            <a:xfrm>
              <a:off x="6440200" y="2146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2" name="Google Shape;30432;p39"/>
            <p:cNvSpPr/>
            <p:nvPr/>
          </p:nvSpPr>
          <p:spPr>
            <a:xfrm>
              <a:off x="6440200" y="2105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3" name="Google Shape;30433;p39"/>
            <p:cNvSpPr/>
            <p:nvPr/>
          </p:nvSpPr>
          <p:spPr>
            <a:xfrm>
              <a:off x="6440200" y="206617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4" name="Google Shape;30434;p39"/>
            <p:cNvSpPr/>
            <p:nvPr/>
          </p:nvSpPr>
          <p:spPr>
            <a:xfrm>
              <a:off x="6440200" y="202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5" name="Google Shape;30435;p39"/>
            <p:cNvSpPr/>
            <p:nvPr/>
          </p:nvSpPr>
          <p:spPr>
            <a:xfrm>
              <a:off x="644020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6" name="Google Shape;30436;p39"/>
            <p:cNvSpPr/>
            <p:nvPr/>
          </p:nvSpPr>
          <p:spPr>
            <a:xfrm>
              <a:off x="64402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7" name="Google Shape;30437;p39"/>
            <p:cNvSpPr/>
            <p:nvPr/>
          </p:nvSpPr>
          <p:spPr>
            <a:xfrm>
              <a:off x="64402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8" name="Google Shape;30438;p39"/>
            <p:cNvSpPr/>
            <p:nvPr/>
          </p:nvSpPr>
          <p:spPr>
            <a:xfrm>
              <a:off x="64402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9" name="Google Shape;30439;p39"/>
            <p:cNvSpPr/>
            <p:nvPr/>
          </p:nvSpPr>
          <p:spPr>
            <a:xfrm>
              <a:off x="64402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0" name="Google Shape;30440;p39"/>
            <p:cNvSpPr/>
            <p:nvPr/>
          </p:nvSpPr>
          <p:spPr>
            <a:xfrm>
              <a:off x="64402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3" y="725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1" name="Google Shape;30441;p39"/>
            <p:cNvSpPr/>
            <p:nvPr/>
          </p:nvSpPr>
          <p:spPr>
            <a:xfrm>
              <a:off x="64402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2" name="Google Shape;30442;p39"/>
            <p:cNvSpPr/>
            <p:nvPr/>
          </p:nvSpPr>
          <p:spPr>
            <a:xfrm>
              <a:off x="64402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3" name="Google Shape;30443;p39"/>
            <p:cNvSpPr/>
            <p:nvPr/>
          </p:nvSpPr>
          <p:spPr>
            <a:xfrm>
              <a:off x="64402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4" name="Google Shape;30444;p39"/>
            <p:cNvSpPr/>
            <p:nvPr/>
          </p:nvSpPr>
          <p:spPr>
            <a:xfrm>
              <a:off x="64402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0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4" y="908"/>
                    <a:pt x="903" y="667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5" name="Google Shape;30445;p39"/>
            <p:cNvSpPr/>
            <p:nvPr/>
          </p:nvSpPr>
          <p:spPr>
            <a:xfrm>
              <a:off x="64402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6" name="Google Shape;30446;p39"/>
            <p:cNvSpPr/>
            <p:nvPr/>
          </p:nvSpPr>
          <p:spPr>
            <a:xfrm>
              <a:off x="64402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7" name="Google Shape;30447;p39"/>
            <p:cNvSpPr/>
            <p:nvPr/>
          </p:nvSpPr>
          <p:spPr>
            <a:xfrm>
              <a:off x="64402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08"/>
                    <a:pt x="903" y="725"/>
                    <a:pt x="903" y="484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8" name="Google Shape;30448;p39"/>
            <p:cNvSpPr/>
            <p:nvPr/>
          </p:nvSpPr>
          <p:spPr>
            <a:xfrm>
              <a:off x="6440200" y="1471900"/>
              <a:ext cx="19575" cy="16675"/>
            </a:xfrm>
            <a:custGeom>
              <a:avLst/>
              <a:gdLst/>
              <a:ahLst/>
              <a:cxnLst/>
              <a:rect l="l" t="t" r="r" b="b"/>
              <a:pathLst>
                <a:path w="783" h="667" extrusionOk="0">
                  <a:moveTo>
                    <a:pt x="1" y="1"/>
                  </a:moveTo>
                  <a:lnTo>
                    <a:pt x="1" y="184"/>
                  </a:lnTo>
                  <a:cubicBezTo>
                    <a:pt x="1" y="305"/>
                    <a:pt x="1" y="425"/>
                    <a:pt x="121" y="546"/>
                  </a:cubicBezTo>
                  <a:cubicBezTo>
                    <a:pt x="242" y="604"/>
                    <a:pt x="363" y="667"/>
                    <a:pt x="483" y="667"/>
                  </a:cubicBezTo>
                  <a:cubicBezTo>
                    <a:pt x="604" y="667"/>
                    <a:pt x="724" y="604"/>
                    <a:pt x="782" y="546"/>
                  </a:cubicBezTo>
                  <a:cubicBezTo>
                    <a:pt x="541" y="363"/>
                    <a:pt x="300" y="184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9" name="Google Shape;30449;p39"/>
            <p:cNvSpPr/>
            <p:nvPr/>
          </p:nvSpPr>
          <p:spPr>
            <a:xfrm>
              <a:off x="6404000" y="2146175"/>
              <a:ext cx="18125" cy="16550"/>
            </a:xfrm>
            <a:custGeom>
              <a:avLst/>
              <a:gdLst/>
              <a:ahLst/>
              <a:cxnLst/>
              <a:rect l="l" t="t" r="r" b="b"/>
              <a:pathLst>
                <a:path w="725" h="662" extrusionOk="0">
                  <a:moveTo>
                    <a:pt x="242" y="0"/>
                  </a:moveTo>
                  <a:cubicBezTo>
                    <a:pt x="121" y="0"/>
                    <a:pt x="58" y="0"/>
                    <a:pt x="1" y="58"/>
                  </a:cubicBezTo>
                  <a:cubicBezTo>
                    <a:pt x="179" y="242"/>
                    <a:pt x="420" y="483"/>
                    <a:pt x="662" y="662"/>
                  </a:cubicBezTo>
                  <a:cubicBezTo>
                    <a:pt x="662" y="604"/>
                    <a:pt x="725" y="541"/>
                    <a:pt x="725" y="420"/>
                  </a:cubicBezTo>
                  <a:cubicBezTo>
                    <a:pt x="725" y="179"/>
                    <a:pt x="483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0" name="Google Shape;30450;p39"/>
            <p:cNvSpPr/>
            <p:nvPr/>
          </p:nvSpPr>
          <p:spPr>
            <a:xfrm>
              <a:off x="63979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1" name="Google Shape;30451;p39"/>
            <p:cNvSpPr/>
            <p:nvPr/>
          </p:nvSpPr>
          <p:spPr>
            <a:xfrm>
              <a:off x="63979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2" name="Google Shape;30452;p39"/>
            <p:cNvSpPr/>
            <p:nvPr/>
          </p:nvSpPr>
          <p:spPr>
            <a:xfrm>
              <a:off x="63979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3" name="Google Shape;30453;p39"/>
            <p:cNvSpPr/>
            <p:nvPr/>
          </p:nvSpPr>
          <p:spPr>
            <a:xfrm>
              <a:off x="63979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4" name="Google Shape;30454;p39"/>
            <p:cNvSpPr/>
            <p:nvPr/>
          </p:nvSpPr>
          <p:spPr>
            <a:xfrm>
              <a:off x="63979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5" name="Google Shape;30455;p39"/>
            <p:cNvSpPr/>
            <p:nvPr/>
          </p:nvSpPr>
          <p:spPr>
            <a:xfrm>
              <a:off x="63979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6" name="Google Shape;30456;p39"/>
            <p:cNvSpPr/>
            <p:nvPr/>
          </p:nvSpPr>
          <p:spPr>
            <a:xfrm>
              <a:off x="63979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7" name="Google Shape;30457;p39"/>
            <p:cNvSpPr/>
            <p:nvPr/>
          </p:nvSpPr>
          <p:spPr>
            <a:xfrm>
              <a:off x="63979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8" name="Google Shape;30458;p39"/>
            <p:cNvSpPr/>
            <p:nvPr/>
          </p:nvSpPr>
          <p:spPr>
            <a:xfrm>
              <a:off x="63979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9" name="Google Shape;30459;p39"/>
            <p:cNvSpPr/>
            <p:nvPr/>
          </p:nvSpPr>
          <p:spPr>
            <a:xfrm>
              <a:off x="63979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0" name="Google Shape;30460;p39"/>
            <p:cNvSpPr/>
            <p:nvPr/>
          </p:nvSpPr>
          <p:spPr>
            <a:xfrm>
              <a:off x="63979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1" name="Google Shape;30461;p39"/>
            <p:cNvSpPr/>
            <p:nvPr/>
          </p:nvSpPr>
          <p:spPr>
            <a:xfrm>
              <a:off x="63979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2" name="Google Shape;30462;p39"/>
            <p:cNvSpPr/>
            <p:nvPr/>
          </p:nvSpPr>
          <p:spPr>
            <a:xfrm>
              <a:off x="63979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3" name="Google Shape;30463;p39"/>
            <p:cNvSpPr/>
            <p:nvPr/>
          </p:nvSpPr>
          <p:spPr>
            <a:xfrm>
              <a:off x="63979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4" name="Google Shape;30464;p39"/>
            <p:cNvSpPr/>
            <p:nvPr/>
          </p:nvSpPr>
          <p:spPr>
            <a:xfrm>
              <a:off x="63979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5" name="Google Shape;30465;p39"/>
            <p:cNvSpPr/>
            <p:nvPr/>
          </p:nvSpPr>
          <p:spPr>
            <a:xfrm>
              <a:off x="63979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6" name="Google Shape;30466;p39"/>
            <p:cNvSpPr/>
            <p:nvPr/>
          </p:nvSpPr>
          <p:spPr>
            <a:xfrm>
              <a:off x="63979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7" name="Google Shape;30467;p39"/>
            <p:cNvSpPr/>
            <p:nvPr/>
          </p:nvSpPr>
          <p:spPr>
            <a:xfrm>
              <a:off x="6360200" y="2105400"/>
              <a:ext cx="19700" cy="18125"/>
            </a:xfrm>
            <a:custGeom>
              <a:avLst/>
              <a:gdLst/>
              <a:ahLst/>
              <a:cxnLst/>
              <a:rect l="l" t="t" r="r" b="b"/>
              <a:pathLst>
                <a:path w="788" h="725" extrusionOk="0">
                  <a:moveTo>
                    <a:pt x="305" y="0"/>
                  </a:moveTo>
                  <a:cubicBezTo>
                    <a:pt x="184" y="0"/>
                    <a:pt x="121" y="63"/>
                    <a:pt x="1" y="121"/>
                  </a:cubicBezTo>
                  <a:cubicBezTo>
                    <a:pt x="242" y="362"/>
                    <a:pt x="483" y="545"/>
                    <a:pt x="724" y="724"/>
                  </a:cubicBezTo>
                  <a:cubicBezTo>
                    <a:pt x="787" y="666"/>
                    <a:pt x="787" y="603"/>
                    <a:pt x="787" y="483"/>
                  </a:cubicBezTo>
                  <a:cubicBezTo>
                    <a:pt x="787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8" name="Google Shape;30468;p39"/>
            <p:cNvSpPr/>
            <p:nvPr/>
          </p:nvSpPr>
          <p:spPr>
            <a:xfrm>
              <a:off x="63557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26" y="876"/>
                    <a:pt x="303" y="930"/>
                    <a:pt x="411" y="930"/>
                  </a:cubicBezTo>
                  <a:cubicBezTo>
                    <a:pt x="451" y="930"/>
                    <a:pt x="494" y="923"/>
                    <a:pt x="542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9" name="Google Shape;30469;p39"/>
            <p:cNvSpPr/>
            <p:nvPr/>
          </p:nvSpPr>
          <p:spPr>
            <a:xfrm>
              <a:off x="63557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0" name="Google Shape;30470;p39"/>
            <p:cNvSpPr/>
            <p:nvPr/>
          </p:nvSpPr>
          <p:spPr>
            <a:xfrm>
              <a:off x="63557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1" name="Google Shape;30471;p39"/>
            <p:cNvSpPr/>
            <p:nvPr/>
          </p:nvSpPr>
          <p:spPr>
            <a:xfrm>
              <a:off x="63557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2" name="Google Shape;30472;p39"/>
            <p:cNvSpPr/>
            <p:nvPr/>
          </p:nvSpPr>
          <p:spPr>
            <a:xfrm>
              <a:off x="63557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3" name="Google Shape;30473;p39"/>
            <p:cNvSpPr/>
            <p:nvPr/>
          </p:nvSpPr>
          <p:spPr>
            <a:xfrm>
              <a:off x="63557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4" name="Google Shape;30474;p39"/>
            <p:cNvSpPr/>
            <p:nvPr/>
          </p:nvSpPr>
          <p:spPr>
            <a:xfrm>
              <a:off x="63557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5" name="Google Shape;30475;p39"/>
            <p:cNvSpPr/>
            <p:nvPr/>
          </p:nvSpPr>
          <p:spPr>
            <a:xfrm>
              <a:off x="63557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26" y="876"/>
                    <a:pt x="303" y="931"/>
                    <a:pt x="411" y="931"/>
                  </a:cubicBezTo>
                  <a:cubicBezTo>
                    <a:pt x="451" y="931"/>
                    <a:pt x="494" y="923"/>
                    <a:pt x="542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6" name="Google Shape;30476;p39"/>
            <p:cNvSpPr/>
            <p:nvPr/>
          </p:nvSpPr>
          <p:spPr>
            <a:xfrm>
              <a:off x="63557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7" name="Google Shape;30477;p39"/>
            <p:cNvSpPr/>
            <p:nvPr/>
          </p:nvSpPr>
          <p:spPr>
            <a:xfrm>
              <a:off x="63557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8" name="Google Shape;30478;p39"/>
            <p:cNvSpPr/>
            <p:nvPr/>
          </p:nvSpPr>
          <p:spPr>
            <a:xfrm>
              <a:off x="63557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9" name="Google Shape;30479;p39"/>
            <p:cNvSpPr/>
            <p:nvPr/>
          </p:nvSpPr>
          <p:spPr>
            <a:xfrm>
              <a:off x="63557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80" y="787"/>
                  </a:cubicBezTo>
                  <a:cubicBezTo>
                    <a:pt x="242" y="845"/>
                    <a:pt x="363" y="908"/>
                    <a:pt x="542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0" name="Google Shape;30480;p39"/>
            <p:cNvSpPr/>
            <p:nvPr/>
          </p:nvSpPr>
          <p:spPr>
            <a:xfrm>
              <a:off x="63557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1" name="Google Shape;30481;p39"/>
            <p:cNvSpPr/>
            <p:nvPr/>
          </p:nvSpPr>
          <p:spPr>
            <a:xfrm>
              <a:off x="63557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2" name="Google Shape;30482;p39"/>
            <p:cNvSpPr/>
            <p:nvPr/>
          </p:nvSpPr>
          <p:spPr>
            <a:xfrm>
              <a:off x="63557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3" name="Google Shape;30483;p39"/>
            <p:cNvSpPr/>
            <p:nvPr/>
          </p:nvSpPr>
          <p:spPr>
            <a:xfrm>
              <a:off x="63557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4" name="Google Shape;30484;p39"/>
            <p:cNvSpPr/>
            <p:nvPr/>
          </p:nvSpPr>
          <p:spPr>
            <a:xfrm>
              <a:off x="6355725" y="1434250"/>
              <a:ext cx="22600" cy="14150"/>
            </a:xfrm>
            <a:custGeom>
              <a:avLst/>
              <a:gdLst/>
              <a:ahLst/>
              <a:cxnLst/>
              <a:rect l="l" t="t" r="r" b="b"/>
              <a:pathLst>
                <a:path w="904" h="566" extrusionOk="0">
                  <a:moveTo>
                    <a:pt x="59" y="1"/>
                  </a:moveTo>
                  <a:cubicBezTo>
                    <a:pt x="1" y="59"/>
                    <a:pt x="1" y="59"/>
                    <a:pt x="1" y="121"/>
                  </a:cubicBezTo>
                  <a:cubicBezTo>
                    <a:pt x="1" y="242"/>
                    <a:pt x="59" y="363"/>
                    <a:pt x="180" y="421"/>
                  </a:cubicBezTo>
                  <a:cubicBezTo>
                    <a:pt x="225" y="509"/>
                    <a:pt x="302" y="566"/>
                    <a:pt x="410" y="566"/>
                  </a:cubicBezTo>
                  <a:cubicBezTo>
                    <a:pt x="449" y="566"/>
                    <a:pt x="493" y="558"/>
                    <a:pt x="542" y="541"/>
                  </a:cubicBezTo>
                  <a:cubicBezTo>
                    <a:pt x="662" y="541"/>
                    <a:pt x="846" y="483"/>
                    <a:pt x="903" y="300"/>
                  </a:cubicBezTo>
                  <a:cubicBezTo>
                    <a:pt x="604" y="179"/>
                    <a:pt x="300" y="121"/>
                    <a:pt x="5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5" name="Google Shape;30485;p39"/>
            <p:cNvSpPr/>
            <p:nvPr/>
          </p:nvSpPr>
          <p:spPr>
            <a:xfrm>
              <a:off x="6316525" y="2066175"/>
              <a:ext cx="22575" cy="19700"/>
            </a:xfrm>
            <a:custGeom>
              <a:avLst/>
              <a:gdLst/>
              <a:ahLst/>
              <a:cxnLst/>
              <a:rect l="l" t="t" r="r" b="b"/>
              <a:pathLst>
                <a:path w="903" h="788" extrusionOk="0">
                  <a:moveTo>
                    <a:pt x="420" y="0"/>
                  </a:moveTo>
                  <a:cubicBezTo>
                    <a:pt x="242" y="0"/>
                    <a:pt x="58" y="63"/>
                    <a:pt x="0" y="242"/>
                  </a:cubicBezTo>
                  <a:cubicBezTo>
                    <a:pt x="179" y="425"/>
                    <a:pt x="420" y="546"/>
                    <a:pt x="604" y="724"/>
                  </a:cubicBezTo>
                  <a:cubicBezTo>
                    <a:pt x="662" y="724"/>
                    <a:pt x="662" y="787"/>
                    <a:pt x="724" y="787"/>
                  </a:cubicBezTo>
                  <a:cubicBezTo>
                    <a:pt x="845" y="724"/>
                    <a:pt x="903" y="604"/>
                    <a:pt x="903" y="425"/>
                  </a:cubicBezTo>
                  <a:cubicBezTo>
                    <a:pt x="845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6" name="Google Shape;30486;p39"/>
            <p:cNvSpPr/>
            <p:nvPr/>
          </p:nvSpPr>
          <p:spPr>
            <a:xfrm>
              <a:off x="6314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7" name="Google Shape;30487;p39"/>
            <p:cNvSpPr/>
            <p:nvPr/>
          </p:nvSpPr>
          <p:spPr>
            <a:xfrm>
              <a:off x="6314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8" name="Google Shape;30488;p39"/>
            <p:cNvSpPr/>
            <p:nvPr/>
          </p:nvSpPr>
          <p:spPr>
            <a:xfrm>
              <a:off x="6314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9" name="Google Shape;30489;p39"/>
            <p:cNvSpPr/>
            <p:nvPr/>
          </p:nvSpPr>
          <p:spPr>
            <a:xfrm>
              <a:off x="6314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0" name="Google Shape;30490;p39"/>
            <p:cNvSpPr/>
            <p:nvPr/>
          </p:nvSpPr>
          <p:spPr>
            <a:xfrm>
              <a:off x="6314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1" name="Google Shape;30491;p39"/>
            <p:cNvSpPr/>
            <p:nvPr/>
          </p:nvSpPr>
          <p:spPr>
            <a:xfrm>
              <a:off x="6314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2" name="Google Shape;30492;p39"/>
            <p:cNvSpPr/>
            <p:nvPr/>
          </p:nvSpPr>
          <p:spPr>
            <a:xfrm>
              <a:off x="6314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3" name="Google Shape;30493;p39"/>
            <p:cNvSpPr/>
            <p:nvPr/>
          </p:nvSpPr>
          <p:spPr>
            <a:xfrm>
              <a:off x="6314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4" name="Google Shape;30494;p39"/>
            <p:cNvSpPr/>
            <p:nvPr/>
          </p:nvSpPr>
          <p:spPr>
            <a:xfrm>
              <a:off x="6314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5" name="Google Shape;30495;p39"/>
            <p:cNvSpPr/>
            <p:nvPr/>
          </p:nvSpPr>
          <p:spPr>
            <a:xfrm>
              <a:off x="6314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6" name="Google Shape;30496;p39"/>
            <p:cNvSpPr/>
            <p:nvPr/>
          </p:nvSpPr>
          <p:spPr>
            <a:xfrm>
              <a:off x="6314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7" name="Google Shape;30497;p39"/>
            <p:cNvSpPr/>
            <p:nvPr/>
          </p:nvSpPr>
          <p:spPr>
            <a:xfrm>
              <a:off x="6314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8" name="Google Shape;30498;p39"/>
            <p:cNvSpPr/>
            <p:nvPr/>
          </p:nvSpPr>
          <p:spPr>
            <a:xfrm>
              <a:off x="6314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9" name="Google Shape;30499;p39"/>
            <p:cNvSpPr/>
            <p:nvPr/>
          </p:nvSpPr>
          <p:spPr>
            <a:xfrm>
              <a:off x="6314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0" name="Google Shape;30500;p39"/>
            <p:cNvSpPr/>
            <p:nvPr/>
          </p:nvSpPr>
          <p:spPr>
            <a:xfrm>
              <a:off x="6314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1" name="Google Shape;30501;p39"/>
            <p:cNvSpPr/>
            <p:nvPr/>
          </p:nvSpPr>
          <p:spPr>
            <a:xfrm>
              <a:off x="6314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3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300"/>
                    <a:pt x="908" y="179"/>
                    <a:pt x="787" y="121"/>
                  </a:cubicBezTo>
                  <a:cubicBezTo>
                    <a:pt x="667" y="59"/>
                    <a:pt x="483" y="59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2" name="Google Shape;30502;p39"/>
            <p:cNvSpPr/>
            <p:nvPr/>
          </p:nvSpPr>
          <p:spPr>
            <a:xfrm>
              <a:off x="62727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846"/>
                    <a:pt x="304" y="903"/>
                    <a:pt x="362" y="903"/>
                  </a:cubicBezTo>
                  <a:cubicBezTo>
                    <a:pt x="425" y="966"/>
                    <a:pt x="425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3" name="Google Shape;30503;p39"/>
            <p:cNvSpPr/>
            <p:nvPr/>
          </p:nvSpPr>
          <p:spPr>
            <a:xfrm>
              <a:off x="62727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4" name="Google Shape;30504;p39"/>
            <p:cNvSpPr/>
            <p:nvPr/>
          </p:nvSpPr>
          <p:spPr>
            <a:xfrm>
              <a:off x="62727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5" name="Google Shape;30505;p39"/>
            <p:cNvSpPr/>
            <p:nvPr/>
          </p:nvSpPr>
          <p:spPr>
            <a:xfrm>
              <a:off x="62727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6" name="Google Shape;30506;p39"/>
            <p:cNvSpPr/>
            <p:nvPr/>
          </p:nvSpPr>
          <p:spPr>
            <a:xfrm>
              <a:off x="62727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7" name="Google Shape;30507;p39"/>
            <p:cNvSpPr/>
            <p:nvPr/>
          </p:nvSpPr>
          <p:spPr>
            <a:xfrm>
              <a:off x="62727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8" name="Google Shape;30508;p39"/>
            <p:cNvSpPr/>
            <p:nvPr/>
          </p:nvSpPr>
          <p:spPr>
            <a:xfrm>
              <a:off x="62727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9" name="Google Shape;30509;p39"/>
            <p:cNvSpPr/>
            <p:nvPr/>
          </p:nvSpPr>
          <p:spPr>
            <a:xfrm>
              <a:off x="62727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0" name="Google Shape;30510;p39"/>
            <p:cNvSpPr/>
            <p:nvPr/>
          </p:nvSpPr>
          <p:spPr>
            <a:xfrm>
              <a:off x="62727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1" name="Google Shape;30511;p39"/>
            <p:cNvSpPr/>
            <p:nvPr/>
          </p:nvSpPr>
          <p:spPr>
            <a:xfrm>
              <a:off x="62727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2" name="Google Shape;30512;p39"/>
            <p:cNvSpPr/>
            <p:nvPr/>
          </p:nvSpPr>
          <p:spPr>
            <a:xfrm>
              <a:off x="62727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3" name="Google Shape;30513;p39"/>
            <p:cNvSpPr/>
            <p:nvPr/>
          </p:nvSpPr>
          <p:spPr>
            <a:xfrm>
              <a:off x="62727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4" name="Google Shape;30514;p39"/>
            <p:cNvSpPr/>
            <p:nvPr/>
          </p:nvSpPr>
          <p:spPr>
            <a:xfrm>
              <a:off x="62727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5" name="Google Shape;30515;p39"/>
            <p:cNvSpPr/>
            <p:nvPr/>
          </p:nvSpPr>
          <p:spPr>
            <a:xfrm>
              <a:off x="62727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6" name="Google Shape;30516;p39"/>
            <p:cNvSpPr/>
            <p:nvPr/>
          </p:nvSpPr>
          <p:spPr>
            <a:xfrm>
              <a:off x="62727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7" name="Google Shape;30517;p39"/>
            <p:cNvSpPr/>
            <p:nvPr/>
          </p:nvSpPr>
          <p:spPr>
            <a:xfrm>
              <a:off x="62727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8" name="Google Shape;30518;p39"/>
            <p:cNvSpPr/>
            <p:nvPr/>
          </p:nvSpPr>
          <p:spPr>
            <a:xfrm>
              <a:off x="6239525" y="2025500"/>
              <a:ext cx="15125" cy="7525"/>
            </a:xfrm>
            <a:custGeom>
              <a:avLst/>
              <a:gdLst/>
              <a:ahLst/>
              <a:cxnLst/>
              <a:rect l="l" t="t" r="r" b="b"/>
              <a:pathLst>
                <a:path w="605" h="301" extrusionOk="0">
                  <a:moveTo>
                    <a:pt x="1" y="1"/>
                  </a:moveTo>
                  <a:cubicBezTo>
                    <a:pt x="242" y="122"/>
                    <a:pt x="426" y="242"/>
                    <a:pt x="604" y="300"/>
                  </a:cubicBezTo>
                  <a:cubicBezTo>
                    <a:pt x="546" y="122"/>
                    <a:pt x="363" y="1"/>
                    <a:pt x="12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9" name="Google Shape;30519;p39"/>
            <p:cNvSpPr/>
            <p:nvPr/>
          </p:nvSpPr>
          <p:spPr>
            <a:xfrm>
              <a:off x="623205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0" name="Google Shape;30520;p39"/>
            <p:cNvSpPr/>
            <p:nvPr/>
          </p:nvSpPr>
          <p:spPr>
            <a:xfrm>
              <a:off x="623205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1" name="Google Shape;30521;p39"/>
            <p:cNvSpPr/>
            <p:nvPr/>
          </p:nvSpPr>
          <p:spPr>
            <a:xfrm>
              <a:off x="623205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2" name="Google Shape;30522;p39"/>
            <p:cNvSpPr/>
            <p:nvPr/>
          </p:nvSpPr>
          <p:spPr>
            <a:xfrm>
              <a:off x="623205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3" name="Google Shape;30523;p39"/>
            <p:cNvSpPr/>
            <p:nvPr/>
          </p:nvSpPr>
          <p:spPr>
            <a:xfrm>
              <a:off x="623205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4" name="Google Shape;30524;p39"/>
            <p:cNvSpPr/>
            <p:nvPr/>
          </p:nvSpPr>
          <p:spPr>
            <a:xfrm>
              <a:off x="623205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5" name="Google Shape;30525;p39"/>
            <p:cNvSpPr/>
            <p:nvPr/>
          </p:nvSpPr>
          <p:spPr>
            <a:xfrm>
              <a:off x="623205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6" name="Google Shape;30526;p39"/>
            <p:cNvSpPr/>
            <p:nvPr/>
          </p:nvSpPr>
          <p:spPr>
            <a:xfrm>
              <a:off x="623205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7" name="Google Shape;30527;p39"/>
            <p:cNvSpPr/>
            <p:nvPr/>
          </p:nvSpPr>
          <p:spPr>
            <a:xfrm>
              <a:off x="623205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8" name="Google Shape;30528;p39"/>
            <p:cNvSpPr/>
            <p:nvPr/>
          </p:nvSpPr>
          <p:spPr>
            <a:xfrm>
              <a:off x="623205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9" name="Google Shape;30529;p39"/>
            <p:cNvSpPr/>
            <p:nvPr/>
          </p:nvSpPr>
          <p:spPr>
            <a:xfrm>
              <a:off x="623205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0" name="Google Shape;30530;p39"/>
            <p:cNvSpPr/>
            <p:nvPr/>
          </p:nvSpPr>
          <p:spPr>
            <a:xfrm>
              <a:off x="623205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1" name="Google Shape;30531;p39"/>
            <p:cNvSpPr/>
            <p:nvPr/>
          </p:nvSpPr>
          <p:spPr>
            <a:xfrm>
              <a:off x="623205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2" name="Google Shape;30532;p39"/>
            <p:cNvSpPr/>
            <p:nvPr/>
          </p:nvSpPr>
          <p:spPr>
            <a:xfrm>
              <a:off x="623205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3" name="Google Shape;30533;p39"/>
            <p:cNvSpPr/>
            <p:nvPr/>
          </p:nvSpPr>
          <p:spPr>
            <a:xfrm>
              <a:off x="623205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4" name="Google Shape;30534;p39"/>
            <p:cNvSpPr/>
            <p:nvPr/>
          </p:nvSpPr>
          <p:spPr>
            <a:xfrm>
              <a:off x="6238100" y="1407100"/>
              <a:ext cx="7500" cy="1475"/>
            </a:xfrm>
            <a:custGeom>
              <a:avLst/>
              <a:gdLst/>
              <a:ahLst/>
              <a:cxnLst/>
              <a:rect l="l" t="t" r="r" b="b"/>
              <a:pathLst>
                <a:path w="300" h="59" extrusionOk="0">
                  <a:moveTo>
                    <a:pt x="0" y="1"/>
                  </a:moveTo>
                  <a:cubicBezTo>
                    <a:pt x="58" y="59"/>
                    <a:pt x="121" y="59"/>
                    <a:pt x="241" y="59"/>
                  </a:cubicBezTo>
                  <a:lnTo>
                    <a:pt x="299" y="59"/>
                  </a:lnTo>
                  <a:cubicBezTo>
                    <a:pt x="179" y="1"/>
                    <a:pt x="58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5" name="Google Shape;30535;p39"/>
            <p:cNvSpPr/>
            <p:nvPr/>
          </p:nvSpPr>
          <p:spPr>
            <a:xfrm>
              <a:off x="61898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6" name="Google Shape;30536;p39"/>
            <p:cNvSpPr/>
            <p:nvPr/>
          </p:nvSpPr>
          <p:spPr>
            <a:xfrm>
              <a:off x="61898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7" name="Google Shape;30537;p39"/>
            <p:cNvSpPr/>
            <p:nvPr/>
          </p:nvSpPr>
          <p:spPr>
            <a:xfrm>
              <a:off x="61898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8" name="Google Shape;30538;p39"/>
            <p:cNvSpPr/>
            <p:nvPr/>
          </p:nvSpPr>
          <p:spPr>
            <a:xfrm>
              <a:off x="61898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9" name="Google Shape;30539;p39"/>
            <p:cNvSpPr/>
            <p:nvPr/>
          </p:nvSpPr>
          <p:spPr>
            <a:xfrm>
              <a:off x="61898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0" name="Google Shape;30540;p39"/>
            <p:cNvSpPr/>
            <p:nvPr/>
          </p:nvSpPr>
          <p:spPr>
            <a:xfrm>
              <a:off x="61898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1" name="Google Shape;30541;p39"/>
            <p:cNvSpPr/>
            <p:nvPr/>
          </p:nvSpPr>
          <p:spPr>
            <a:xfrm>
              <a:off x="61898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2" name="Google Shape;30542;p39"/>
            <p:cNvSpPr/>
            <p:nvPr/>
          </p:nvSpPr>
          <p:spPr>
            <a:xfrm>
              <a:off x="61898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3" name="Google Shape;30543;p39"/>
            <p:cNvSpPr/>
            <p:nvPr/>
          </p:nvSpPr>
          <p:spPr>
            <a:xfrm>
              <a:off x="61898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4" name="Google Shape;30544;p39"/>
            <p:cNvSpPr/>
            <p:nvPr/>
          </p:nvSpPr>
          <p:spPr>
            <a:xfrm>
              <a:off x="61898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5" name="Google Shape;30545;p39"/>
            <p:cNvSpPr/>
            <p:nvPr/>
          </p:nvSpPr>
          <p:spPr>
            <a:xfrm>
              <a:off x="61898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6" name="Google Shape;30546;p39"/>
            <p:cNvSpPr/>
            <p:nvPr/>
          </p:nvSpPr>
          <p:spPr>
            <a:xfrm>
              <a:off x="61898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7" name="Google Shape;30547;p39"/>
            <p:cNvSpPr/>
            <p:nvPr/>
          </p:nvSpPr>
          <p:spPr>
            <a:xfrm>
              <a:off x="61898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8" name="Google Shape;30548;p39"/>
            <p:cNvSpPr/>
            <p:nvPr/>
          </p:nvSpPr>
          <p:spPr>
            <a:xfrm>
              <a:off x="61898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9" name="Google Shape;30549;p39"/>
            <p:cNvSpPr/>
            <p:nvPr/>
          </p:nvSpPr>
          <p:spPr>
            <a:xfrm>
              <a:off x="61898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0" name="Google Shape;30550;p39"/>
            <p:cNvSpPr/>
            <p:nvPr/>
          </p:nvSpPr>
          <p:spPr>
            <a:xfrm>
              <a:off x="61898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2" y="363"/>
                    <a:pt x="782" y="242"/>
                    <a:pt x="903" y="121"/>
                  </a:cubicBezTo>
                  <a:cubicBezTo>
                    <a:pt x="662" y="63"/>
                    <a:pt x="420" y="63"/>
                    <a:pt x="17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1" name="Google Shape;30551;p39"/>
            <p:cNvSpPr/>
            <p:nvPr/>
          </p:nvSpPr>
          <p:spPr>
            <a:xfrm>
              <a:off x="6150600" y="1986300"/>
              <a:ext cx="21150" cy="12075"/>
            </a:xfrm>
            <a:custGeom>
              <a:avLst/>
              <a:gdLst/>
              <a:ahLst/>
              <a:cxnLst/>
              <a:rect l="l" t="t" r="r" b="b"/>
              <a:pathLst>
                <a:path w="846" h="483" extrusionOk="0">
                  <a:moveTo>
                    <a:pt x="363" y="0"/>
                  </a:moveTo>
                  <a:cubicBezTo>
                    <a:pt x="242" y="0"/>
                    <a:pt x="59" y="58"/>
                    <a:pt x="1" y="179"/>
                  </a:cubicBezTo>
                  <a:cubicBezTo>
                    <a:pt x="300" y="299"/>
                    <a:pt x="541" y="362"/>
                    <a:pt x="845" y="483"/>
                  </a:cubicBezTo>
                  <a:lnTo>
                    <a:pt x="845" y="420"/>
                  </a:lnTo>
                  <a:cubicBezTo>
                    <a:pt x="845" y="179"/>
                    <a:pt x="604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2" name="Google Shape;30552;p39"/>
            <p:cNvSpPr/>
            <p:nvPr/>
          </p:nvSpPr>
          <p:spPr>
            <a:xfrm>
              <a:off x="61476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3" name="Google Shape;30553;p39"/>
            <p:cNvSpPr/>
            <p:nvPr/>
          </p:nvSpPr>
          <p:spPr>
            <a:xfrm>
              <a:off x="61476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4" name="Google Shape;30554;p39"/>
            <p:cNvSpPr/>
            <p:nvPr/>
          </p:nvSpPr>
          <p:spPr>
            <a:xfrm>
              <a:off x="61476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5" name="Google Shape;30555;p39"/>
            <p:cNvSpPr/>
            <p:nvPr/>
          </p:nvSpPr>
          <p:spPr>
            <a:xfrm>
              <a:off x="61476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6" name="Google Shape;30556;p39"/>
            <p:cNvSpPr/>
            <p:nvPr/>
          </p:nvSpPr>
          <p:spPr>
            <a:xfrm>
              <a:off x="61476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5" y="931"/>
                  </a:cubicBezTo>
                  <a:cubicBezTo>
                    <a:pt x="472" y="931"/>
                    <a:pt x="509" y="923"/>
                    <a:pt x="541" y="908"/>
                  </a:cubicBezTo>
                  <a:cubicBezTo>
                    <a:pt x="782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7" name="Google Shape;30557;p39"/>
            <p:cNvSpPr/>
            <p:nvPr/>
          </p:nvSpPr>
          <p:spPr>
            <a:xfrm>
              <a:off x="61476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8" name="Google Shape;30558;p39"/>
            <p:cNvSpPr/>
            <p:nvPr/>
          </p:nvSpPr>
          <p:spPr>
            <a:xfrm>
              <a:off x="61476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420" y="903"/>
                    <a:pt x="541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9" name="Google Shape;30559;p39"/>
            <p:cNvSpPr/>
            <p:nvPr/>
          </p:nvSpPr>
          <p:spPr>
            <a:xfrm>
              <a:off x="61476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0" name="Google Shape;30560;p39"/>
            <p:cNvSpPr/>
            <p:nvPr/>
          </p:nvSpPr>
          <p:spPr>
            <a:xfrm>
              <a:off x="61476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420" y="908"/>
                    <a:pt x="541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1" name="Google Shape;30561;p39"/>
            <p:cNvSpPr/>
            <p:nvPr/>
          </p:nvSpPr>
          <p:spPr>
            <a:xfrm>
              <a:off x="61476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2" name="Google Shape;30562;p39"/>
            <p:cNvSpPr/>
            <p:nvPr/>
          </p:nvSpPr>
          <p:spPr>
            <a:xfrm>
              <a:off x="61476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3" name="Google Shape;30563;p39"/>
            <p:cNvSpPr/>
            <p:nvPr/>
          </p:nvSpPr>
          <p:spPr>
            <a:xfrm>
              <a:off x="61476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4" name="Google Shape;30564;p39"/>
            <p:cNvSpPr/>
            <p:nvPr/>
          </p:nvSpPr>
          <p:spPr>
            <a:xfrm>
              <a:off x="61476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5" name="Google Shape;30565;p39"/>
            <p:cNvSpPr/>
            <p:nvPr/>
          </p:nvSpPr>
          <p:spPr>
            <a:xfrm>
              <a:off x="61476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6" name="Google Shape;30566;p39"/>
            <p:cNvSpPr/>
            <p:nvPr/>
          </p:nvSpPr>
          <p:spPr>
            <a:xfrm>
              <a:off x="614760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58" y="0"/>
                  </a:moveTo>
                  <a:lnTo>
                    <a:pt x="0" y="58"/>
                  </a:lnTo>
                  <a:cubicBezTo>
                    <a:pt x="0" y="179"/>
                    <a:pt x="58" y="299"/>
                    <a:pt x="179" y="420"/>
                  </a:cubicBezTo>
                  <a:cubicBezTo>
                    <a:pt x="241" y="483"/>
                    <a:pt x="420" y="541"/>
                    <a:pt x="541" y="541"/>
                  </a:cubicBezTo>
                  <a:cubicBezTo>
                    <a:pt x="782" y="541"/>
                    <a:pt x="965" y="299"/>
                    <a:pt x="965" y="58"/>
                  </a:cubicBezTo>
                  <a:cubicBezTo>
                    <a:pt x="661" y="58"/>
                    <a:pt x="362" y="0"/>
                    <a:pt x="5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7" name="Google Shape;30567;p39"/>
            <p:cNvSpPr/>
            <p:nvPr/>
          </p:nvSpPr>
          <p:spPr>
            <a:xfrm>
              <a:off x="6106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8" name="Google Shape;30568;p39"/>
            <p:cNvSpPr/>
            <p:nvPr/>
          </p:nvSpPr>
          <p:spPr>
            <a:xfrm>
              <a:off x="6106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9" name="Google Shape;30569;p39"/>
            <p:cNvSpPr/>
            <p:nvPr/>
          </p:nvSpPr>
          <p:spPr>
            <a:xfrm>
              <a:off x="6106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0" name="Google Shape;30570;p39"/>
            <p:cNvSpPr/>
            <p:nvPr/>
          </p:nvSpPr>
          <p:spPr>
            <a:xfrm>
              <a:off x="6106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1" name="Google Shape;30571;p39"/>
            <p:cNvSpPr/>
            <p:nvPr/>
          </p:nvSpPr>
          <p:spPr>
            <a:xfrm>
              <a:off x="6106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2" name="Google Shape;30572;p39"/>
            <p:cNvSpPr/>
            <p:nvPr/>
          </p:nvSpPr>
          <p:spPr>
            <a:xfrm>
              <a:off x="6106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3" name="Google Shape;30573;p39"/>
            <p:cNvSpPr/>
            <p:nvPr/>
          </p:nvSpPr>
          <p:spPr>
            <a:xfrm>
              <a:off x="6106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4" name="Google Shape;30574;p39"/>
            <p:cNvSpPr/>
            <p:nvPr/>
          </p:nvSpPr>
          <p:spPr>
            <a:xfrm>
              <a:off x="6106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5" name="Google Shape;30575;p39"/>
            <p:cNvSpPr/>
            <p:nvPr/>
          </p:nvSpPr>
          <p:spPr>
            <a:xfrm>
              <a:off x="6106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6" name="Google Shape;30576;p39"/>
            <p:cNvSpPr/>
            <p:nvPr/>
          </p:nvSpPr>
          <p:spPr>
            <a:xfrm>
              <a:off x="6106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7" name="Google Shape;30577;p39"/>
            <p:cNvSpPr/>
            <p:nvPr/>
          </p:nvSpPr>
          <p:spPr>
            <a:xfrm>
              <a:off x="6106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8" name="Google Shape;30578;p39"/>
            <p:cNvSpPr/>
            <p:nvPr/>
          </p:nvSpPr>
          <p:spPr>
            <a:xfrm>
              <a:off x="6106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9" name="Google Shape;30579;p39"/>
            <p:cNvSpPr/>
            <p:nvPr/>
          </p:nvSpPr>
          <p:spPr>
            <a:xfrm>
              <a:off x="61068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0" name="Google Shape;30580;p39"/>
            <p:cNvSpPr/>
            <p:nvPr/>
          </p:nvSpPr>
          <p:spPr>
            <a:xfrm>
              <a:off x="61068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1" name="Google Shape;30581;p39"/>
            <p:cNvSpPr/>
            <p:nvPr/>
          </p:nvSpPr>
          <p:spPr>
            <a:xfrm>
              <a:off x="6106800" y="1392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64" y="0"/>
                  </a:move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64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8" y="58"/>
                    <a:pt x="908" y="58"/>
                  </a:cubicBezTo>
                  <a:cubicBezTo>
                    <a:pt x="604" y="0"/>
                    <a:pt x="305" y="0"/>
                    <a:pt x="6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2" name="Google Shape;30582;p39"/>
            <p:cNvSpPr/>
            <p:nvPr/>
          </p:nvSpPr>
          <p:spPr>
            <a:xfrm>
              <a:off x="60645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3" name="Google Shape;30583;p39"/>
            <p:cNvSpPr/>
            <p:nvPr/>
          </p:nvSpPr>
          <p:spPr>
            <a:xfrm>
              <a:off x="60645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4" name="Google Shape;30584;p39"/>
            <p:cNvSpPr/>
            <p:nvPr/>
          </p:nvSpPr>
          <p:spPr>
            <a:xfrm>
              <a:off x="60645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5" name="Google Shape;30585;p39"/>
            <p:cNvSpPr/>
            <p:nvPr/>
          </p:nvSpPr>
          <p:spPr>
            <a:xfrm>
              <a:off x="60645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6" name="Google Shape;30586;p39"/>
            <p:cNvSpPr/>
            <p:nvPr/>
          </p:nvSpPr>
          <p:spPr>
            <a:xfrm>
              <a:off x="60645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7" name="Google Shape;30587;p39"/>
            <p:cNvSpPr/>
            <p:nvPr/>
          </p:nvSpPr>
          <p:spPr>
            <a:xfrm>
              <a:off x="60645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8" name="Google Shape;30588;p39"/>
            <p:cNvSpPr/>
            <p:nvPr/>
          </p:nvSpPr>
          <p:spPr>
            <a:xfrm>
              <a:off x="60645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9" name="Google Shape;30589;p39"/>
            <p:cNvSpPr/>
            <p:nvPr/>
          </p:nvSpPr>
          <p:spPr>
            <a:xfrm>
              <a:off x="60645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0" name="Google Shape;30590;p39"/>
            <p:cNvSpPr/>
            <p:nvPr/>
          </p:nvSpPr>
          <p:spPr>
            <a:xfrm>
              <a:off x="60645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1" name="Google Shape;30591;p39"/>
            <p:cNvSpPr/>
            <p:nvPr/>
          </p:nvSpPr>
          <p:spPr>
            <a:xfrm>
              <a:off x="60645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2" name="Google Shape;30592;p39"/>
            <p:cNvSpPr/>
            <p:nvPr/>
          </p:nvSpPr>
          <p:spPr>
            <a:xfrm>
              <a:off x="60645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3" name="Google Shape;30593;p39"/>
            <p:cNvSpPr/>
            <p:nvPr/>
          </p:nvSpPr>
          <p:spPr>
            <a:xfrm>
              <a:off x="60645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4" name="Google Shape;30594;p39"/>
            <p:cNvSpPr/>
            <p:nvPr/>
          </p:nvSpPr>
          <p:spPr>
            <a:xfrm>
              <a:off x="60645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5" name="Google Shape;30595;p39"/>
            <p:cNvSpPr/>
            <p:nvPr/>
          </p:nvSpPr>
          <p:spPr>
            <a:xfrm>
              <a:off x="60645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6" name="Google Shape;30596;p39"/>
            <p:cNvSpPr/>
            <p:nvPr/>
          </p:nvSpPr>
          <p:spPr>
            <a:xfrm>
              <a:off x="6064575" y="1390450"/>
              <a:ext cx="24150" cy="18125"/>
            </a:xfrm>
            <a:custGeom>
              <a:avLst/>
              <a:gdLst/>
              <a:ahLst/>
              <a:cxnLst/>
              <a:rect l="l" t="t" r="r" b="b"/>
              <a:pathLst>
                <a:path w="966" h="725" extrusionOk="0">
                  <a:moveTo>
                    <a:pt x="121" y="1"/>
                  </a:moveTo>
                  <a:cubicBezTo>
                    <a:pt x="63" y="63"/>
                    <a:pt x="0" y="184"/>
                    <a:pt x="0" y="242"/>
                  </a:cubicBezTo>
                  <a:cubicBezTo>
                    <a:pt x="0" y="363"/>
                    <a:pt x="63" y="483"/>
                    <a:pt x="184" y="604"/>
                  </a:cubicBezTo>
                  <a:cubicBezTo>
                    <a:pt x="242" y="667"/>
                    <a:pt x="362" y="725"/>
                    <a:pt x="483" y="725"/>
                  </a:cubicBezTo>
                  <a:cubicBezTo>
                    <a:pt x="787" y="725"/>
                    <a:pt x="966" y="483"/>
                    <a:pt x="966" y="242"/>
                  </a:cubicBezTo>
                  <a:cubicBezTo>
                    <a:pt x="966" y="184"/>
                    <a:pt x="966" y="63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7" name="Google Shape;30597;p39"/>
            <p:cNvSpPr/>
            <p:nvPr/>
          </p:nvSpPr>
          <p:spPr>
            <a:xfrm>
              <a:off x="60239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180" y="845"/>
                    <a:pt x="242" y="908"/>
                    <a:pt x="300" y="908"/>
                  </a:cubicBezTo>
                  <a:cubicBezTo>
                    <a:pt x="363" y="908"/>
                    <a:pt x="421" y="908"/>
                    <a:pt x="542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8" name="Google Shape;30598;p39"/>
            <p:cNvSpPr/>
            <p:nvPr/>
          </p:nvSpPr>
          <p:spPr>
            <a:xfrm>
              <a:off x="60239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9" name="Google Shape;30599;p39"/>
            <p:cNvSpPr/>
            <p:nvPr/>
          </p:nvSpPr>
          <p:spPr>
            <a:xfrm>
              <a:off x="60239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0" name="Google Shape;30600;p39"/>
            <p:cNvSpPr/>
            <p:nvPr/>
          </p:nvSpPr>
          <p:spPr>
            <a:xfrm>
              <a:off x="60239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1" name="Google Shape;30601;p39"/>
            <p:cNvSpPr/>
            <p:nvPr/>
          </p:nvSpPr>
          <p:spPr>
            <a:xfrm>
              <a:off x="60239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2" name="Google Shape;30602;p39"/>
            <p:cNvSpPr/>
            <p:nvPr/>
          </p:nvSpPr>
          <p:spPr>
            <a:xfrm>
              <a:off x="60239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3" name="Google Shape;30603;p39"/>
            <p:cNvSpPr/>
            <p:nvPr/>
          </p:nvSpPr>
          <p:spPr>
            <a:xfrm>
              <a:off x="60239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4" name="Google Shape;30604;p39"/>
            <p:cNvSpPr/>
            <p:nvPr/>
          </p:nvSpPr>
          <p:spPr>
            <a:xfrm>
              <a:off x="60239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5" name="Google Shape;30605;p39"/>
            <p:cNvSpPr/>
            <p:nvPr/>
          </p:nvSpPr>
          <p:spPr>
            <a:xfrm>
              <a:off x="60239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6" name="Google Shape;30606;p39"/>
            <p:cNvSpPr/>
            <p:nvPr/>
          </p:nvSpPr>
          <p:spPr>
            <a:xfrm>
              <a:off x="60239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7" name="Google Shape;30607;p39"/>
            <p:cNvSpPr/>
            <p:nvPr/>
          </p:nvSpPr>
          <p:spPr>
            <a:xfrm>
              <a:off x="60239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8" name="Google Shape;30608;p39"/>
            <p:cNvSpPr/>
            <p:nvPr/>
          </p:nvSpPr>
          <p:spPr>
            <a:xfrm>
              <a:off x="60239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9" name="Google Shape;30609;p39"/>
            <p:cNvSpPr/>
            <p:nvPr/>
          </p:nvSpPr>
          <p:spPr>
            <a:xfrm>
              <a:off x="602390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0" name="Google Shape;30610;p39"/>
            <p:cNvSpPr/>
            <p:nvPr/>
          </p:nvSpPr>
          <p:spPr>
            <a:xfrm>
              <a:off x="602390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1" name="Google Shape;30611;p39"/>
            <p:cNvSpPr/>
            <p:nvPr/>
          </p:nvSpPr>
          <p:spPr>
            <a:xfrm>
              <a:off x="6023900" y="1390450"/>
              <a:ext cx="22600" cy="18125"/>
            </a:xfrm>
            <a:custGeom>
              <a:avLst/>
              <a:gdLst/>
              <a:ahLst/>
              <a:cxnLst/>
              <a:rect l="l" t="t" r="r" b="b"/>
              <a:pathLst>
                <a:path w="904" h="725" extrusionOk="0">
                  <a:moveTo>
                    <a:pt x="59" y="1"/>
                  </a:moveTo>
                  <a:cubicBezTo>
                    <a:pt x="1" y="63"/>
                    <a:pt x="1" y="184"/>
                    <a:pt x="1" y="242"/>
                  </a:cubicBezTo>
                  <a:cubicBezTo>
                    <a:pt x="1" y="363"/>
                    <a:pt x="59" y="483"/>
                    <a:pt x="122" y="604"/>
                  </a:cubicBezTo>
                  <a:cubicBezTo>
                    <a:pt x="242" y="667"/>
                    <a:pt x="363" y="725"/>
                    <a:pt x="484" y="725"/>
                  </a:cubicBezTo>
                  <a:cubicBezTo>
                    <a:pt x="725" y="725"/>
                    <a:pt x="903" y="483"/>
                    <a:pt x="903" y="242"/>
                  </a:cubicBezTo>
                  <a:cubicBezTo>
                    <a:pt x="903" y="121"/>
                    <a:pt x="903" y="63"/>
                    <a:pt x="8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2" name="Google Shape;30612;p39"/>
            <p:cNvSpPr/>
            <p:nvPr/>
          </p:nvSpPr>
          <p:spPr>
            <a:xfrm>
              <a:off x="5981675" y="19455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lnTo>
                    <a:pt x="242" y="788"/>
                  </a:lnTo>
                  <a:cubicBezTo>
                    <a:pt x="421" y="788"/>
                    <a:pt x="604" y="845"/>
                    <a:pt x="783" y="845"/>
                  </a:cubicBezTo>
                  <a:cubicBezTo>
                    <a:pt x="903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3" name="Google Shape;30613;p39"/>
            <p:cNvSpPr/>
            <p:nvPr/>
          </p:nvSpPr>
          <p:spPr>
            <a:xfrm>
              <a:off x="59816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4" name="Google Shape;30614;p39"/>
            <p:cNvSpPr/>
            <p:nvPr/>
          </p:nvSpPr>
          <p:spPr>
            <a:xfrm>
              <a:off x="59816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5" name="Google Shape;30615;p39"/>
            <p:cNvSpPr/>
            <p:nvPr/>
          </p:nvSpPr>
          <p:spPr>
            <a:xfrm>
              <a:off x="59816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6" name="Google Shape;30616;p39"/>
            <p:cNvSpPr/>
            <p:nvPr/>
          </p:nvSpPr>
          <p:spPr>
            <a:xfrm>
              <a:off x="59816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7" name="Google Shape;30617;p39"/>
            <p:cNvSpPr/>
            <p:nvPr/>
          </p:nvSpPr>
          <p:spPr>
            <a:xfrm>
              <a:off x="59816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8" name="Google Shape;30618;p39"/>
            <p:cNvSpPr/>
            <p:nvPr/>
          </p:nvSpPr>
          <p:spPr>
            <a:xfrm>
              <a:off x="59816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9" name="Google Shape;30619;p39"/>
            <p:cNvSpPr/>
            <p:nvPr/>
          </p:nvSpPr>
          <p:spPr>
            <a:xfrm>
              <a:off x="59816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0" name="Google Shape;30620;p39"/>
            <p:cNvSpPr/>
            <p:nvPr/>
          </p:nvSpPr>
          <p:spPr>
            <a:xfrm>
              <a:off x="59816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1" name="Google Shape;30621;p39"/>
            <p:cNvSpPr/>
            <p:nvPr/>
          </p:nvSpPr>
          <p:spPr>
            <a:xfrm>
              <a:off x="59816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2" name="Google Shape;30622;p39"/>
            <p:cNvSpPr/>
            <p:nvPr/>
          </p:nvSpPr>
          <p:spPr>
            <a:xfrm>
              <a:off x="59816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3" name="Google Shape;30623;p39"/>
            <p:cNvSpPr/>
            <p:nvPr/>
          </p:nvSpPr>
          <p:spPr>
            <a:xfrm>
              <a:off x="59816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4" name="Google Shape;30624;p39"/>
            <p:cNvSpPr/>
            <p:nvPr/>
          </p:nvSpPr>
          <p:spPr>
            <a:xfrm>
              <a:off x="59816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5" name="Google Shape;30625;p39"/>
            <p:cNvSpPr/>
            <p:nvPr/>
          </p:nvSpPr>
          <p:spPr>
            <a:xfrm>
              <a:off x="59816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6" name="Google Shape;30626;p39"/>
            <p:cNvSpPr/>
            <p:nvPr/>
          </p:nvSpPr>
          <p:spPr>
            <a:xfrm>
              <a:off x="5981675" y="1392025"/>
              <a:ext cx="24150" cy="16550"/>
            </a:xfrm>
            <a:custGeom>
              <a:avLst/>
              <a:gdLst/>
              <a:ahLst/>
              <a:cxnLst/>
              <a:rect l="l" t="t" r="r" b="b"/>
              <a:pathLst>
                <a:path w="966" h="662" extrusionOk="0">
                  <a:moveTo>
                    <a:pt x="903" y="0"/>
                  </a:moveTo>
                  <a:cubicBezTo>
                    <a:pt x="604" y="0"/>
                    <a:pt x="300" y="0"/>
                    <a:pt x="59" y="58"/>
                  </a:cubicBez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59" y="420"/>
                    <a:pt x="179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7" name="Google Shape;30627;p39"/>
            <p:cNvSpPr/>
            <p:nvPr/>
          </p:nvSpPr>
          <p:spPr>
            <a:xfrm>
              <a:off x="5939450" y="194550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lnTo>
                    <a:pt x="845" y="788"/>
                  </a:lnTo>
                  <a:cubicBezTo>
                    <a:pt x="966" y="667"/>
                    <a:pt x="966" y="604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8" name="Google Shape;30628;p39"/>
            <p:cNvSpPr/>
            <p:nvPr/>
          </p:nvSpPr>
          <p:spPr>
            <a:xfrm>
              <a:off x="59394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9" name="Google Shape;30629;p39"/>
            <p:cNvSpPr/>
            <p:nvPr/>
          </p:nvSpPr>
          <p:spPr>
            <a:xfrm>
              <a:off x="59394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0" name="Google Shape;30630;p39"/>
            <p:cNvSpPr/>
            <p:nvPr/>
          </p:nvSpPr>
          <p:spPr>
            <a:xfrm>
              <a:off x="59394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1" name="Google Shape;30631;p39"/>
            <p:cNvSpPr/>
            <p:nvPr/>
          </p:nvSpPr>
          <p:spPr>
            <a:xfrm>
              <a:off x="59394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6" y="931"/>
                  </a:cubicBezTo>
                  <a:cubicBezTo>
                    <a:pt x="473" y="931"/>
                    <a:pt x="509" y="923"/>
                    <a:pt x="541" y="908"/>
                  </a:cubicBezTo>
                  <a:cubicBezTo>
                    <a:pt x="782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2" name="Google Shape;30632;p39"/>
            <p:cNvSpPr/>
            <p:nvPr/>
          </p:nvSpPr>
          <p:spPr>
            <a:xfrm>
              <a:off x="59394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3" name="Google Shape;30633;p39"/>
            <p:cNvSpPr/>
            <p:nvPr/>
          </p:nvSpPr>
          <p:spPr>
            <a:xfrm>
              <a:off x="59394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420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4" name="Google Shape;30634;p39"/>
            <p:cNvSpPr/>
            <p:nvPr/>
          </p:nvSpPr>
          <p:spPr>
            <a:xfrm>
              <a:off x="59394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5" name="Google Shape;30635;p39"/>
            <p:cNvSpPr/>
            <p:nvPr/>
          </p:nvSpPr>
          <p:spPr>
            <a:xfrm>
              <a:off x="59394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2" y="845"/>
                    <a:pt x="420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6" name="Google Shape;30636;p39"/>
            <p:cNvSpPr/>
            <p:nvPr/>
          </p:nvSpPr>
          <p:spPr>
            <a:xfrm>
              <a:off x="59394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7" name="Google Shape;30637;p39"/>
            <p:cNvSpPr/>
            <p:nvPr/>
          </p:nvSpPr>
          <p:spPr>
            <a:xfrm>
              <a:off x="59394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8" name="Google Shape;30638;p39"/>
            <p:cNvSpPr/>
            <p:nvPr/>
          </p:nvSpPr>
          <p:spPr>
            <a:xfrm>
              <a:off x="59394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9" name="Google Shape;30639;p39"/>
            <p:cNvSpPr/>
            <p:nvPr/>
          </p:nvSpPr>
          <p:spPr>
            <a:xfrm>
              <a:off x="59394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0" name="Google Shape;30640;p39"/>
            <p:cNvSpPr/>
            <p:nvPr/>
          </p:nvSpPr>
          <p:spPr>
            <a:xfrm>
              <a:off x="59394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2" y="928"/>
                    <a:pt x="508" y="920"/>
                    <a:pt x="541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1" name="Google Shape;30641;p39"/>
            <p:cNvSpPr/>
            <p:nvPr/>
          </p:nvSpPr>
          <p:spPr>
            <a:xfrm>
              <a:off x="593945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966" y="0"/>
                  </a:moveTo>
                  <a:cubicBezTo>
                    <a:pt x="662" y="0"/>
                    <a:pt x="362" y="58"/>
                    <a:pt x="0" y="58"/>
                  </a:cubicBezTo>
                  <a:cubicBezTo>
                    <a:pt x="58" y="179"/>
                    <a:pt x="58" y="299"/>
                    <a:pt x="179" y="420"/>
                  </a:cubicBezTo>
                  <a:cubicBezTo>
                    <a:pt x="242" y="483"/>
                    <a:pt x="420" y="541"/>
                    <a:pt x="541" y="541"/>
                  </a:cubicBezTo>
                  <a:cubicBezTo>
                    <a:pt x="782" y="541"/>
                    <a:pt x="966" y="299"/>
                    <a:pt x="966" y="58"/>
                  </a:cubicBezTo>
                  <a:lnTo>
                    <a:pt x="966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2" name="Google Shape;30642;p39"/>
            <p:cNvSpPr/>
            <p:nvPr/>
          </p:nvSpPr>
          <p:spPr>
            <a:xfrm>
              <a:off x="5898650" y="19455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lnTo>
                    <a:pt x="184" y="845"/>
                  </a:lnTo>
                  <a:cubicBezTo>
                    <a:pt x="363" y="845"/>
                    <a:pt x="604" y="845"/>
                    <a:pt x="788" y="788"/>
                  </a:cubicBezTo>
                  <a:cubicBezTo>
                    <a:pt x="908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3" name="Google Shape;30643;p39"/>
            <p:cNvSpPr/>
            <p:nvPr/>
          </p:nvSpPr>
          <p:spPr>
            <a:xfrm>
              <a:off x="58986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4" name="Google Shape;30644;p39"/>
            <p:cNvSpPr/>
            <p:nvPr/>
          </p:nvSpPr>
          <p:spPr>
            <a:xfrm>
              <a:off x="58986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5" name="Google Shape;30645;p39"/>
            <p:cNvSpPr/>
            <p:nvPr/>
          </p:nvSpPr>
          <p:spPr>
            <a:xfrm>
              <a:off x="58986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6" name="Google Shape;30646;p39"/>
            <p:cNvSpPr/>
            <p:nvPr/>
          </p:nvSpPr>
          <p:spPr>
            <a:xfrm>
              <a:off x="58986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7" name="Google Shape;30647;p39"/>
            <p:cNvSpPr/>
            <p:nvPr/>
          </p:nvSpPr>
          <p:spPr>
            <a:xfrm>
              <a:off x="58986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8" name="Google Shape;30648;p39"/>
            <p:cNvSpPr/>
            <p:nvPr/>
          </p:nvSpPr>
          <p:spPr>
            <a:xfrm>
              <a:off x="58986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9" name="Google Shape;30649;p39"/>
            <p:cNvSpPr/>
            <p:nvPr/>
          </p:nvSpPr>
          <p:spPr>
            <a:xfrm>
              <a:off x="58986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0" name="Google Shape;30650;p39"/>
            <p:cNvSpPr/>
            <p:nvPr/>
          </p:nvSpPr>
          <p:spPr>
            <a:xfrm>
              <a:off x="589865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1" name="Google Shape;30651;p39"/>
            <p:cNvSpPr/>
            <p:nvPr/>
          </p:nvSpPr>
          <p:spPr>
            <a:xfrm>
              <a:off x="589865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2" name="Google Shape;30652;p39"/>
            <p:cNvSpPr/>
            <p:nvPr/>
          </p:nvSpPr>
          <p:spPr>
            <a:xfrm>
              <a:off x="589865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3" name="Google Shape;30653;p39"/>
            <p:cNvSpPr/>
            <p:nvPr/>
          </p:nvSpPr>
          <p:spPr>
            <a:xfrm>
              <a:off x="589865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4" name="Google Shape;30654;p39"/>
            <p:cNvSpPr/>
            <p:nvPr/>
          </p:nvSpPr>
          <p:spPr>
            <a:xfrm>
              <a:off x="589865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5" name="Google Shape;30655;p39"/>
            <p:cNvSpPr/>
            <p:nvPr/>
          </p:nvSpPr>
          <p:spPr>
            <a:xfrm>
              <a:off x="589865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6" name="Google Shape;30656;p39"/>
            <p:cNvSpPr/>
            <p:nvPr/>
          </p:nvSpPr>
          <p:spPr>
            <a:xfrm>
              <a:off x="5900225" y="1399500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662" y="1"/>
                  </a:moveTo>
                  <a:cubicBezTo>
                    <a:pt x="421" y="63"/>
                    <a:pt x="242" y="63"/>
                    <a:pt x="1" y="121"/>
                  </a:cubicBezTo>
                  <a:cubicBezTo>
                    <a:pt x="1" y="184"/>
                    <a:pt x="59" y="184"/>
                    <a:pt x="59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04" y="363"/>
                    <a:pt x="845" y="184"/>
                    <a:pt x="84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7" name="Google Shape;30657;p39"/>
            <p:cNvSpPr/>
            <p:nvPr/>
          </p:nvSpPr>
          <p:spPr>
            <a:xfrm>
              <a:off x="58564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8" name="Google Shape;30658;p39"/>
            <p:cNvSpPr/>
            <p:nvPr/>
          </p:nvSpPr>
          <p:spPr>
            <a:xfrm>
              <a:off x="58564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9" name="Google Shape;30659;p39"/>
            <p:cNvSpPr/>
            <p:nvPr/>
          </p:nvSpPr>
          <p:spPr>
            <a:xfrm>
              <a:off x="58564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0" name="Google Shape;30660;p39"/>
            <p:cNvSpPr/>
            <p:nvPr/>
          </p:nvSpPr>
          <p:spPr>
            <a:xfrm>
              <a:off x="58564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1" name="Google Shape;30661;p39"/>
            <p:cNvSpPr/>
            <p:nvPr/>
          </p:nvSpPr>
          <p:spPr>
            <a:xfrm>
              <a:off x="58564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2" name="Google Shape;30662;p39"/>
            <p:cNvSpPr/>
            <p:nvPr/>
          </p:nvSpPr>
          <p:spPr>
            <a:xfrm>
              <a:off x="58564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3" name="Google Shape;30663;p39"/>
            <p:cNvSpPr/>
            <p:nvPr/>
          </p:nvSpPr>
          <p:spPr>
            <a:xfrm>
              <a:off x="58564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4" name="Google Shape;30664;p39"/>
            <p:cNvSpPr/>
            <p:nvPr/>
          </p:nvSpPr>
          <p:spPr>
            <a:xfrm>
              <a:off x="58564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5" name="Google Shape;30665;p39"/>
            <p:cNvSpPr/>
            <p:nvPr/>
          </p:nvSpPr>
          <p:spPr>
            <a:xfrm>
              <a:off x="58564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6" name="Google Shape;30666;p39"/>
            <p:cNvSpPr/>
            <p:nvPr/>
          </p:nvSpPr>
          <p:spPr>
            <a:xfrm>
              <a:off x="58564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7" name="Google Shape;30667;p39"/>
            <p:cNvSpPr/>
            <p:nvPr/>
          </p:nvSpPr>
          <p:spPr>
            <a:xfrm>
              <a:off x="58564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8" name="Google Shape;30668;p39"/>
            <p:cNvSpPr/>
            <p:nvPr/>
          </p:nvSpPr>
          <p:spPr>
            <a:xfrm>
              <a:off x="58564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9" name="Google Shape;30669;p39"/>
            <p:cNvSpPr/>
            <p:nvPr/>
          </p:nvSpPr>
          <p:spPr>
            <a:xfrm>
              <a:off x="58564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0" name="Google Shape;30670;p39"/>
            <p:cNvSpPr/>
            <p:nvPr/>
          </p:nvSpPr>
          <p:spPr>
            <a:xfrm>
              <a:off x="58564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1" name="Google Shape;30671;p39"/>
            <p:cNvSpPr/>
            <p:nvPr/>
          </p:nvSpPr>
          <p:spPr>
            <a:xfrm>
              <a:off x="5868500" y="1407100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184" y="1"/>
                  </a:moveTo>
                  <a:cubicBezTo>
                    <a:pt x="121" y="1"/>
                    <a:pt x="63" y="59"/>
                    <a:pt x="0" y="59"/>
                  </a:cubicBezTo>
                  <a:cubicBezTo>
                    <a:pt x="63" y="59"/>
                    <a:pt x="121" y="59"/>
                    <a:pt x="1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2" name="Google Shape;30672;p39"/>
            <p:cNvSpPr/>
            <p:nvPr/>
          </p:nvSpPr>
          <p:spPr>
            <a:xfrm>
              <a:off x="58157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3" name="Google Shape;30673;p39"/>
            <p:cNvSpPr/>
            <p:nvPr/>
          </p:nvSpPr>
          <p:spPr>
            <a:xfrm>
              <a:off x="58157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4" name="Google Shape;30674;p39"/>
            <p:cNvSpPr/>
            <p:nvPr/>
          </p:nvSpPr>
          <p:spPr>
            <a:xfrm>
              <a:off x="58157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5" name="Google Shape;30675;p39"/>
            <p:cNvSpPr/>
            <p:nvPr/>
          </p:nvSpPr>
          <p:spPr>
            <a:xfrm>
              <a:off x="58157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6" name="Google Shape;30676;p39"/>
            <p:cNvSpPr/>
            <p:nvPr/>
          </p:nvSpPr>
          <p:spPr>
            <a:xfrm>
              <a:off x="58157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7" name="Google Shape;30677;p39"/>
            <p:cNvSpPr/>
            <p:nvPr/>
          </p:nvSpPr>
          <p:spPr>
            <a:xfrm>
              <a:off x="58157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8" name="Google Shape;30678;p39"/>
            <p:cNvSpPr/>
            <p:nvPr/>
          </p:nvSpPr>
          <p:spPr>
            <a:xfrm>
              <a:off x="58157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9" name="Google Shape;30679;p39"/>
            <p:cNvSpPr/>
            <p:nvPr/>
          </p:nvSpPr>
          <p:spPr>
            <a:xfrm>
              <a:off x="58157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0" name="Google Shape;30680;p39"/>
            <p:cNvSpPr/>
            <p:nvPr/>
          </p:nvSpPr>
          <p:spPr>
            <a:xfrm>
              <a:off x="58157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1" name="Google Shape;30681;p39"/>
            <p:cNvSpPr/>
            <p:nvPr/>
          </p:nvSpPr>
          <p:spPr>
            <a:xfrm>
              <a:off x="58157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2" name="Google Shape;30682;p39"/>
            <p:cNvSpPr/>
            <p:nvPr/>
          </p:nvSpPr>
          <p:spPr>
            <a:xfrm>
              <a:off x="58157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3" name="Google Shape;30683;p39"/>
            <p:cNvSpPr/>
            <p:nvPr/>
          </p:nvSpPr>
          <p:spPr>
            <a:xfrm>
              <a:off x="58157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4" name="Google Shape;30684;p39"/>
            <p:cNvSpPr/>
            <p:nvPr/>
          </p:nvSpPr>
          <p:spPr>
            <a:xfrm>
              <a:off x="58157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5" name="Google Shape;30685;p39"/>
            <p:cNvSpPr/>
            <p:nvPr/>
          </p:nvSpPr>
          <p:spPr>
            <a:xfrm>
              <a:off x="58157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0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6" name="Google Shape;30686;p39"/>
            <p:cNvSpPr/>
            <p:nvPr/>
          </p:nvSpPr>
          <p:spPr>
            <a:xfrm>
              <a:off x="57735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7" name="Google Shape;30687;p39"/>
            <p:cNvSpPr/>
            <p:nvPr/>
          </p:nvSpPr>
          <p:spPr>
            <a:xfrm>
              <a:off x="57735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8" name="Google Shape;30688;p39"/>
            <p:cNvSpPr/>
            <p:nvPr/>
          </p:nvSpPr>
          <p:spPr>
            <a:xfrm>
              <a:off x="57735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9" name="Google Shape;30689;p39"/>
            <p:cNvSpPr/>
            <p:nvPr/>
          </p:nvSpPr>
          <p:spPr>
            <a:xfrm>
              <a:off x="57735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0" name="Google Shape;30690;p39"/>
            <p:cNvSpPr/>
            <p:nvPr/>
          </p:nvSpPr>
          <p:spPr>
            <a:xfrm>
              <a:off x="57735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1" name="Google Shape;30691;p39"/>
            <p:cNvSpPr/>
            <p:nvPr/>
          </p:nvSpPr>
          <p:spPr>
            <a:xfrm>
              <a:off x="57735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2" name="Google Shape;30692;p39"/>
            <p:cNvSpPr/>
            <p:nvPr/>
          </p:nvSpPr>
          <p:spPr>
            <a:xfrm>
              <a:off x="57735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3" name="Google Shape;30693;p39"/>
            <p:cNvSpPr/>
            <p:nvPr/>
          </p:nvSpPr>
          <p:spPr>
            <a:xfrm>
              <a:off x="57735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4" name="Google Shape;30694;p39"/>
            <p:cNvSpPr/>
            <p:nvPr/>
          </p:nvSpPr>
          <p:spPr>
            <a:xfrm>
              <a:off x="57735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5" name="Google Shape;30695;p39"/>
            <p:cNvSpPr/>
            <p:nvPr/>
          </p:nvSpPr>
          <p:spPr>
            <a:xfrm>
              <a:off x="57735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6" name="Google Shape;30696;p39"/>
            <p:cNvSpPr/>
            <p:nvPr/>
          </p:nvSpPr>
          <p:spPr>
            <a:xfrm>
              <a:off x="57735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7" name="Google Shape;30697;p39"/>
            <p:cNvSpPr/>
            <p:nvPr/>
          </p:nvSpPr>
          <p:spPr>
            <a:xfrm>
              <a:off x="57735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8" name="Google Shape;30698;p39"/>
            <p:cNvSpPr/>
            <p:nvPr/>
          </p:nvSpPr>
          <p:spPr>
            <a:xfrm>
              <a:off x="57735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9" name="Google Shape;30699;p39"/>
            <p:cNvSpPr/>
            <p:nvPr/>
          </p:nvSpPr>
          <p:spPr>
            <a:xfrm>
              <a:off x="5773525" y="1428225"/>
              <a:ext cx="24175" cy="20175"/>
            </a:xfrm>
            <a:custGeom>
              <a:avLst/>
              <a:gdLst/>
              <a:ahLst/>
              <a:cxnLst/>
              <a:rect l="l" t="t" r="r" b="b"/>
              <a:pathLst>
                <a:path w="967" h="807" extrusionOk="0">
                  <a:moveTo>
                    <a:pt x="783" y="0"/>
                  </a:moveTo>
                  <a:cubicBezTo>
                    <a:pt x="541" y="58"/>
                    <a:pt x="300" y="121"/>
                    <a:pt x="1" y="242"/>
                  </a:cubicBezTo>
                  <a:lnTo>
                    <a:pt x="1" y="362"/>
                  </a:lnTo>
                  <a:cubicBezTo>
                    <a:pt x="1" y="483"/>
                    <a:pt x="59" y="604"/>
                    <a:pt x="179" y="662"/>
                  </a:cubicBezTo>
                  <a:cubicBezTo>
                    <a:pt x="225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4" y="782"/>
                  </a:cubicBezTo>
                  <a:cubicBezTo>
                    <a:pt x="725" y="782"/>
                    <a:pt x="966" y="604"/>
                    <a:pt x="966" y="300"/>
                  </a:cubicBezTo>
                  <a:cubicBezTo>
                    <a:pt x="966" y="179"/>
                    <a:pt x="903" y="58"/>
                    <a:pt x="7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0" name="Google Shape;30700;p39"/>
            <p:cNvSpPr/>
            <p:nvPr/>
          </p:nvSpPr>
          <p:spPr>
            <a:xfrm>
              <a:off x="5734325" y="1986300"/>
              <a:ext cx="15100" cy="4475"/>
            </a:xfrm>
            <a:custGeom>
              <a:avLst/>
              <a:gdLst/>
              <a:ahLst/>
              <a:cxnLst/>
              <a:rect l="l" t="t" r="r" b="b"/>
              <a:pathLst>
                <a:path w="604" h="179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242" y="121"/>
                    <a:pt x="420" y="58"/>
                    <a:pt x="604" y="58"/>
                  </a:cubicBezTo>
                  <a:cubicBezTo>
                    <a:pt x="541" y="0"/>
                    <a:pt x="483" y="0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1" name="Google Shape;30701;p39"/>
            <p:cNvSpPr/>
            <p:nvPr/>
          </p:nvSpPr>
          <p:spPr>
            <a:xfrm>
              <a:off x="5732750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2" name="Google Shape;30702;p39"/>
            <p:cNvSpPr/>
            <p:nvPr/>
          </p:nvSpPr>
          <p:spPr>
            <a:xfrm>
              <a:off x="5732750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3" name="Google Shape;30703;p39"/>
            <p:cNvSpPr/>
            <p:nvPr/>
          </p:nvSpPr>
          <p:spPr>
            <a:xfrm>
              <a:off x="57327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4" name="Google Shape;30704;p39"/>
            <p:cNvSpPr/>
            <p:nvPr/>
          </p:nvSpPr>
          <p:spPr>
            <a:xfrm>
              <a:off x="5732750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5" name="Google Shape;30705;p39"/>
            <p:cNvSpPr/>
            <p:nvPr/>
          </p:nvSpPr>
          <p:spPr>
            <a:xfrm>
              <a:off x="5732750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6" name="Google Shape;30706;p39"/>
            <p:cNvSpPr/>
            <p:nvPr/>
          </p:nvSpPr>
          <p:spPr>
            <a:xfrm>
              <a:off x="5732750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7" name="Google Shape;30707;p39"/>
            <p:cNvSpPr/>
            <p:nvPr/>
          </p:nvSpPr>
          <p:spPr>
            <a:xfrm>
              <a:off x="5732750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8" name="Google Shape;30708;p39"/>
            <p:cNvSpPr/>
            <p:nvPr/>
          </p:nvSpPr>
          <p:spPr>
            <a:xfrm>
              <a:off x="5732750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9" name="Google Shape;30709;p39"/>
            <p:cNvSpPr/>
            <p:nvPr/>
          </p:nvSpPr>
          <p:spPr>
            <a:xfrm>
              <a:off x="5732750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0" name="Google Shape;30710;p39"/>
            <p:cNvSpPr/>
            <p:nvPr/>
          </p:nvSpPr>
          <p:spPr>
            <a:xfrm>
              <a:off x="5732750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1" name="Google Shape;30711;p39"/>
            <p:cNvSpPr/>
            <p:nvPr/>
          </p:nvSpPr>
          <p:spPr>
            <a:xfrm>
              <a:off x="5732750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2" name="Google Shape;30712;p39"/>
            <p:cNvSpPr/>
            <p:nvPr/>
          </p:nvSpPr>
          <p:spPr>
            <a:xfrm>
              <a:off x="5732750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3" name="Google Shape;30713;p39"/>
            <p:cNvSpPr/>
            <p:nvPr/>
          </p:nvSpPr>
          <p:spPr>
            <a:xfrm>
              <a:off x="5732750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4" name="Google Shape;30714;p39"/>
            <p:cNvSpPr/>
            <p:nvPr/>
          </p:nvSpPr>
          <p:spPr>
            <a:xfrm>
              <a:off x="5738775" y="1441725"/>
              <a:ext cx="16675" cy="6775"/>
            </a:xfrm>
            <a:custGeom>
              <a:avLst/>
              <a:gdLst/>
              <a:ahLst/>
              <a:cxnLst/>
              <a:rect l="l" t="t" r="r" b="b"/>
              <a:pathLst>
                <a:path w="667" h="271" extrusionOk="0">
                  <a:moveTo>
                    <a:pt x="667" y="1"/>
                  </a:moveTo>
                  <a:lnTo>
                    <a:pt x="667" y="1"/>
                  </a:lnTo>
                  <a:cubicBezTo>
                    <a:pt x="426" y="64"/>
                    <a:pt x="242" y="122"/>
                    <a:pt x="1" y="242"/>
                  </a:cubicBezTo>
                  <a:cubicBezTo>
                    <a:pt x="43" y="242"/>
                    <a:pt x="82" y="270"/>
                    <a:pt x="140" y="270"/>
                  </a:cubicBezTo>
                  <a:cubicBezTo>
                    <a:pt x="169" y="270"/>
                    <a:pt x="202" y="263"/>
                    <a:pt x="242" y="242"/>
                  </a:cubicBezTo>
                  <a:cubicBezTo>
                    <a:pt x="426" y="242"/>
                    <a:pt x="546" y="122"/>
                    <a:pt x="66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5" name="Google Shape;30715;p39"/>
            <p:cNvSpPr/>
            <p:nvPr/>
          </p:nvSpPr>
          <p:spPr>
            <a:xfrm>
              <a:off x="5690525" y="1986300"/>
              <a:ext cx="22700" cy="13525"/>
            </a:xfrm>
            <a:custGeom>
              <a:avLst/>
              <a:gdLst/>
              <a:ahLst/>
              <a:cxnLst/>
              <a:rect l="l" t="t" r="r" b="b"/>
              <a:pathLst>
                <a:path w="908" h="541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lnTo>
                    <a:pt x="0" y="541"/>
                  </a:lnTo>
                  <a:lnTo>
                    <a:pt x="908" y="362"/>
                  </a:lnTo>
                  <a:cubicBezTo>
                    <a:pt x="908" y="121"/>
                    <a:pt x="666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6" name="Google Shape;30716;p39"/>
            <p:cNvSpPr/>
            <p:nvPr/>
          </p:nvSpPr>
          <p:spPr>
            <a:xfrm>
              <a:off x="56905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7" name="Google Shape;30717;p39"/>
            <p:cNvSpPr/>
            <p:nvPr/>
          </p:nvSpPr>
          <p:spPr>
            <a:xfrm>
              <a:off x="56905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8" name="Google Shape;30718;p39"/>
            <p:cNvSpPr/>
            <p:nvPr/>
          </p:nvSpPr>
          <p:spPr>
            <a:xfrm>
              <a:off x="56905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9" name="Google Shape;30719;p39"/>
            <p:cNvSpPr/>
            <p:nvPr/>
          </p:nvSpPr>
          <p:spPr>
            <a:xfrm>
              <a:off x="56905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0" name="Google Shape;30720;p39"/>
            <p:cNvSpPr/>
            <p:nvPr/>
          </p:nvSpPr>
          <p:spPr>
            <a:xfrm>
              <a:off x="56905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1" name="Google Shape;30721;p39"/>
            <p:cNvSpPr/>
            <p:nvPr/>
          </p:nvSpPr>
          <p:spPr>
            <a:xfrm>
              <a:off x="56905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2" name="Google Shape;30722;p39"/>
            <p:cNvSpPr/>
            <p:nvPr/>
          </p:nvSpPr>
          <p:spPr>
            <a:xfrm>
              <a:off x="56905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3" name="Google Shape;30723;p39"/>
            <p:cNvSpPr/>
            <p:nvPr/>
          </p:nvSpPr>
          <p:spPr>
            <a:xfrm>
              <a:off x="56905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4" name="Google Shape;30724;p39"/>
            <p:cNvSpPr/>
            <p:nvPr/>
          </p:nvSpPr>
          <p:spPr>
            <a:xfrm>
              <a:off x="56905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5" name="Google Shape;30725;p39"/>
            <p:cNvSpPr/>
            <p:nvPr/>
          </p:nvSpPr>
          <p:spPr>
            <a:xfrm>
              <a:off x="56905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6" name="Google Shape;30726;p39"/>
            <p:cNvSpPr/>
            <p:nvPr/>
          </p:nvSpPr>
          <p:spPr>
            <a:xfrm>
              <a:off x="56905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7" name="Google Shape;30727;p39"/>
            <p:cNvSpPr/>
            <p:nvPr/>
          </p:nvSpPr>
          <p:spPr>
            <a:xfrm>
              <a:off x="56905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8" name="Google Shape;30728;p39"/>
            <p:cNvSpPr/>
            <p:nvPr/>
          </p:nvSpPr>
          <p:spPr>
            <a:xfrm>
              <a:off x="56905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9" name="Google Shape;30729;p39"/>
            <p:cNvSpPr/>
            <p:nvPr/>
          </p:nvSpPr>
          <p:spPr>
            <a:xfrm>
              <a:off x="56482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lnTo>
                    <a:pt x="305" y="903"/>
                  </a:lnTo>
                  <a:cubicBezTo>
                    <a:pt x="484" y="845"/>
                    <a:pt x="667" y="782"/>
                    <a:pt x="846" y="782"/>
                  </a:cubicBezTo>
                  <a:cubicBezTo>
                    <a:pt x="908" y="661"/>
                    <a:pt x="966" y="54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0" name="Google Shape;30730;p39"/>
            <p:cNvSpPr/>
            <p:nvPr/>
          </p:nvSpPr>
          <p:spPr>
            <a:xfrm>
              <a:off x="56482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1" name="Google Shape;30731;p39"/>
            <p:cNvSpPr/>
            <p:nvPr/>
          </p:nvSpPr>
          <p:spPr>
            <a:xfrm>
              <a:off x="56482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2" name="Google Shape;30732;p39"/>
            <p:cNvSpPr/>
            <p:nvPr/>
          </p:nvSpPr>
          <p:spPr>
            <a:xfrm>
              <a:off x="56482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3" name="Google Shape;30733;p39"/>
            <p:cNvSpPr/>
            <p:nvPr/>
          </p:nvSpPr>
          <p:spPr>
            <a:xfrm>
              <a:off x="56482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4" name="Google Shape;30734;p39"/>
            <p:cNvSpPr/>
            <p:nvPr/>
          </p:nvSpPr>
          <p:spPr>
            <a:xfrm>
              <a:off x="56482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5" name="Google Shape;30735;p39"/>
            <p:cNvSpPr/>
            <p:nvPr/>
          </p:nvSpPr>
          <p:spPr>
            <a:xfrm>
              <a:off x="56482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6" name="Google Shape;30736;p39"/>
            <p:cNvSpPr/>
            <p:nvPr/>
          </p:nvSpPr>
          <p:spPr>
            <a:xfrm>
              <a:off x="56482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7" name="Google Shape;30737;p39"/>
            <p:cNvSpPr/>
            <p:nvPr/>
          </p:nvSpPr>
          <p:spPr>
            <a:xfrm>
              <a:off x="56482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8" name="Google Shape;30738;p39"/>
            <p:cNvSpPr/>
            <p:nvPr/>
          </p:nvSpPr>
          <p:spPr>
            <a:xfrm>
              <a:off x="56482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84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8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9" name="Google Shape;30739;p39"/>
            <p:cNvSpPr/>
            <p:nvPr/>
          </p:nvSpPr>
          <p:spPr>
            <a:xfrm>
              <a:off x="56482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0" name="Google Shape;30740;p39"/>
            <p:cNvSpPr/>
            <p:nvPr/>
          </p:nvSpPr>
          <p:spPr>
            <a:xfrm>
              <a:off x="56482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1" name="Google Shape;30741;p39"/>
            <p:cNvSpPr/>
            <p:nvPr/>
          </p:nvSpPr>
          <p:spPr>
            <a:xfrm>
              <a:off x="56482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2" name="Google Shape;30742;p39"/>
            <p:cNvSpPr/>
            <p:nvPr/>
          </p:nvSpPr>
          <p:spPr>
            <a:xfrm>
              <a:off x="5654325" y="1476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724" y="0"/>
                  </a:moveTo>
                  <a:lnTo>
                    <a:pt x="724" y="0"/>
                  </a:lnTo>
                  <a:cubicBezTo>
                    <a:pt x="483" y="121"/>
                    <a:pt x="242" y="241"/>
                    <a:pt x="0" y="420"/>
                  </a:cubicBezTo>
                  <a:cubicBezTo>
                    <a:pt x="63" y="483"/>
                    <a:pt x="184" y="483"/>
                    <a:pt x="242" y="483"/>
                  </a:cubicBezTo>
                  <a:cubicBezTo>
                    <a:pt x="483" y="483"/>
                    <a:pt x="724" y="241"/>
                    <a:pt x="72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3" name="Google Shape;30743;p39"/>
            <p:cNvSpPr/>
            <p:nvPr/>
          </p:nvSpPr>
          <p:spPr>
            <a:xfrm>
              <a:off x="56076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4" name="Google Shape;30744;p39"/>
            <p:cNvSpPr/>
            <p:nvPr/>
          </p:nvSpPr>
          <p:spPr>
            <a:xfrm>
              <a:off x="56076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5" name="Google Shape;30745;p39"/>
            <p:cNvSpPr/>
            <p:nvPr/>
          </p:nvSpPr>
          <p:spPr>
            <a:xfrm>
              <a:off x="56076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6" name="Google Shape;30746;p39"/>
            <p:cNvSpPr/>
            <p:nvPr/>
          </p:nvSpPr>
          <p:spPr>
            <a:xfrm>
              <a:off x="56076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7" name="Google Shape;30747;p39"/>
            <p:cNvSpPr/>
            <p:nvPr/>
          </p:nvSpPr>
          <p:spPr>
            <a:xfrm>
              <a:off x="56076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8" name="Google Shape;30748;p39"/>
            <p:cNvSpPr/>
            <p:nvPr/>
          </p:nvSpPr>
          <p:spPr>
            <a:xfrm>
              <a:off x="56076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9" name="Google Shape;30749;p39"/>
            <p:cNvSpPr/>
            <p:nvPr/>
          </p:nvSpPr>
          <p:spPr>
            <a:xfrm>
              <a:off x="56076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0" name="Google Shape;30750;p39"/>
            <p:cNvSpPr/>
            <p:nvPr/>
          </p:nvSpPr>
          <p:spPr>
            <a:xfrm>
              <a:off x="56076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1" name="Google Shape;30751;p39"/>
            <p:cNvSpPr/>
            <p:nvPr/>
          </p:nvSpPr>
          <p:spPr>
            <a:xfrm>
              <a:off x="56076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2" name="Google Shape;30752;p39"/>
            <p:cNvSpPr/>
            <p:nvPr/>
          </p:nvSpPr>
          <p:spPr>
            <a:xfrm>
              <a:off x="56076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3" name="Google Shape;30753;p39"/>
            <p:cNvSpPr/>
            <p:nvPr/>
          </p:nvSpPr>
          <p:spPr>
            <a:xfrm>
              <a:off x="56076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4" name="Google Shape;30754;p39"/>
            <p:cNvSpPr/>
            <p:nvPr/>
          </p:nvSpPr>
          <p:spPr>
            <a:xfrm>
              <a:off x="56076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5" name="Google Shape;30755;p39"/>
            <p:cNvSpPr/>
            <p:nvPr/>
          </p:nvSpPr>
          <p:spPr>
            <a:xfrm>
              <a:off x="56076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362" y="64"/>
                    <a:pt x="179" y="122"/>
                    <a:pt x="58" y="242"/>
                  </a:cubicBezTo>
                  <a:cubicBezTo>
                    <a:pt x="0" y="305"/>
                    <a:pt x="0" y="363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6" name="Google Shape;30756;p39"/>
            <p:cNvSpPr/>
            <p:nvPr/>
          </p:nvSpPr>
          <p:spPr>
            <a:xfrm>
              <a:off x="5566825" y="2025500"/>
              <a:ext cx="16700" cy="7525"/>
            </a:xfrm>
            <a:custGeom>
              <a:avLst/>
              <a:gdLst/>
              <a:ahLst/>
              <a:cxnLst/>
              <a:rect l="l" t="t" r="r" b="b"/>
              <a:pathLst>
                <a:path w="668" h="301" extrusionOk="0">
                  <a:moveTo>
                    <a:pt x="426" y="1"/>
                  </a:moveTo>
                  <a:cubicBezTo>
                    <a:pt x="242" y="1"/>
                    <a:pt x="64" y="122"/>
                    <a:pt x="1" y="300"/>
                  </a:cubicBezTo>
                  <a:cubicBezTo>
                    <a:pt x="242" y="242"/>
                    <a:pt x="484" y="179"/>
                    <a:pt x="667" y="59"/>
                  </a:cubicBezTo>
                  <a:cubicBezTo>
                    <a:pt x="604" y="59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7" name="Google Shape;30757;p39"/>
            <p:cNvSpPr/>
            <p:nvPr/>
          </p:nvSpPr>
          <p:spPr>
            <a:xfrm>
              <a:off x="55654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8" name="Google Shape;30758;p39"/>
            <p:cNvSpPr/>
            <p:nvPr/>
          </p:nvSpPr>
          <p:spPr>
            <a:xfrm>
              <a:off x="55654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9" name="Google Shape;30759;p39"/>
            <p:cNvSpPr/>
            <p:nvPr/>
          </p:nvSpPr>
          <p:spPr>
            <a:xfrm>
              <a:off x="55654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0" name="Google Shape;30760;p39"/>
            <p:cNvSpPr/>
            <p:nvPr/>
          </p:nvSpPr>
          <p:spPr>
            <a:xfrm>
              <a:off x="55654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1" name="Google Shape;30761;p39"/>
            <p:cNvSpPr/>
            <p:nvPr/>
          </p:nvSpPr>
          <p:spPr>
            <a:xfrm>
              <a:off x="55654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2" name="Google Shape;30762;p39"/>
            <p:cNvSpPr/>
            <p:nvPr/>
          </p:nvSpPr>
          <p:spPr>
            <a:xfrm>
              <a:off x="55654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3" name="Google Shape;30763;p39"/>
            <p:cNvSpPr/>
            <p:nvPr/>
          </p:nvSpPr>
          <p:spPr>
            <a:xfrm>
              <a:off x="55654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4" name="Google Shape;30764;p39"/>
            <p:cNvSpPr/>
            <p:nvPr/>
          </p:nvSpPr>
          <p:spPr>
            <a:xfrm>
              <a:off x="55654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5" name="Google Shape;30765;p39"/>
            <p:cNvSpPr/>
            <p:nvPr/>
          </p:nvSpPr>
          <p:spPr>
            <a:xfrm>
              <a:off x="55654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6" name="Google Shape;30766;p39"/>
            <p:cNvSpPr/>
            <p:nvPr/>
          </p:nvSpPr>
          <p:spPr>
            <a:xfrm>
              <a:off x="55654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7" name="Google Shape;30767;p39"/>
            <p:cNvSpPr/>
            <p:nvPr/>
          </p:nvSpPr>
          <p:spPr>
            <a:xfrm>
              <a:off x="55654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8" name="Google Shape;30768;p39"/>
            <p:cNvSpPr/>
            <p:nvPr/>
          </p:nvSpPr>
          <p:spPr>
            <a:xfrm>
              <a:off x="55654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9" name="Google Shape;30769;p39"/>
            <p:cNvSpPr/>
            <p:nvPr/>
          </p:nvSpPr>
          <p:spPr>
            <a:xfrm>
              <a:off x="5577450" y="1523175"/>
              <a:ext cx="10525" cy="6075"/>
            </a:xfrm>
            <a:custGeom>
              <a:avLst/>
              <a:gdLst/>
              <a:ahLst/>
              <a:cxnLst/>
              <a:rect l="l" t="t" r="r" b="b"/>
              <a:pathLst>
                <a:path w="421" h="243" extrusionOk="0">
                  <a:moveTo>
                    <a:pt x="421" y="1"/>
                  </a:moveTo>
                  <a:lnTo>
                    <a:pt x="421" y="1"/>
                  </a:lnTo>
                  <a:cubicBezTo>
                    <a:pt x="242" y="64"/>
                    <a:pt x="121" y="122"/>
                    <a:pt x="1" y="242"/>
                  </a:cubicBezTo>
                  <a:cubicBezTo>
                    <a:pt x="179" y="184"/>
                    <a:pt x="300" y="122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0" name="Google Shape;30770;p39"/>
            <p:cNvSpPr/>
            <p:nvPr/>
          </p:nvSpPr>
          <p:spPr>
            <a:xfrm>
              <a:off x="5524600" y="2025500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662"/>
                    <a:pt x="63" y="725"/>
                  </a:cubicBezTo>
                  <a:cubicBezTo>
                    <a:pt x="363" y="662"/>
                    <a:pt x="667" y="604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1" name="Google Shape;30771;p39"/>
            <p:cNvSpPr/>
            <p:nvPr/>
          </p:nvSpPr>
          <p:spPr>
            <a:xfrm>
              <a:off x="552460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2" name="Google Shape;30772;p39"/>
            <p:cNvSpPr/>
            <p:nvPr/>
          </p:nvSpPr>
          <p:spPr>
            <a:xfrm>
              <a:off x="552460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3" name="Google Shape;30773;p39"/>
            <p:cNvSpPr/>
            <p:nvPr/>
          </p:nvSpPr>
          <p:spPr>
            <a:xfrm>
              <a:off x="552460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4" name="Google Shape;30774;p39"/>
            <p:cNvSpPr/>
            <p:nvPr/>
          </p:nvSpPr>
          <p:spPr>
            <a:xfrm>
              <a:off x="552460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5" name="Google Shape;30775;p39"/>
            <p:cNvSpPr/>
            <p:nvPr/>
          </p:nvSpPr>
          <p:spPr>
            <a:xfrm>
              <a:off x="552460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6" name="Google Shape;30776;p39"/>
            <p:cNvSpPr/>
            <p:nvPr/>
          </p:nvSpPr>
          <p:spPr>
            <a:xfrm>
              <a:off x="552460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7" name="Google Shape;30777;p39"/>
            <p:cNvSpPr/>
            <p:nvPr/>
          </p:nvSpPr>
          <p:spPr>
            <a:xfrm>
              <a:off x="552460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8" name="Google Shape;30778;p39"/>
            <p:cNvSpPr/>
            <p:nvPr/>
          </p:nvSpPr>
          <p:spPr>
            <a:xfrm>
              <a:off x="552460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9" name="Google Shape;30779;p39"/>
            <p:cNvSpPr/>
            <p:nvPr/>
          </p:nvSpPr>
          <p:spPr>
            <a:xfrm>
              <a:off x="5524600" y="166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0" name="Google Shape;30780;p39"/>
            <p:cNvSpPr/>
            <p:nvPr/>
          </p:nvSpPr>
          <p:spPr>
            <a:xfrm>
              <a:off x="5524600" y="16257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1" name="Google Shape;30781;p39"/>
            <p:cNvSpPr/>
            <p:nvPr/>
          </p:nvSpPr>
          <p:spPr>
            <a:xfrm>
              <a:off x="5524600" y="1585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2" name="Google Shape;30782;p39"/>
            <p:cNvSpPr/>
            <p:nvPr/>
          </p:nvSpPr>
          <p:spPr>
            <a:xfrm>
              <a:off x="5524600" y="1548875"/>
              <a:ext cx="22725" cy="19575"/>
            </a:xfrm>
            <a:custGeom>
              <a:avLst/>
              <a:gdLst/>
              <a:ahLst/>
              <a:cxnLst/>
              <a:rect l="l" t="t" r="r" b="b"/>
              <a:pathLst>
                <a:path w="909" h="783" extrusionOk="0">
                  <a:moveTo>
                    <a:pt x="787" y="1"/>
                  </a:moveTo>
                  <a:cubicBezTo>
                    <a:pt x="546" y="180"/>
                    <a:pt x="242" y="300"/>
                    <a:pt x="1" y="484"/>
                  </a:cubicBezTo>
                  <a:cubicBezTo>
                    <a:pt x="1" y="542"/>
                    <a:pt x="63" y="604"/>
                    <a:pt x="121" y="662"/>
                  </a:cubicBezTo>
                  <a:cubicBezTo>
                    <a:pt x="242" y="725"/>
                    <a:pt x="363" y="783"/>
                    <a:pt x="483" y="783"/>
                  </a:cubicBezTo>
                  <a:cubicBezTo>
                    <a:pt x="725" y="783"/>
                    <a:pt x="908" y="542"/>
                    <a:pt x="908" y="300"/>
                  </a:cubicBezTo>
                  <a:cubicBezTo>
                    <a:pt x="908" y="180"/>
                    <a:pt x="845" y="59"/>
                    <a:pt x="78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3" name="Google Shape;30783;p39"/>
            <p:cNvSpPr/>
            <p:nvPr/>
          </p:nvSpPr>
          <p:spPr>
            <a:xfrm>
              <a:off x="552460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4" name="Google Shape;30784;p39"/>
            <p:cNvSpPr/>
            <p:nvPr/>
          </p:nvSpPr>
          <p:spPr>
            <a:xfrm>
              <a:off x="54823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5" name="Google Shape;30785;p39"/>
            <p:cNvSpPr/>
            <p:nvPr/>
          </p:nvSpPr>
          <p:spPr>
            <a:xfrm>
              <a:off x="54823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6" name="Google Shape;30786;p39"/>
            <p:cNvSpPr/>
            <p:nvPr/>
          </p:nvSpPr>
          <p:spPr>
            <a:xfrm>
              <a:off x="54823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7" name="Google Shape;30787;p39"/>
            <p:cNvSpPr/>
            <p:nvPr/>
          </p:nvSpPr>
          <p:spPr>
            <a:xfrm>
              <a:off x="54823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8" name="Google Shape;30788;p39"/>
            <p:cNvSpPr/>
            <p:nvPr/>
          </p:nvSpPr>
          <p:spPr>
            <a:xfrm>
              <a:off x="54823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9" name="Google Shape;30789;p39"/>
            <p:cNvSpPr/>
            <p:nvPr/>
          </p:nvSpPr>
          <p:spPr>
            <a:xfrm>
              <a:off x="54823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0" name="Google Shape;30790;p39"/>
            <p:cNvSpPr/>
            <p:nvPr/>
          </p:nvSpPr>
          <p:spPr>
            <a:xfrm>
              <a:off x="54823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1" name="Google Shape;30791;p39"/>
            <p:cNvSpPr/>
            <p:nvPr/>
          </p:nvSpPr>
          <p:spPr>
            <a:xfrm>
              <a:off x="54823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2" name="Google Shape;30792;p39"/>
            <p:cNvSpPr/>
            <p:nvPr/>
          </p:nvSpPr>
          <p:spPr>
            <a:xfrm>
              <a:off x="54823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3" name="Google Shape;30793;p39"/>
            <p:cNvSpPr/>
            <p:nvPr/>
          </p:nvSpPr>
          <p:spPr>
            <a:xfrm>
              <a:off x="54823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4" name="Google Shape;30794;p39"/>
            <p:cNvSpPr/>
            <p:nvPr/>
          </p:nvSpPr>
          <p:spPr>
            <a:xfrm>
              <a:off x="54823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5" name="Google Shape;30795;p39"/>
            <p:cNvSpPr/>
            <p:nvPr/>
          </p:nvSpPr>
          <p:spPr>
            <a:xfrm>
              <a:off x="54823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6" name="Google Shape;30796;p39"/>
            <p:cNvSpPr/>
            <p:nvPr/>
          </p:nvSpPr>
          <p:spPr>
            <a:xfrm>
              <a:off x="5482375" y="1425200"/>
              <a:ext cx="19700" cy="12100"/>
            </a:xfrm>
            <a:custGeom>
              <a:avLst/>
              <a:gdLst/>
              <a:ahLst/>
              <a:cxnLst/>
              <a:rect l="l" t="t" r="r" b="b"/>
              <a:pathLst>
                <a:path w="788" h="484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242" y="363"/>
                    <a:pt x="483" y="242"/>
                    <a:pt x="787" y="59"/>
                  </a:cubicBezTo>
                  <a:cubicBezTo>
                    <a:pt x="666" y="1"/>
                    <a:pt x="60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7" name="Google Shape;30797;p39"/>
            <p:cNvSpPr/>
            <p:nvPr/>
          </p:nvSpPr>
          <p:spPr>
            <a:xfrm>
              <a:off x="54823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8" name="Google Shape;30798;p39"/>
            <p:cNvSpPr/>
            <p:nvPr/>
          </p:nvSpPr>
          <p:spPr>
            <a:xfrm>
              <a:off x="5446175" y="2066175"/>
              <a:ext cx="6050" cy="1600"/>
            </a:xfrm>
            <a:custGeom>
              <a:avLst/>
              <a:gdLst/>
              <a:ahLst/>
              <a:cxnLst/>
              <a:rect l="l" t="t" r="r" b="b"/>
              <a:pathLst>
                <a:path w="242" h="64" extrusionOk="0">
                  <a:moveTo>
                    <a:pt x="242" y="0"/>
                  </a:moveTo>
                  <a:cubicBezTo>
                    <a:pt x="184" y="0"/>
                    <a:pt x="63" y="0"/>
                    <a:pt x="0" y="63"/>
                  </a:cubicBezTo>
                  <a:cubicBezTo>
                    <a:pt x="121" y="63"/>
                    <a:pt x="184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9" name="Google Shape;30799;p39"/>
            <p:cNvSpPr/>
            <p:nvPr/>
          </p:nvSpPr>
          <p:spPr>
            <a:xfrm>
              <a:off x="54401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0" name="Google Shape;30800;p39"/>
            <p:cNvSpPr/>
            <p:nvPr/>
          </p:nvSpPr>
          <p:spPr>
            <a:xfrm>
              <a:off x="54401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1" name="Google Shape;30801;p39"/>
            <p:cNvSpPr/>
            <p:nvPr/>
          </p:nvSpPr>
          <p:spPr>
            <a:xfrm>
              <a:off x="54401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2" name="Google Shape;30802;p39"/>
            <p:cNvSpPr/>
            <p:nvPr/>
          </p:nvSpPr>
          <p:spPr>
            <a:xfrm>
              <a:off x="54401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3" name="Google Shape;30803;p39"/>
            <p:cNvSpPr/>
            <p:nvPr/>
          </p:nvSpPr>
          <p:spPr>
            <a:xfrm>
              <a:off x="54401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4" name="Google Shape;30804;p39"/>
            <p:cNvSpPr/>
            <p:nvPr/>
          </p:nvSpPr>
          <p:spPr>
            <a:xfrm>
              <a:off x="54401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5" name="Google Shape;30805;p39"/>
            <p:cNvSpPr/>
            <p:nvPr/>
          </p:nvSpPr>
          <p:spPr>
            <a:xfrm>
              <a:off x="54401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6" name="Google Shape;30806;p39"/>
            <p:cNvSpPr/>
            <p:nvPr/>
          </p:nvSpPr>
          <p:spPr>
            <a:xfrm>
              <a:off x="54401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7" name="Google Shape;30807;p39"/>
            <p:cNvSpPr/>
            <p:nvPr/>
          </p:nvSpPr>
          <p:spPr>
            <a:xfrm>
              <a:off x="54401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8" name="Google Shape;30808;p39"/>
            <p:cNvSpPr/>
            <p:nvPr/>
          </p:nvSpPr>
          <p:spPr>
            <a:xfrm>
              <a:off x="54401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9" name="Google Shape;30809;p39"/>
            <p:cNvSpPr/>
            <p:nvPr/>
          </p:nvSpPr>
          <p:spPr>
            <a:xfrm>
              <a:off x="54401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87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0" name="Google Shape;30810;p39"/>
            <p:cNvSpPr/>
            <p:nvPr/>
          </p:nvSpPr>
          <p:spPr>
            <a:xfrm>
              <a:off x="5449200" y="1598600"/>
              <a:ext cx="15100" cy="10650"/>
            </a:xfrm>
            <a:custGeom>
              <a:avLst/>
              <a:gdLst/>
              <a:ahLst/>
              <a:cxnLst/>
              <a:rect l="l" t="t" r="r" b="b"/>
              <a:pathLst>
                <a:path w="604" h="426" extrusionOk="0">
                  <a:moveTo>
                    <a:pt x="603" y="0"/>
                  </a:moveTo>
                  <a:cubicBezTo>
                    <a:pt x="425" y="121"/>
                    <a:pt x="184" y="242"/>
                    <a:pt x="0" y="362"/>
                  </a:cubicBezTo>
                  <a:cubicBezTo>
                    <a:pt x="63" y="425"/>
                    <a:pt x="121" y="425"/>
                    <a:pt x="121" y="425"/>
                  </a:cubicBezTo>
                  <a:cubicBezTo>
                    <a:pt x="362" y="425"/>
                    <a:pt x="546" y="242"/>
                    <a:pt x="6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1" name="Google Shape;30811;p39"/>
            <p:cNvSpPr/>
            <p:nvPr/>
          </p:nvSpPr>
          <p:spPr>
            <a:xfrm>
              <a:off x="54401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2" name="Google Shape;30812;p39"/>
            <p:cNvSpPr/>
            <p:nvPr/>
          </p:nvSpPr>
          <p:spPr>
            <a:xfrm>
              <a:off x="5441700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1" y="63"/>
                    <a:pt x="59" y="184"/>
                    <a:pt x="122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62" y="363"/>
                    <a:pt x="846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3" name="Google Shape;30813;p39"/>
            <p:cNvSpPr/>
            <p:nvPr/>
          </p:nvSpPr>
          <p:spPr>
            <a:xfrm>
              <a:off x="5399475" y="2066175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lnTo>
                    <a:pt x="1" y="604"/>
                  </a:lnTo>
                  <a:cubicBezTo>
                    <a:pt x="300" y="483"/>
                    <a:pt x="604" y="425"/>
                    <a:pt x="903" y="362"/>
                  </a:cubicBezTo>
                  <a:cubicBezTo>
                    <a:pt x="845" y="121"/>
                    <a:pt x="662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4" name="Google Shape;30814;p39"/>
            <p:cNvSpPr/>
            <p:nvPr/>
          </p:nvSpPr>
          <p:spPr>
            <a:xfrm>
              <a:off x="53994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5" name="Google Shape;30815;p39"/>
            <p:cNvSpPr/>
            <p:nvPr/>
          </p:nvSpPr>
          <p:spPr>
            <a:xfrm>
              <a:off x="53994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6" name="Google Shape;30816;p39"/>
            <p:cNvSpPr/>
            <p:nvPr/>
          </p:nvSpPr>
          <p:spPr>
            <a:xfrm>
              <a:off x="53994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7" name="Google Shape;30817;p39"/>
            <p:cNvSpPr/>
            <p:nvPr/>
          </p:nvSpPr>
          <p:spPr>
            <a:xfrm>
              <a:off x="53994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8" name="Google Shape;30818;p39"/>
            <p:cNvSpPr/>
            <p:nvPr/>
          </p:nvSpPr>
          <p:spPr>
            <a:xfrm>
              <a:off x="53994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9" name="Google Shape;30819;p39"/>
            <p:cNvSpPr/>
            <p:nvPr/>
          </p:nvSpPr>
          <p:spPr>
            <a:xfrm>
              <a:off x="53994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0" name="Google Shape;30820;p39"/>
            <p:cNvSpPr/>
            <p:nvPr/>
          </p:nvSpPr>
          <p:spPr>
            <a:xfrm>
              <a:off x="53994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1" name="Google Shape;30821;p39"/>
            <p:cNvSpPr/>
            <p:nvPr/>
          </p:nvSpPr>
          <p:spPr>
            <a:xfrm>
              <a:off x="53994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2" name="Google Shape;30822;p39"/>
            <p:cNvSpPr/>
            <p:nvPr/>
          </p:nvSpPr>
          <p:spPr>
            <a:xfrm>
              <a:off x="53994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3" name="Google Shape;30823;p39"/>
            <p:cNvSpPr/>
            <p:nvPr/>
          </p:nvSpPr>
          <p:spPr>
            <a:xfrm>
              <a:off x="53994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4" name="Google Shape;30824;p39"/>
            <p:cNvSpPr/>
            <p:nvPr/>
          </p:nvSpPr>
          <p:spPr>
            <a:xfrm>
              <a:off x="5399475" y="1627325"/>
              <a:ext cx="24150" cy="21125"/>
            </a:xfrm>
            <a:custGeom>
              <a:avLst/>
              <a:gdLst/>
              <a:ahLst/>
              <a:cxnLst/>
              <a:rect l="l" t="t" r="r" b="b"/>
              <a:pathLst>
                <a:path w="966" h="845" extrusionOk="0">
                  <a:moveTo>
                    <a:pt x="725" y="0"/>
                  </a:moveTo>
                  <a:cubicBezTo>
                    <a:pt x="604" y="58"/>
                    <a:pt x="483" y="179"/>
                    <a:pt x="363" y="242"/>
                  </a:cubicBezTo>
                  <a:cubicBezTo>
                    <a:pt x="242" y="299"/>
                    <a:pt x="121" y="362"/>
                    <a:pt x="1" y="483"/>
                  </a:cubicBezTo>
                  <a:cubicBezTo>
                    <a:pt x="1" y="541"/>
                    <a:pt x="58" y="661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5" name="Google Shape;30825;p39"/>
            <p:cNvSpPr/>
            <p:nvPr/>
          </p:nvSpPr>
          <p:spPr>
            <a:xfrm>
              <a:off x="5399475" y="14644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lnTo>
                    <a:pt x="725" y="121"/>
                  </a:lnTo>
                  <a:cubicBezTo>
                    <a:pt x="662" y="58"/>
                    <a:pt x="541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6" name="Google Shape;30826;p39"/>
            <p:cNvSpPr/>
            <p:nvPr/>
          </p:nvSpPr>
          <p:spPr>
            <a:xfrm>
              <a:off x="53994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7" name="Google Shape;30827;p39"/>
            <p:cNvSpPr/>
            <p:nvPr/>
          </p:nvSpPr>
          <p:spPr>
            <a:xfrm>
              <a:off x="53994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8" name="Google Shape;30828;p39"/>
            <p:cNvSpPr/>
            <p:nvPr/>
          </p:nvSpPr>
          <p:spPr>
            <a:xfrm>
              <a:off x="5357250" y="206617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541" y="908"/>
                    <a:pt x="604" y="908"/>
                    <a:pt x="724" y="845"/>
                  </a:cubicBezTo>
                  <a:cubicBezTo>
                    <a:pt x="845" y="787"/>
                    <a:pt x="966" y="60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9" name="Google Shape;30829;p39"/>
            <p:cNvSpPr/>
            <p:nvPr/>
          </p:nvSpPr>
          <p:spPr>
            <a:xfrm>
              <a:off x="53572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0" name="Google Shape;30830;p39"/>
            <p:cNvSpPr/>
            <p:nvPr/>
          </p:nvSpPr>
          <p:spPr>
            <a:xfrm>
              <a:off x="53572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1" name="Google Shape;30831;p39"/>
            <p:cNvSpPr/>
            <p:nvPr/>
          </p:nvSpPr>
          <p:spPr>
            <a:xfrm>
              <a:off x="53572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2" name="Google Shape;30832;p39"/>
            <p:cNvSpPr/>
            <p:nvPr/>
          </p:nvSpPr>
          <p:spPr>
            <a:xfrm>
              <a:off x="53572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3" name="Google Shape;30833;p39"/>
            <p:cNvSpPr/>
            <p:nvPr/>
          </p:nvSpPr>
          <p:spPr>
            <a:xfrm>
              <a:off x="53572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4" name="Google Shape;30834;p39"/>
            <p:cNvSpPr/>
            <p:nvPr/>
          </p:nvSpPr>
          <p:spPr>
            <a:xfrm>
              <a:off x="53572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5" name="Google Shape;30835;p39"/>
            <p:cNvSpPr/>
            <p:nvPr/>
          </p:nvSpPr>
          <p:spPr>
            <a:xfrm>
              <a:off x="53572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6" name="Google Shape;30836;p39"/>
            <p:cNvSpPr/>
            <p:nvPr/>
          </p:nvSpPr>
          <p:spPr>
            <a:xfrm>
              <a:off x="53572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7" name="Google Shape;30837;p39"/>
            <p:cNvSpPr/>
            <p:nvPr/>
          </p:nvSpPr>
          <p:spPr>
            <a:xfrm>
              <a:off x="53572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8" name="Google Shape;30838;p39"/>
            <p:cNvSpPr/>
            <p:nvPr/>
          </p:nvSpPr>
          <p:spPr>
            <a:xfrm>
              <a:off x="53572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9" name="Google Shape;30839;p39"/>
            <p:cNvSpPr/>
            <p:nvPr/>
          </p:nvSpPr>
          <p:spPr>
            <a:xfrm>
              <a:off x="53572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0" name="Google Shape;30840;p39"/>
            <p:cNvSpPr/>
            <p:nvPr/>
          </p:nvSpPr>
          <p:spPr>
            <a:xfrm>
              <a:off x="53572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1" name="Google Shape;30841;p39"/>
            <p:cNvSpPr/>
            <p:nvPr/>
          </p:nvSpPr>
          <p:spPr>
            <a:xfrm>
              <a:off x="53587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2" name="Google Shape;30842;p39"/>
            <p:cNvSpPr/>
            <p:nvPr/>
          </p:nvSpPr>
          <p:spPr>
            <a:xfrm>
              <a:off x="5316450" y="206617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3" name="Google Shape;30843;p39"/>
            <p:cNvSpPr/>
            <p:nvPr/>
          </p:nvSpPr>
          <p:spPr>
            <a:xfrm>
              <a:off x="5316450" y="202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4" name="Google Shape;30844;p39"/>
            <p:cNvSpPr/>
            <p:nvPr/>
          </p:nvSpPr>
          <p:spPr>
            <a:xfrm>
              <a:off x="531645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5" name="Google Shape;30845;p39"/>
            <p:cNvSpPr/>
            <p:nvPr/>
          </p:nvSpPr>
          <p:spPr>
            <a:xfrm>
              <a:off x="531645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6" name="Google Shape;30846;p39"/>
            <p:cNvSpPr/>
            <p:nvPr/>
          </p:nvSpPr>
          <p:spPr>
            <a:xfrm>
              <a:off x="531645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7" name="Google Shape;30847;p39"/>
            <p:cNvSpPr/>
            <p:nvPr/>
          </p:nvSpPr>
          <p:spPr>
            <a:xfrm>
              <a:off x="531645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8" name="Google Shape;30848;p39"/>
            <p:cNvSpPr/>
            <p:nvPr/>
          </p:nvSpPr>
          <p:spPr>
            <a:xfrm>
              <a:off x="531645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9" name="Google Shape;30849;p39"/>
            <p:cNvSpPr/>
            <p:nvPr/>
          </p:nvSpPr>
          <p:spPr>
            <a:xfrm>
              <a:off x="531645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0" name="Google Shape;30850;p39"/>
            <p:cNvSpPr/>
            <p:nvPr/>
          </p:nvSpPr>
          <p:spPr>
            <a:xfrm>
              <a:off x="531645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1" name="Google Shape;30851;p39"/>
            <p:cNvSpPr/>
            <p:nvPr/>
          </p:nvSpPr>
          <p:spPr>
            <a:xfrm>
              <a:off x="531645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2" name="Google Shape;30852;p39"/>
            <p:cNvSpPr/>
            <p:nvPr/>
          </p:nvSpPr>
          <p:spPr>
            <a:xfrm>
              <a:off x="5318025" y="1672575"/>
              <a:ext cx="21150" cy="16550"/>
            </a:xfrm>
            <a:custGeom>
              <a:avLst/>
              <a:gdLst/>
              <a:ahLst/>
              <a:cxnLst/>
              <a:rect l="l" t="t" r="r" b="b"/>
              <a:pathLst>
                <a:path w="846" h="662" extrusionOk="0">
                  <a:moveTo>
                    <a:pt x="845" y="0"/>
                  </a:moveTo>
                  <a:cubicBezTo>
                    <a:pt x="541" y="121"/>
                    <a:pt x="242" y="299"/>
                    <a:pt x="1" y="420"/>
                  </a:cubicBezTo>
                  <a:cubicBezTo>
                    <a:pt x="1" y="420"/>
                    <a:pt x="1" y="483"/>
                    <a:pt x="59" y="541"/>
                  </a:cubicBezTo>
                  <a:cubicBezTo>
                    <a:pt x="179" y="603"/>
                    <a:pt x="300" y="661"/>
                    <a:pt x="421" y="661"/>
                  </a:cubicBezTo>
                  <a:cubicBezTo>
                    <a:pt x="662" y="661"/>
                    <a:pt x="845" y="420"/>
                    <a:pt x="845" y="179"/>
                  </a:cubicBezTo>
                  <a:lnTo>
                    <a:pt x="845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3" name="Google Shape;30853;p39"/>
            <p:cNvSpPr/>
            <p:nvPr/>
          </p:nvSpPr>
          <p:spPr>
            <a:xfrm>
              <a:off x="5316450" y="1505075"/>
              <a:ext cx="16675" cy="9075"/>
            </a:xfrm>
            <a:custGeom>
              <a:avLst/>
              <a:gdLst/>
              <a:ahLst/>
              <a:cxnLst/>
              <a:rect l="l" t="t" r="r" b="b"/>
              <a:pathLst>
                <a:path w="667" h="363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305"/>
                    <a:pt x="484" y="184"/>
                    <a:pt x="667" y="64"/>
                  </a:cubicBezTo>
                  <a:cubicBezTo>
                    <a:pt x="604" y="1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4" name="Google Shape;30854;p39"/>
            <p:cNvSpPr/>
            <p:nvPr/>
          </p:nvSpPr>
          <p:spPr>
            <a:xfrm>
              <a:off x="5316450" y="14644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5" name="Google Shape;30855;p39"/>
            <p:cNvSpPr/>
            <p:nvPr/>
          </p:nvSpPr>
          <p:spPr>
            <a:xfrm>
              <a:off x="5316450" y="14252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6" name="Google Shape;30856;p39"/>
            <p:cNvSpPr/>
            <p:nvPr/>
          </p:nvSpPr>
          <p:spPr>
            <a:xfrm>
              <a:off x="531645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4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7" y="363"/>
                    <a:pt x="846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7" name="Google Shape;30857;p39"/>
            <p:cNvSpPr/>
            <p:nvPr/>
          </p:nvSpPr>
          <p:spPr>
            <a:xfrm>
              <a:off x="5275800" y="2105400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0" y="0"/>
                  </a:moveTo>
                  <a:cubicBezTo>
                    <a:pt x="242" y="0"/>
                    <a:pt x="58" y="121"/>
                    <a:pt x="0" y="304"/>
                  </a:cubicBezTo>
                  <a:lnTo>
                    <a:pt x="724" y="121"/>
                  </a:lnTo>
                  <a:cubicBezTo>
                    <a:pt x="662" y="63"/>
                    <a:pt x="54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8" name="Google Shape;30858;p39"/>
            <p:cNvSpPr/>
            <p:nvPr/>
          </p:nvSpPr>
          <p:spPr>
            <a:xfrm>
              <a:off x="527422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9" name="Google Shape;30859;p39"/>
            <p:cNvSpPr/>
            <p:nvPr/>
          </p:nvSpPr>
          <p:spPr>
            <a:xfrm>
              <a:off x="52742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0" name="Google Shape;30860;p39"/>
            <p:cNvSpPr/>
            <p:nvPr/>
          </p:nvSpPr>
          <p:spPr>
            <a:xfrm>
              <a:off x="52742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1" name="Google Shape;30861;p39"/>
            <p:cNvSpPr/>
            <p:nvPr/>
          </p:nvSpPr>
          <p:spPr>
            <a:xfrm>
              <a:off x="52742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2" name="Google Shape;30862;p39"/>
            <p:cNvSpPr/>
            <p:nvPr/>
          </p:nvSpPr>
          <p:spPr>
            <a:xfrm>
              <a:off x="52742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3" name="Google Shape;30863;p39"/>
            <p:cNvSpPr/>
            <p:nvPr/>
          </p:nvSpPr>
          <p:spPr>
            <a:xfrm>
              <a:off x="52742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4" name="Google Shape;30864;p39"/>
            <p:cNvSpPr/>
            <p:nvPr/>
          </p:nvSpPr>
          <p:spPr>
            <a:xfrm>
              <a:off x="52742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5" name="Google Shape;30865;p39"/>
            <p:cNvSpPr/>
            <p:nvPr/>
          </p:nvSpPr>
          <p:spPr>
            <a:xfrm>
              <a:off x="52742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6" name="Google Shape;30866;p39"/>
            <p:cNvSpPr/>
            <p:nvPr/>
          </p:nvSpPr>
          <p:spPr>
            <a:xfrm>
              <a:off x="52742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7" name="Google Shape;30867;p39"/>
            <p:cNvSpPr/>
            <p:nvPr/>
          </p:nvSpPr>
          <p:spPr>
            <a:xfrm>
              <a:off x="52742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8" name="Google Shape;30868;p39"/>
            <p:cNvSpPr/>
            <p:nvPr/>
          </p:nvSpPr>
          <p:spPr>
            <a:xfrm>
              <a:off x="52742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845" y="788"/>
                  </a:lnTo>
                  <a:cubicBezTo>
                    <a:pt x="908" y="725"/>
                    <a:pt x="966" y="604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9" name="Google Shape;30869;p39"/>
            <p:cNvSpPr/>
            <p:nvPr/>
          </p:nvSpPr>
          <p:spPr>
            <a:xfrm>
              <a:off x="52742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0" name="Google Shape;30870;p39"/>
            <p:cNvSpPr/>
            <p:nvPr/>
          </p:nvSpPr>
          <p:spPr>
            <a:xfrm>
              <a:off x="52742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1" name="Google Shape;30871;p39"/>
            <p:cNvSpPr/>
            <p:nvPr/>
          </p:nvSpPr>
          <p:spPr>
            <a:xfrm>
              <a:off x="52742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2" name="Google Shape;30872;p39"/>
            <p:cNvSpPr/>
            <p:nvPr/>
          </p:nvSpPr>
          <p:spPr>
            <a:xfrm>
              <a:off x="5232000" y="210540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545"/>
                    <a:pt x="63" y="603"/>
                    <a:pt x="63" y="666"/>
                  </a:cubicBezTo>
                  <a:lnTo>
                    <a:pt x="966" y="483"/>
                  </a:ln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3" name="Google Shape;30873;p39"/>
            <p:cNvSpPr/>
            <p:nvPr/>
          </p:nvSpPr>
          <p:spPr>
            <a:xfrm>
              <a:off x="52320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4" name="Google Shape;30874;p39"/>
            <p:cNvSpPr/>
            <p:nvPr/>
          </p:nvSpPr>
          <p:spPr>
            <a:xfrm>
              <a:off x="52320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5" name="Google Shape;30875;p39"/>
            <p:cNvSpPr/>
            <p:nvPr/>
          </p:nvSpPr>
          <p:spPr>
            <a:xfrm>
              <a:off x="52320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6" name="Google Shape;30876;p39"/>
            <p:cNvSpPr/>
            <p:nvPr/>
          </p:nvSpPr>
          <p:spPr>
            <a:xfrm>
              <a:off x="52320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7" name="Google Shape;30877;p39"/>
            <p:cNvSpPr/>
            <p:nvPr/>
          </p:nvSpPr>
          <p:spPr>
            <a:xfrm>
              <a:off x="52320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8" name="Google Shape;30878;p39"/>
            <p:cNvSpPr/>
            <p:nvPr/>
          </p:nvSpPr>
          <p:spPr>
            <a:xfrm>
              <a:off x="52320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9" name="Google Shape;30879;p39"/>
            <p:cNvSpPr/>
            <p:nvPr/>
          </p:nvSpPr>
          <p:spPr>
            <a:xfrm>
              <a:off x="52320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0" name="Google Shape;30880;p39"/>
            <p:cNvSpPr/>
            <p:nvPr/>
          </p:nvSpPr>
          <p:spPr>
            <a:xfrm>
              <a:off x="52320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1" name="Google Shape;30881;p39"/>
            <p:cNvSpPr/>
            <p:nvPr/>
          </p:nvSpPr>
          <p:spPr>
            <a:xfrm>
              <a:off x="52320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2" name="Google Shape;30882;p39"/>
            <p:cNvSpPr/>
            <p:nvPr/>
          </p:nvSpPr>
          <p:spPr>
            <a:xfrm>
              <a:off x="52320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3" name="Google Shape;30883;p39"/>
            <p:cNvSpPr/>
            <p:nvPr/>
          </p:nvSpPr>
          <p:spPr>
            <a:xfrm>
              <a:off x="5233575" y="1544300"/>
              <a:ext cx="15100" cy="9075"/>
            </a:xfrm>
            <a:custGeom>
              <a:avLst/>
              <a:gdLst/>
              <a:ahLst/>
              <a:cxnLst/>
              <a:rect l="l" t="t" r="r" b="b"/>
              <a:pathLst>
                <a:path w="604" h="363" extrusionOk="0">
                  <a:moveTo>
                    <a:pt x="420" y="1"/>
                  </a:moveTo>
                  <a:cubicBezTo>
                    <a:pt x="241" y="1"/>
                    <a:pt x="58" y="184"/>
                    <a:pt x="0" y="363"/>
                  </a:cubicBezTo>
                  <a:cubicBezTo>
                    <a:pt x="179" y="242"/>
                    <a:pt x="420" y="184"/>
                    <a:pt x="603" y="63"/>
                  </a:cubicBezTo>
                  <a:cubicBezTo>
                    <a:pt x="541" y="63"/>
                    <a:pt x="483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4" name="Google Shape;30884;p39"/>
            <p:cNvSpPr/>
            <p:nvPr/>
          </p:nvSpPr>
          <p:spPr>
            <a:xfrm>
              <a:off x="52320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5" name="Google Shape;30885;p39"/>
            <p:cNvSpPr/>
            <p:nvPr/>
          </p:nvSpPr>
          <p:spPr>
            <a:xfrm>
              <a:off x="52320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6" name="Google Shape;30886;p39"/>
            <p:cNvSpPr/>
            <p:nvPr/>
          </p:nvSpPr>
          <p:spPr>
            <a:xfrm>
              <a:off x="52320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7" name="Google Shape;30887;p39"/>
            <p:cNvSpPr/>
            <p:nvPr/>
          </p:nvSpPr>
          <p:spPr>
            <a:xfrm>
              <a:off x="523357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299" y="363"/>
                    <a:pt x="420" y="363"/>
                  </a:cubicBezTo>
                  <a:cubicBezTo>
                    <a:pt x="661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8" name="Google Shape;30888;p39"/>
            <p:cNvSpPr/>
            <p:nvPr/>
          </p:nvSpPr>
          <p:spPr>
            <a:xfrm>
              <a:off x="519132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179" y="907"/>
                    <a:pt x="242" y="907"/>
                    <a:pt x="363" y="965"/>
                  </a:cubicBezTo>
                  <a:cubicBezTo>
                    <a:pt x="483" y="907"/>
                    <a:pt x="604" y="907"/>
                    <a:pt x="725" y="845"/>
                  </a:cubicBezTo>
                  <a:cubicBezTo>
                    <a:pt x="845" y="787"/>
                    <a:pt x="966" y="666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9" name="Google Shape;30889;p39"/>
            <p:cNvSpPr/>
            <p:nvPr/>
          </p:nvSpPr>
          <p:spPr>
            <a:xfrm>
              <a:off x="51913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0" name="Google Shape;30890;p39"/>
            <p:cNvSpPr/>
            <p:nvPr/>
          </p:nvSpPr>
          <p:spPr>
            <a:xfrm>
              <a:off x="51913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1" name="Google Shape;30891;p39"/>
            <p:cNvSpPr/>
            <p:nvPr/>
          </p:nvSpPr>
          <p:spPr>
            <a:xfrm>
              <a:off x="51913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2" name="Google Shape;30892;p39"/>
            <p:cNvSpPr/>
            <p:nvPr/>
          </p:nvSpPr>
          <p:spPr>
            <a:xfrm>
              <a:off x="51913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3" name="Google Shape;30893;p39"/>
            <p:cNvSpPr/>
            <p:nvPr/>
          </p:nvSpPr>
          <p:spPr>
            <a:xfrm>
              <a:off x="51913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4" name="Google Shape;30894;p39"/>
            <p:cNvSpPr/>
            <p:nvPr/>
          </p:nvSpPr>
          <p:spPr>
            <a:xfrm>
              <a:off x="51913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5" name="Google Shape;30895;p39"/>
            <p:cNvSpPr/>
            <p:nvPr/>
          </p:nvSpPr>
          <p:spPr>
            <a:xfrm>
              <a:off x="51913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6" name="Google Shape;30896;p39"/>
            <p:cNvSpPr/>
            <p:nvPr/>
          </p:nvSpPr>
          <p:spPr>
            <a:xfrm>
              <a:off x="51913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7" name="Google Shape;30897;p39"/>
            <p:cNvSpPr/>
            <p:nvPr/>
          </p:nvSpPr>
          <p:spPr>
            <a:xfrm>
              <a:off x="51913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8" name="Google Shape;30898;p39"/>
            <p:cNvSpPr/>
            <p:nvPr/>
          </p:nvSpPr>
          <p:spPr>
            <a:xfrm>
              <a:off x="5191325" y="17072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179" y="0"/>
                  </a:moveTo>
                  <a:cubicBezTo>
                    <a:pt x="59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83" y="63"/>
                  </a:cubicBezTo>
                  <a:cubicBezTo>
                    <a:pt x="541" y="63"/>
                    <a:pt x="363" y="63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9" name="Google Shape;30899;p39"/>
            <p:cNvSpPr/>
            <p:nvPr/>
          </p:nvSpPr>
          <p:spPr>
            <a:xfrm>
              <a:off x="51913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00" y="966"/>
                    <a:pt x="421" y="966"/>
                  </a:cubicBezTo>
                  <a:cubicBezTo>
                    <a:pt x="541" y="908"/>
                    <a:pt x="725" y="845"/>
                    <a:pt x="845" y="787"/>
                  </a:cubicBezTo>
                  <a:cubicBezTo>
                    <a:pt x="903" y="667"/>
                    <a:pt x="966" y="604"/>
                    <a:pt x="966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0" name="Google Shape;30900;p39"/>
            <p:cNvSpPr/>
            <p:nvPr/>
          </p:nvSpPr>
          <p:spPr>
            <a:xfrm>
              <a:off x="51913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1" name="Google Shape;30901;p39"/>
            <p:cNvSpPr/>
            <p:nvPr/>
          </p:nvSpPr>
          <p:spPr>
            <a:xfrm>
              <a:off x="51913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2" name="Google Shape;30902;p39"/>
            <p:cNvSpPr/>
            <p:nvPr/>
          </p:nvSpPr>
          <p:spPr>
            <a:xfrm>
              <a:off x="519132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3" name="Google Shape;30903;p39"/>
            <p:cNvSpPr/>
            <p:nvPr/>
          </p:nvSpPr>
          <p:spPr>
            <a:xfrm>
              <a:off x="519132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4" name="Google Shape;30904;p39"/>
            <p:cNvSpPr/>
            <p:nvPr/>
          </p:nvSpPr>
          <p:spPr>
            <a:xfrm>
              <a:off x="5149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5" name="Google Shape;30905;p39"/>
            <p:cNvSpPr/>
            <p:nvPr/>
          </p:nvSpPr>
          <p:spPr>
            <a:xfrm>
              <a:off x="5149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6" name="Google Shape;30906;p39"/>
            <p:cNvSpPr/>
            <p:nvPr/>
          </p:nvSpPr>
          <p:spPr>
            <a:xfrm>
              <a:off x="5149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7" name="Google Shape;30907;p39"/>
            <p:cNvSpPr/>
            <p:nvPr/>
          </p:nvSpPr>
          <p:spPr>
            <a:xfrm>
              <a:off x="5149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8" name="Google Shape;30908;p39"/>
            <p:cNvSpPr/>
            <p:nvPr/>
          </p:nvSpPr>
          <p:spPr>
            <a:xfrm>
              <a:off x="5149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9" name="Google Shape;30909;p39"/>
            <p:cNvSpPr/>
            <p:nvPr/>
          </p:nvSpPr>
          <p:spPr>
            <a:xfrm>
              <a:off x="5149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0" name="Google Shape;30910;p39"/>
            <p:cNvSpPr/>
            <p:nvPr/>
          </p:nvSpPr>
          <p:spPr>
            <a:xfrm>
              <a:off x="5149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1" name="Google Shape;30911;p39"/>
            <p:cNvSpPr/>
            <p:nvPr/>
          </p:nvSpPr>
          <p:spPr>
            <a:xfrm>
              <a:off x="5149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2" name="Google Shape;30912;p39"/>
            <p:cNvSpPr/>
            <p:nvPr/>
          </p:nvSpPr>
          <p:spPr>
            <a:xfrm>
              <a:off x="5149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3" name="Google Shape;30913;p39"/>
            <p:cNvSpPr/>
            <p:nvPr/>
          </p:nvSpPr>
          <p:spPr>
            <a:xfrm>
              <a:off x="5149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4" name="Google Shape;30914;p39"/>
            <p:cNvSpPr/>
            <p:nvPr/>
          </p:nvSpPr>
          <p:spPr>
            <a:xfrm>
              <a:off x="5149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5" name="Google Shape;30915;p39"/>
            <p:cNvSpPr/>
            <p:nvPr/>
          </p:nvSpPr>
          <p:spPr>
            <a:xfrm>
              <a:off x="5149100" y="158507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242" y="363"/>
                    <a:pt x="483" y="179"/>
                    <a:pt x="724" y="59"/>
                  </a:cubicBezTo>
                  <a:cubicBezTo>
                    <a:pt x="604" y="1"/>
                    <a:pt x="541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6" name="Google Shape;30916;p39"/>
            <p:cNvSpPr/>
            <p:nvPr/>
          </p:nvSpPr>
          <p:spPr>
            <a:xfrm>
              <a:off x="51491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7" name="Google Shape;30917;p39"/>
            <p:cNvSpPr/>
            <p:nvPr/>
          </p:nvSpPr>
          <p:spPr>
            <a:xfrm>
              <a:off x="51491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8" name="Google Shape;30918;p39"/>
            <p:cNvSpPr/>
            <p:nvPr/>
          </p:nvSpPr>
          <p:spPr>
            <a:xfrm>
              <a:off x="51491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9" name="Google Shape;30919;p39"/>
            <p:cNvSpPr/>
            <p:nvPr/>
          </p:nvSpPr>
          <p:spPr>
            <a:xfrm>
              <a:off x="51491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0" name="Google Shape;30920;p39"/>
            <p:cNvSpPr/>
            <p:nvPr/>
          </p:nvSpPr>
          <p:spPr>
            <a:xfrm>
              <a:off x="51505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1" name="Google Shape;30921;p39"/>
            <p:cNvSpPr/>
            <p:nvPr/>
          </p:nvSpPr>
          <p:spPr>
            <a:xfrm>
              <a:off x="510832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2" name="Google Shape;30922;p39"/>
            <p:cNvSpPr/>
            <p:nvPr/>
          </p:nvSpPr>
          <p:spPr>
            <a:xfrm>
              <a:off x="510832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3" name="Google Shape;30923;p39"/>
            <p:cNvSpPr/>
            <p:nvPr/>
          </p:nvSpPr>
          <p:spPr>
            <a:xfrm>
              <a:off x="510832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4" name="Google Shape;30924;p39"/>
            <p:cNvSpPr/>
            <p:nvPr/>
          </p:nvSpPr>
          <p:spPr>
            <a:xfrm>
              <a:off x="510832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5" name="Google Shape;30925;p39"/>
            <p:cNvSpPr/>
            <p:nvPr/>
          </p:nvSpPr>
          <p:spPr>
            <a:xfrm>
              <a:off x="510832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6" name="Google Shape;30926;p39"/>
            <p:cNvSpPr/>
            <p:nvPr/>
          </p:nvSpPr>
          <p:spPr>
            <a:xfrm>
              <a:off x="510832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7" name="Google Shape;30927;p39"/>
            <p:cNvSpPr/>
            <p:nvPr/>
          </p:nvSpPr>
          <p:spPr>
            <a:xfrm>
              <a:off x="510832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8" name="Google Shape;30928;p39"/>
            <p:cNvSpPr/>
            <p:nvPr/>
          </p:nvSpPr>
          <p:spPr>
            <a:xfrm>
              <a:off x="510832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9" name="Google Shape;30929;p39"/>
            <p:cNvSpPr/>
            <p:nvPr/>
          </p:nvSpPr>
          <p:spPr>
            <a:xfrm>
              <a:off x="510832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0" name="Google Shape;30930;p39"/>
            <p:cNvSpPr/>
            <p:nvPr/>
          </p:nvSpPr>
          <p:spPr>
            <a:xfrm>
              <a:off x="510832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1" name="Google Shape;30931;p39"/>
            <p:cNvSpPr/>
            <p:nvPr/>
          </p:nvSpPr>
          <p:spPr>
            <a:xfrm>
              <a:off x="510832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2" name="Google Shape;30932;p39"/>
            <p:cNvSpPr/>
            <p:nvPr/>
          </p:nvSpPr>
          <p:spPr>
            <a:xfrm>
              <a:off x="5108325" y="1666525"/>
              <a:ext cx="19675" cy="22600"/>
            </a:xfrm>
            <a:custGeom>
              <a:avLst/>
              <a:gdLst/>
              <a:ahLst/>
              <a:cxnLst/>
              <a:rect l="l" t="t" r="r" b="b"/>
              <a:pathLst>
                <a:path w="787" h="904" extrusionOk="0">
                  <a:moveTo>
                    <a:pt x="241" y="1"/>
                  </a:moveTo>
                  <a:cubicBezTo>
                    <a:pt x="121" y="59"/>
                    <a:pt x="0" y="242"/>
                    <a:pt x="0" y="421"/>
                  </a:cubicBezTo>
                  <a:cubicBezTo>
                    <a:pt x="0" y="541"/>
                    <a:pt x="0" y="662"/>
                    <a:pt x="121" y="783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03" y="903"/>
                    <a:pt x="666" y="845"/>
                    <a:pt x="787" y="783"/>
                  </a:cubicBezTo>
                  <a:cubicBezTo>
                    <a:pt x="546" y="541"/>
                    <a:pt x="362" y="363"/>
                    <a:pt x="304" y="59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3" name="Google Shape;30933;p39"/>
            <p:cNvSpPr/>
            <p:nvPr/>
          </p:nvSpPr>
          <p:spPr>
            <a:xfrm>
              <a:off x="5108325" y="1625750"/>
              <a:ext cx="13650" cy="21150"/>
            </a:xfrm>
            <a:custGeom>
              <a:avLst/>
              <a:gdLst/>
              <a:ahLst/>
              <a:cxnLst/>
              <a:rect l="l" t="t" r="r" b="b"/>
              <a:pathLst>
                <a:path w="546" h="846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lnTo>
                    <a:pt x="184" y="845"/>
                  </a:lnTo>
                  <a:cubicBezTo>
                    <a:pt x="241" y="546"/>
                    <a:pt x="362" y="242"/>
                    <a:pt x="54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4" name="Google Shape;30934;p39"/>
            <p:cNvSpPr/>
            <p:nvPr/>
          </p:nvSpPr>
          <p:spPr>
            <a:xfrm>
              <a:off x="510832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5" name="Google Shape;30935;p39"/>
            <p:cNvSpPr/>
            <p:nvPr/>
          </p:nvSpPr>
          <p:spPr>
            <a:xfrm>
              <a:off x="510832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6" name="Google Shape;30936;p39"/>
            <p:cNvSpPr/>
            <p:nvPr/>
          </p:nvSpPr>
          <p:spPr>
            <a:xfrm>
              <a:off x="510832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7" name="Google Shape;30937;p39"/>
            <p:cNvSpPr/>
            <p:nvPr/>
          </p:nvSpPr>
          <p:spPr>
            <a:xfrm>
              <a:off x="510832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8" name="Google Shape;30938;p39"/>
            <p:cNvSpPr/>
            <p:nvPr/>
          </p:nvSpPr>
          <p:spPr>
            <a:xfrm>
              <a:off x="510832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9" name="Google Shape;30939;p39"/>
            <p:cNvSpPr/>
            <p:nvPr/>
          </p:nvSpPr>
          <p:spPr>
            <a:xfrm>
              <a:off x="51083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0" name="Google Shape;30940;p39"/>
            <p:cNvSpPr/>
            <p:nvPr/>
          </p:nvSpPr>
          <p:spPr>
            <a:xfrm>
              <a:off x="50660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1" name="Google Shape;30941;p39"/>
            <p:cNvSpPr/>
            <p:nvPr/>
          </p:nvSpPr>
          <p:spPr>
            <a:xfrm>
              <a:off x="50660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2" name="Google Shape;30942;p39"/>
            <p:cNvSpPr/>
            <p:nvPr/>
          </p:nvSpPr>
          <p:spPr>
            <a:xfrm>
              <a:off x="50660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3" name="Google Shape;30943;p39"/>
            <p:cNvSpPr/>
            <p:nvPr/>
          </p:nvSpPr>
          <p:spPr>
            <a:xfrm>
              <a:off x="50660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4" name="Google Shape;30944;p39"/>
            <p:cNvSpPr/>
            <p:nvPr/>
          </p:nvSpPr>
          <p:spPr>
            <a:xfrm>
              <a:off x="50660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5" name="Google Shape;30945;p39"/>
            <p:cNvSpPr/>
            <p:nvPr/>
          </p:nvSpPr>
          <p:spPr>
            <a:xfrm>
              <a:off x="50660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6" name="Google Shape;30946;p39"/>
            <p:cNvSpPr/>
            <p:nvPr/>
          </p:nvSpPr>
          <p:spPr>
            <a:xfrm>
              <a:off x="50660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7" name="Google Shape;30947;p39"/>
            <p:cNvSpPr/>
            <p:nvPr/>
          </p:nvSpPr>
          <p:spPr>
            <a:xfrm>
              <a:off x="50660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8" name="Google Shape;30948;p39"/>
            <p:cNvSpPr/>
            <p:nvPr/>
          </p:nvSpPr>
          <p:spPr>
            <a:xfrm>
              <a:off x="50660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9" name="Google Shape;30949;p39"/>
            <p:cNvSpPr/>
            <p:nvPr/>
          </p:nvSpPr>
          <p:spPr>
            <a:xfrm>
              <a:off x="50660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0" name="Google Shape;30950;p39"/>
            <p:cNvSpPr/>
            <p:nvPr/>
          </p:nvSpPr>
          <p:spPr>
            <a:xfrm>
              <a:off x="50660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1" name="Google Shape;30951;p39"/>
            <p:cNvSpPr/>
            <p:nvPr/>
          </p:nvSpPr>
          <p:spPr>
            <a:xfrm>
              <a:off x="50660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2" name="Google Shape;30952;p39"/>
            <p:cNvSpPr/>
            <p:nvPr/>
          </p:nvSpPr>
          <p:spPr>
            <a:xfrm>
              <a:off x="50660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3" name="Google Shape;30953;p39"/>
            <p:cNvSpPr/>
            <p:nvPr/>
          </p:nvSpPr>
          <p:spPr>
            <a:xfrm>
              <a:off x="50660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4" name="Google Shape;30954;p39"/>
            <p:cNvSpPr/>
            <p:nvPr/>
          </p:nvSpPr>
          <p:spPr>
            <a:xfrm>
              <a:off x="50660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5" name="Google Shape;30955;p39"/>
            <p:cNvSpPr/>
            <p:nvPr/>
          </p:nvSpPr>
          <p:spPr>
            <a:xfrm>
              <a:off x="50660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6" name="Google Shape;30956;p39"/>
            <p:cNvSpPr/>
            <p:nvPr/>
          </p:nvSpPr>
          <p:spPr>
            <a:xfrm>
              <a:off x="50660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7" name="Google Shape;30957;p39"/>
            <p:cNvSpPr/>
            <p:nvPr/>
          </p:nvSpPr>
          <p:spPr>
            <a:xfrm>
              <a:off x="50660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8" name="Google Shape;30958;p39"/>
            <p:cNvSpPr/>
            <p:nvPr/>
          </p:nvSpPr>
          <p:spPr>
            <a:xfrm>
              <a:off x="5066075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64" y="63"/>
                    <a:pt x="64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9" name="Google Shape;30959;p39"/>
            <p:cNvSpPr/>
            <p:nvPr/>
          </p:nvSpPr>
          <p:spPr>
            <a:xfrm>
              <a:off x="5032900" y="2146175"/>
              <a:ext cx="6050" cy="25"/>
            </a:xfrm>
            <a:custGeom>
              <a:avLst/>
              <a:gdLst/>
              <a:ahLst/>
              <a:cxnLst/>
              <a:rect l="l" t="t" r="r" b="b"/>
              <a:pathLst>
                <a:path w="242" h="1" extrusionOk="0">
                  <a:moveTo>
                    <a:pt x="121" y="0"/>
                  </a:moveTo>
                  <a:lnTo>
                    <a:pt x="1" y="0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0" name="Google Shape;30960;p39"/>
            <p:cNvSpPr/>
            <p:nvPr/>
          </p:nvSpPr>
          <p:spPr>
            <a:xfrm>
              <a:off x="50238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1" name="Google Shape;30961;p39"/>
            <p:cNvSpPr/>
            <p:nvPr/>
          </p:nvSpPr>
          <p:spPr>
            <a:xfrm>
              <a:off x="50238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6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2" name="Google Shape;30962;p39"/>
            <p:cNvSpPr/>
            <p:nvPr/>
          </p:nvSpPr>
          <p:spPr>
            <a:xfrm>
              <a:off x="50238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3" name="Google Shape;30963;p39"/>
            <p:cNvSpPr/>
            <p:nvPr/>
          </p:nvSpPr>
          <p:spPr>
            <a:xfrm>
              <a:off x="50238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4" name="Google Shape;30964;p39"/>
            <p:cNvSpPr/>
            <p:nvPr/>
          </p:nvSpPr>
          <p:spPr>
            <a:xfrm>
              <a:off x="50238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5" name="Google Shape;30965;p39"/>
            <p:cNvSpPr/>
            <p:nvPr/>
          </p:nvSpPr>
          <p:spPr>
            <a:xfrm>
              <a:off x="50238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6" name="Google Shape;30966;p39"/>
            <p:cNvSpPr/>
            <p:nvPr/>
          </p:nvSpPr>
          <p:spPr>
            <a:xfrm>
              <a:off x="50238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7" name="Google Shape;30967;p39"/>
            <p:cNvSpPr/>
            <p:nvPr/>
          </p:nvSpPr>
          <p:spPr>
            <a:xfrm>
              <a:off x="50238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8" name="Google Shape;30968;p39"/>
            <p:cNvSpPr/>
            <p:nvPr/>
          </p:nvSpPr>
          <p:spPr>
            <a:xfrm>
              <a:off x="50238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6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9" name="Google Shape;30969;p39"/>
            <p:cNvSpPr/>
            <p:nvPr/>
          </p:nvSpPr>
          <p:spPr>
            <a:xfrm>
              <a:off x="50238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0" name="Google Shape;30970;p39"/>
            <p:cNvSpPr/>
            <p:nvPr/>
          </p:nvSpPr>
          <p:spPr>
            <a:xfrm>
              <a:off x="50238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1" name="Google Shape;30971;p39"/>
            <p:cNvSpPr/>
            <p:nvPr/>
          </p:nvSpPr>
          <p:spPr>
            <a:xfrm>
              <a:off x="50238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2" name="Google Shape;30972;p39"/>
            <p:cNvSpPr/>
            <p:nvPr/>
          </p:nvSpPr>
          <p:spPr>
            <a:xfrm>
              <a:off x="50238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3" name="Google Shape;30973;p39"/>
            <p:cNvSpPr/>
            <p:nvPr/>
          </p:nvSpPr>
          <p:spPr>
            <a:xfrm>
              <a:off x="50238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4" name="Google Shape;30974;p39"/>
            <p:cNvSpPr/>
            <p:nvPr/>
          </p:nvSpPr>
          <p:spPr>
            <a:xfrm>
              <a:off x="50238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5" name="Google Shape;30975;p39"/>
            <p:cNvSpPr/>
            <p:nvPr/>
          </p:nvSpPr>
          <p:spPr>
            <a:xfrm>
              <a:off x="50238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6" name="Google Shape;30976;p39"/>
            <p:cNvSpPr/>
            <p:nvPr/>
          </p:nvSpPr>
          <p:spPr>
            <a:xfrm>
              <a:off x="50238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7" name="Google Shape;30977;p39"/>
            <p:cNvSpPr/>
            <p:nvPr/>
          </p:nvSpPr>
          <p:spPr>
            <a:xfrm>
              <a:off x="50238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8" name="Google Shape;30978;p39"/>
            <p:cNvSpPr/>
            <p:nvPr/>
          </p:nvSpPr>
          <p:spPr>
            <a:xfrm>
              <a:off x="50254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362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9" name="Google Shape;30979;p39"/>
            <p:cNvSpPr/>
            <p:nvPr/>
          </p:nvSpPr>
          <p:spPr>
            <a:xfrm>
              <a:off x="49831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0" name="Google Shape;30980;p39"/>
            <p:cNvSpPr/>
            <p:nvPr/>
          </p:nvSpPr>
          <p:spPr>
            <a:xfrm>
              <a:off x="49831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180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2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1" name="Google Shape;30981;p39"/>
            <p:cNvSpPr/>
            <p:nvPr/>
          </p:nvSpPr>
          <p:spPr>
            <a:xfrm>
              <a:off x="49831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2" name="Google Shape;30982;p39"/>
            <p:cNvSpPr/>
            <p:nvPr/>
          </p:nvSpPr>
          <p:spPr>
            <a:xfrm>
              <a:off x="49831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180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3" name="Google Shape;30983;p39"/>
            <p:cNvSpPr/>
            <p:nvPr/>
          </p:nvSpPr>
          <p:spPr>
            <a:xfrm>
              <a:off x="49831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4" name="Google Shape;30984;p39"/>
            <p:cNvSpPr/>
            <p:nvPr/>
          </p:nvSpPr>
          <p:spPr>
            <a:xfrm>
              <a:off x="49831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5" name="Google Shape;30985;p39"/>
            <p:cNvSpPr/>
            <p:nvPr/>
          </p:nvSpPr>
          <p:spPr>
            <a:xfrm>
              <a:off x="49831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6" name="Google Shape;30986;p39"/>
            <p:cNvSpPr/>
            <p:nvPr/>
          </p:nvSpPr>
          <p:spPr>
            <a:xfrm>
              <a:off x="49831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7" name="Google Shape;30987;p39"/>
            <p:cNvSpPr/>
            <p:nvPr/>
          </p:nvSpPr>
          <p:spPr>
            <a:xfrm>
              <a:off x="49831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8" name="Google Shape;30988;p39"/>
            <p:cNvSpPr/>
            <p:nvPr/>
          </p:nvSpPr>
          <p:spPr>
            <a:xfrm>
              <a:off x="49831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9" name="Google Shape;30989;p39"/>
            <p:cNvSpPr/>
            <p:nvPr/>
          </p:nvSpPr>
          <p:spPr>
            <a:xfrm>
              <a:off x="49831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0" name="Google Shape;30990;p39"/>
            <p:cNvSpPr/>
            <p:nvPr/>
          </p:nvSpPr>
          <p:spPr>
            <a:xfrm>
              <a:off x="49831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1" name="Google Shape;30991;p39"/>
            <p:cNvSpPr/>
            <p:nvPr/>
          </p:nvSpPr>
          <p:spPr>
            <a:xfrm>
              <a:off x="49831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2" name="Google Shape;30992;p39"/>
            <p:cNvSpPr/>
            <p:nvPr/>
          </p:nvSpPr>
          <p:spPr>
            <a:xfrm>
              <a:off x="49831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3" name="Google Shape;30993;p39"/>
            <p:cNvSpPr/>
            <p:nvPr/>
          </p:nvSpPr>
          <p:spPr>
            <a:xfrm>
              <a:off x="49831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4" name="Google Shape;30994;p39"/>
            <p:cNvSpPr/>
            <p:nvPr/>
          </p:nvSpPr>
          <p:spPr>
            <a:xfrm>
              <a:off x="49831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5" name="Google Shape;30995;p39"/>
            <p:cNvSpPr/>
            <p:nvPr/>
          </p:nvSpPr>
          <p:spPr>
            <a:xfrm>
              <a:off x="49831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6" name="Google Shape;30996;p39"/>
            <p:cNvSpPr/>
            <p:nvPr/>
          </p:nvSpPr>
          <p:spPr>
            <a:xfrm>
              <a:off x="49831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7" name="Google Shape;30997;p39"/>
            <p:cNvSpPr/>
            <p:nvPr/>
          </p:nvSpPr>
          <p:spPr>
            <a:xfrm>
              <a:off x="49831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2" y="363"/>
                    <a:pt x="846" y="184"/>
                    <a:pt x="9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8" name="Google Shape;30998;p39"/>
            <p:cNvSpPr/>
            <p:nvPr/>
          </p:nvSpPr>
          <p:spPr>
            <a:xfrm>
              <a:off x="4940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9" name="Google Shape;30999;p39"/>
            <p:cNvSpPr/>
            <p:nvPr/>
          </p:nvSpPr>
          <p:spPr>
            <a:xfrm>
              <a:off x="4940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0" name="Google Shape;31000;p39"/>
            <p:cNvSpPr/>
            <p:nvPr/>
          </p:nvSpPr>
          <p:spPr>
            <a:xfrm>
              <a:off x="4940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1" name="Google Shape;31001;p39"/>
            <p:cNvSpPr/>
            <p:nvPr/>
          </p:nvSpPr>
          <p:spPr>
            <a:xfrm>
              <a:off x="4940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2" name="Google Shape;31002;p39"/>
            <p:cNvSpPr/>
            <p:nvPr/>
          </p:nvSpPr>
          <p:spPr>
            <a:xfrm>
              <a:off x="4940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3" name="Google Shape;31003;p39"/>
            <p:cNvSpPr/>
            <p:nvPr/>
          </p:nvSpPr>
          <p:spPr>
            <a:xfrm>
              <a:off x="4940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4" name="Google Shape;31004;p39"/>
            <p:cNvSpPr/>
            <p:nvPr/>
          </p:nvSpPr>
          <p:spPr>
            <a:xfrm>
              <a:off x="4940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5" name="Google Shape;31005;p39"/>
            <p:cNvSpPr/>
            <p:nvPr/>
          </p:nvSpPr>
          <p:spPr>
            <a:xfrm>
              <a:off x="4940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6" name="Google Shape;31006;p39"/>
            <p:cNvSpPr/>
            <p:nvPr/>
          </p:nvSpPr>
          <p:spPr>
            <a:xfrm>
              <a:off x="4940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7" name="Google Shape;31007;p39"/>
            <p:cNvSpPr/>
            <p:nvPr/>
          </p:nvSpPr>
          <p:spPr>
            <a:xfrm>
              <a:off x="4940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8" name="Google Shape;31008;p39"/>
            <p:cNvSpPr/>
            <p:nvPr/>
          </p:nvSpPr>
          <p:spPr>
            <a:xfrm>
              <a:off x="4940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9" name="Google Shape;31009;p39"/>
            <p:cNvSpPr/>
            <p:nvPr/>
          </p:nvSpPr>
          <p:spPr>
            <a:xfrm>
              <a:off x="4940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0" name="Google Shape;31010;p39"/>
            <p:cNvSpPr/>
            <p:nvPr/>
          </p:nvSpPr>
          <p:spPr>
            <a:xfrm>
              <a:off x="4940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1" name="Google Shape;31011;p39"/>
            <p:cNvSpPr/>
            <p:nvPr/>
          </p:nvSpPr>
          <p:spPr>
            <a:xfrm>
              <a:off x="4940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2" name="Google Shape;31012;p39"/>
            <p:cNvSpPr/>
            <p:nvPr/>
          </p:nvSpPr>
          <p:spPr>
            <a:xfrm>
              <a:off x="4940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3" name="Google Shape;31013;p39"/>
            <p:cNvSpPr/>
            <p:nvPr/>
          </p:nvSpPr>
          <p:spPr>
            <a:xfrm>
              <a:off x="4940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4" name="Google Shape;31014;p39"/>
            <p:cNvSpPr/>
            <p:nvPr/>
          </p:nvSpPr>
          <p:spPr>
            <a:xfrm>
              <a:off x="4940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5" name="Google Shape;31015;p39"/>
            <p:cNvSpPr/>
            <p:nvPr/>
          </p:nvSpPr>
          <p:spPr>
            <a:xfrm>
              <a:off x="4940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6" name="Google Shape;31016;p39"/>
            <p:cNvSpPr/>
            <p:nvPr/>
          </p:nvSpPr>
          <p:spPr>
            <a:xfrm>
              <a:off x="49424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184" y="305"/>
                    <a:pt x="305" y="363"/>
                    <a:pt x="425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7" name="Google Shape;31017;p39"/>
            <p:cNvSpPr/>
            <p:nvPr/>
          </p:nvSpPr>
          <p:spPr>
            <a:xfrm>
              <a:off x="490017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8" name="Google Shape;31018;p39"/>
            <p:cNvSpPr/>
            <p:nvPr/>
          </p:nvSpPr>
          <p:spPr>
            <a:xfrm>
              <a:off x="490017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9" name="Google Shape;31019;p39"/>
            <p:cNvSpPr/>
            <p:nvPr/>
          </p:nvSpPr>
          <p:spPr>
            <a:xfrm>
              <a:off x="490017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0" name="Google Shape;31020;p39"/>
            <p:cNvSpPr/>
            <p:nvPr/>
          </p:nvSpPr>
          <p:spPr>
            <a:xfrm>
              <a:off x="490017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1" name="Google Shape;31021;p39"/>
            <p:cNvSpPr/>
            <p:nvPr/>
          </p:nvSpPr>
          <p:spPr>
            <a:xfrm>
              <a:off x="490017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2" name="Google Shape;31022;p39"/>
            <p:cNvSpPr/>
            <p:nvPr/>
          </p:nvSpPr>
          <p:spPr>
            <a:xfrm>
              <a:off x="490017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3" name="Google Shape;31023;p39"/>
            <p:cNvSpPr/>
            <p:nvPr/>
          </p:nvSpPr>
          <p:spPr>
            <a:xfrm>
              <a:off x="490017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4" name="Google Shape;31024;p39"/>
            <p:cNvSpPr/>
            <p:nvPr/>
          </p:nvSpPr>
          <p:spPr>
            <a:xfrm>
              <a:off x="490017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5" name="Google Shape;31025;p39"/>
            <p:cNvSpPr/>
            <p:nvPr/>
          </p:nvSpPr>
          <p:spPr>
            <a:xfrm>
              <a:off x="490017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6" name="Google Shape;31026;p39"/>
            <p:cNvSpPr/>
            <p:nvPr/>
          </p:nvSpPr>
          <p:spPr>
            <a:xfrm>
              <a:off x="490017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7" name="Google Shape;31027;p39"/>
            <p:cNvSpPr/>
            <p:nvPr/>
          </p:nvSpPr>
          <p:spPr>
            <a:xfrm>
              <a:off x="490017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8" name="Google Shape;31028;p39"/>
            <p:cNvSpPr/>
            <p:nvPr/>
          </p:nvSpPr>
          <p:spPr>
            <a:xfrm>
              <a:off x="4900175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9" name="Google Shape;31029;p39"/>
            <p:cNvSpPr/>
            <p:nvPr/>
          </p:nvSpPr>
          <p:spPr>
            <a:xfrm>
              <a:off x="4900175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0" name="Google Shape;31030;p39"/>
            <p:cNvSpPr/>
            <p:nvPr/>
          </p:nvSpPr>
          <p:spPr>
            <a:xfrm>
              <a:off x="490017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1" name="Google Shape;31031;p39"/>
            <p:cNvSpPr/>
            <p:nvPr/>
          </p:nvSpPr>
          <p:spPr>
            <a:xfrm>
              <a:off x="490017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2" name="Google Shape;31032;p39"/>
            <p:cNvSpPr/>
            <p:nvPr/>
          </p:nvSpPr>
          <p:spPr>
            <a:xfrm>
              <a:off x="490017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3" name="Google Shape;31033;p39"/>
            <p:cNvSpPr/>
            <p:nvPr/>
          </p:nvSpPr>
          <p:spPr>
            <a:xfrm>
              <a:off x="490017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4" name="Google Shape;31034;p39"/>
            <p:cNvSpPr/>
            <p:nvPr/>
          </p:nvSpPr>
          <p:spPr>
            <a:xfrm>
              <a:off x="490017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5" name="Google Shape;31035;p39"/>
            <p:cNvSpPr/>
            <p:nvPr/>
          </p:nvSpPr>
          <p:spPr>
            <a:xfrm>
              <a:off x="49001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6" name="Google Shape;31036;p39"/>
            <p:cNvSpPr/>
            <p:nvPr/>
          </p:nvSpPr>
          <p:spPr>
            <a:xfrm>
              <a:off x="4857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304" y="907"/>
                    <a:pt x="425" y="907"/>
                    <a:pt x="603" y="965"/>
                  </a:cubicBezTo>
                  <a:cubicBezTo>
                    <a:pt x="787" y="907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7" name="Google Shape;31037;p39"/>
            <p:cNvSpPr/>
            <p:nvPr/>
          </p:nvSpPr>
          <p:spPr>
            <a:xfrm>
              <a:off x="4857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8" name="Google Shape;31038;p39"/>
            <p:cNvSpPr/>
            <p:nvPr/>
          </p:nvSpPr>
          <p:spPr>
            <a:xfrm>
              <a:off x="4857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9" name="Google Shape;31039;p39"/>
            <p:cNvSpPr/>
            <p:nvPr/>
          </p:nvSpPr>
          <p:spPr>
            <a:xfrm>
              <a:off x="4857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0" name="Google Shape;31040;p39"/>
            <p:cNvSpPr/>
            <p:nvPr/>
          </p:nvSpPr>
          <p:spPr>
            <a:xfrm>
              <a:off x="4857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1" name="Google Shape;31041;p39"/>
            <p:cNvSpPr/>
            <p:nvPr/>
          </p:nvSpPr>
          <p:spPr>
            <a:xfrm>
              <a:off x="4857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2" name="Google Shape;31042;p39"/>
            <p:cNvSpPr/>
            <p:nvPr/>
          </p:nvSpPr>
          <p:spPr>
            <a:xfrm>
              <a:off x="4857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3" name="Google Shape;31043;p39"/>
            <p:cNvSpPr/>
            <p:nvPr/>
          </p:nvSpPr>
          <p:spPr>
            <a:xfrm>
              <a:off x="4857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4" name="Google Shape;31044;p39"/>
            <p:cNvSpPr/>
            <p:nvPr/>
          </p:nvSpPr>
          <p:spPr>
            <a:xfrm>
              <a:off x="4857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5" name="Google Shape;31045;p39"/>
            <p:cNvSpPr/>
            <p:nvPr/>
          </p:nvSpPr>
          <p:spPr>
            <a:xfrm>
              <a:off x="4857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6" name="Google Shape;31046;p39"/>
            <p:cNvSpPr/>
            <p:nvPr/>
          </p:nvSpPr>
          <p:spPr>
            <a:xfrm>
              <a:off x="4857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7" name="Google Shape;31047;p39"/>
            <p:cNvSpPr/>
            <p:nvPr/>
          </p:nvSpPr>
          <p:spPr>
            <a:xfrm>
              <a:off x="4857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8" name="Google Shape;31048;p39"/>
            <p:cNvSpPr/>
            <p:nvPr/>
          </p:nvSpPr>
          <p:spPr>
            <a:xfrm>
              <a:off x="4857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9" name="Google Shape;31049;p39"/>
            <p:cNvSpPr/>
            <p:nvPr/>
          </p:nvSpPr>
          <p:spPr>
            <a:xfrm>
              <a:off x="4857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0" name="Google Shape;31050;p39"/>
            <p:cNvSpPr/>
            <p:nvPr/>
          </p:nvSpPr>
          <p:spPr>
            <a:xfrm>
              <a:off x="4857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1" name="Google Shape;31051;p39"/>
            <p:cNvSpPr/>
            <p:nvPr/>
          </p:nvSpPr>
          <p:spPr>
            <a:xfrm>
              <a:off x="4857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2" name="Google Shape;31052;p39"/>
            <p:cNvSpPr/>
            <p:nvPr/>
          </p:nvSpPr>
          <p:spPr>
            <a:xfrm>
              <a:off x="4857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3" name="Google Shape;31053;p39"/>
            <p:cNvSpPr/>
            <p:nvPr/>
          </p:nvSpPr>
          <p:spPr>
            <a:xfrm>
              <a:off x="4857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4" name="Google Shape;31054;p39"/>
            <p:cNvSpPr/>
            <p:nvPr/>
          </p:nvSpPr>
          <p:spPr>
            <a:xfrm>
              <a:off x="48579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121" y="184"/>
                    <a:pt x="183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5" name="Google Shape;31055;p39"/>
            <p:cNvSpPr/>
            <p:nvPr/>
          </p:nvSpPr>
          <p:spPr>
            <a:xfrm>
              <a:off x="4817275" y="210540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20" y="0"/>
                  </a:moveTo>
                  <a:cubicBezTo>
                    <a:pt x="242" y="0"/>
                    <a:pt x="121" y="121"/>
                    <a:pt x="0" y="304"/>
                  </a:cubicBezTo>
                  <a:cubicBezTo>
                    <a:pt x="300" y="362"/>
                    <a:pt x="604" y="483"/>
                    <a:pt x="903" y="603"/>
                  </a:cubicBezTo>
                  <a:lnTo>
                    <a:pt x="903" y="483"/>
                  </a:ln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6" name="Google Shape;31056;p39"/>
            <p:cNvSpPr/>
            <p:nvPr/>
          </p:nvSpPr>
          <p:spPr>
            <a:xfrm>
              <a:off x="4815700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7" name="Google Shape;31057;p39"/>
            <p:cNvSpPr/>
            <p:nvPr/>
          </p:nvSpPr>
          <p:spPr>
            <a:xfrm>
              <a:off x="48157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8" name="Google Shape;31058;p39"/>
            <p:cNvSpPr/>
            <p:nvPr/>
          </p:nvSpPr>
          <p:spPr>
            <a:xfrm>
              <a:off x="48157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9" name="Google Shape;31059;p39"/>
            <p:cNvSpPr/>
            <p:nvPr/>
          </p:nvSpPr>
          <p:spPr>
            <a:xfrm>
              <a:off x="48157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0" name="Google Shape;31060;p39"/>
            <p:cNvSpPr/>
            <p:nvPr/>
          </p:nvSpPr>
          <p:spPr>
            <a:xfrm>
              <a:off x="48157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1" name="Google Shape;31061;p39"/>
            <p:cNvSpPr/>
            <p:nvPr/>
          </p:nvSpPr>
          <p:spPr>
            <a:xfrm>
              <a:off x="48157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2" name="Google Shape;31062;p39"/>
            <p:cNvSpPr/>
            <p:nvPr/>
          </p:nvSpPr>
          <p:spPr>
            <a:xfrm>
              <a:off x="48157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3" name="Google Shape;31063;p39"/>
            <p:cNvSpPr/>
            <p:nvPr/>
          </p:nvSpPr>
          <p:spPr>
            <a:xfrm>
              <a:off x="48157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4" name="Google Shape;31064;p39"/>
            <p:cNvSpPr/>
            <p:nvPr/>
          </p:nvSpPr>
          <p:spPr>
            <a:xfrm>
              <a:off x="48157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5" name="Google Shape;31065;p39"/>
            <p:cNvSpPr/>
            <p:nvPr/>
          </p:nvSpPr>
          <p:spPr>
            <a:xfrm>
              <a:off x="48157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6" name="Google Shape;31066;p39"/>
            <p:cNvSpPr/>
            <p:nvPr/>
          </p:nvSpPr>
          <p:spPr>
            <a:xfrm>
              <a:off x="48157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7" name="Google Shape;31067;p39"/>
            <p:cNvSpPr/>
            <p:nvPr/>
          </p:nvSpPr>
          <p:spPr>
            <a:xfrm>
              <a:off x="48157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8" name="Google Shape;31068;p39"/>
            <p:cNvSpPr/>
            <p:nvPr/>
          </p:nvSpPr>
          <p:spPr>
            <a:xfrm>
              <a:off x="48157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9" name="Google Shape;31069;p39"/>
            <p:cNvSpPr/>
            <p:nvPr/>
          </p:nvSpPr>
          <p:spPr>
            <a:xfrm>
              <a:off x="48157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0" name="Google Shape;31070;p39"/>
            <p:cNvSpPr/>
            <p:nvPr/>
          </p:nvSpPr>
          <p:spPr>
            <a:xfrm>
              <a:off x="48157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1" name="Google Shape;31071;p39"/>
            <p:cNvSpPr/>
            <p:nvPr/>
          </p:nvSpPr>
          <p:spPr>
            <a:xfrm>
              <a:off x="48157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2" name="Google Shape;31072;p39"/>
            <p:cNvSpPr/>
            <p:nvPr/>
          </p:nvSpPr>
          <p:spPr>
            <a:xfrm>
              <a:off x="48157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9" y="928"/>
                  </a:cubicBezTo>
                  <a:cubicBezTo>
                    <a:pt x="477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3" name="Google Shape;31073;p39"/>
            <p:cNvSpPr/>
            <p:nvPr/>
          </p:nvSpPr>
          <p:spPr>
            <a:xfrm>
              <a:off x="4823300" y="1399500"/>
              <a:ext cx="16575" cy="9075"/>
            </a:xfrm>
            <a:custGeom>
              <a:avLst/>
              <a:gdLst/>
              <a:ahLst/>
              <a:cxnLst/>
              <a:rect l="l" t="t" r="r" b="b"/>
              <a:pathLst>
                <a:path w="663" h="363" extrusionOk="0">
                  <a:moveTo>
                    <a:pt x="363" y="1"/>
                  </a:moveTo>
                  <a:cubicBezTo>
                    <a:pt x="242" y="121"/>
                    <a:pt x="121" y="242"/>
                    <a:pt x="1" y="305"/>
                  </a:cubicBezTo>
                  <a:cubicBezTo>
                    <a:pt x="59" y="363"/>
                    <a:pt x="121" y="363"/>
                    <a:pt x="242" y="363"/>
                  </a:cubicBezTo>
                  <a:cubicBezTo>
                    <a:pt x="421" y="363"/>
                    <a:pt x="604" y="184"/>
                    <a:pt x="6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4" name="Google Shape;31074;p39"/>
            <p:cNvSpPr/>
            <p:nvPr/>
          </p:nvSpPr>
          <p:spPr>
            <a:xfrm>
              <a:off x="47750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5" name="Google Shape;31075;p39"/>
            <p:cNvSpPr/>
            <p:nvPr/>
          </p:nvSpPr>
          <p:spPr>
            <a:xfrm>
              <a:off x="47750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6" name="Google Shape;31076;p39"/>
            <p:cNvSpPr/>
            <p:nvPr/>
          </p:nvSpPr>
          <p:spPr>
            <a:xfrm>
              <a:off x="47750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7" name="Google Shape;31077;p39"/>
            <p:cNvSpPr/>
            <p:nvPr/>
          </p:nvSpPr>
          <p:spPr>
            <a:xfrm>
              <a:off x="47750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8" name="Google Shape;31078;p39"/>
            <p:cNvSpPr/>
            <p:nvPr/>
          </p:nvSpPr>
          <p:spPr>
            <a:xfrm>
              <a:off x="47750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9" name="Google Shape;31079;p39"/>
            <p:cNvSpPr/>
            <p:nvPr/>
          </p:nvSpPr>
          <p:spPr>
            <a:xfrm>
              <a:off x="47750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0" name="Google Shape;31080;p39"/>
            <p:cNvSpPr/>
            <p:nvPr/>
          </p:nvSpPr>
          <p:spPr>
            <a:xfrm>
              <a:off x="47750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1" name="Google Shape;31081;p39"/>
            <p:cNvSpPr/>
            <p:nvPr/>
          </p:nvSpPr>
          <p:spPr>
            <a:xfrm>
              <a:off x="47750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2" name="Google Shape;31082;p39"/>
            <p:cNvSpPr/>
            <p:nvPr/>
          </p:nvSpPr>
          <p:spPr>
            <a:xfrm>
              <a:off x="47750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3" name="Google Shape;31083;p39"/>
            <p:cNvSpPr/>
            <p:nvPr/>
          </p:nvSpPr>
          <p:spPr>
            <a:xfrm>
              <a:off x="47750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4" name="Google Shape;31084;p39"/>
            <p:cNvSpPr/>
            <p:nvPr/>
          </p:nvSpPr>
          <p:spPr>
            <a:xfrm>
              <a:off x="47750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5" name="Google Shape;31085;p39"/>
            <p:cNvSpPr/>
            <p:nvPr/>
          </p:nvSpPr>
          <p:spPr>
            <a:xfrm>
              <a:off x="47750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6" name="Google Shape;31086;p39"/>
            <p:cNvSpPr/>
            <p:nvPr/>
          </p:nvSpPr>
          <p:spPr>
            <a:xfrm>
              <a:off x="47750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7" name="Google Shape;31087;p39"/>
            <p:cNvSpPr/>
            <p:nvPr/>
          </p:nvSpPr>
          <p:spPr>
            <a:xfrm>
              <a:off x="47750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8" name="Google Shape;31088;p39"/>
            <p:cNvSpPr/>
            <p:nvPr/>
          </p:nvSpPr>
          <p:spPr>
            <a:xfrm>
              <a:off x="47750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9" name="Google Shape;31089;p39"/>
            <p:cNvSpPr/>
            <p:nvPr/>
          </p:nvSpPr>
          <p:spPr>
            <a:xfrm>
              <a:off x="47750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0" name="Google Shape;31090;p39"/>
            <p:cNvSpPr/>
            <p:nvPr/>
          </p:nvSpPr>
          <p:spPr>
            <a:xfrm>
              <a:off x="4782525" y="143267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604" y="1"/>
                  </a:moveTo>
                  <a:cubicBezTo>
                    <a:pt x="425" y="184"/>
                    <a:pt x="184" y="363"/>
                    <a:pt x="0" y="604"/>
                  </a:cubicBezTo>
                  <a:lnTo>
                    <a:pt x="184" y="604"/>
                  </a:lnTo>
                  <a:cubicBezTo>
                    <a:pt x="425" y="604"/>
                    <a:pt x="667" y="426"/>
                    <a:pt x="667" y="122"/>
                  </a:cubicBezTo>
                  <a:cubicBezTo>
                    <a:pt x="667" y="64"/>
                    <a:pt x="604" y="64"/>
                    <a:pt x="6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1" name="Google Shape;31091;p39"/>
            <p:cNvSpPr/>
            <p:nvPr/>
          </p:nvSpPr>
          <p:spPr>
            <a:xfrm>
              <a:off x="4734250" y="2066175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6" y="0"/>
                  </a:moveTo>
                  <a:cubicBezTo>
                    <a:pt x="242" y="0"/>
                    <a:pt x="64" y="121"/>
                    <a:pt x="1" y="304"/>
                  </a:cubicBezTo>
                  <a:cubicBezTo>
                    <a:pt x="242" y="425"/>
                    <a:pt x="546" y="604"/>
                    <a:pt x="788" y="724"/>
                  </a:cubicBezTo>
                  <a:cubicBezTo>
                    <a:pt x="845" y="666"/>
                    <a:pt x="908" y="546"/>
                    <a:pt x="908" y="425"/>
                  </a:cubicBezTo>
                  <a:cubicBezTo>
                    <a:pt x="908" y="184"/>
                    <a:pt x="667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2" name="Google Shape;31092;p39"/>
            <p:cNvSpPr/>
            <p:nvPr/>
          </p:nvSpPr>
          <p:spPr>
            <a:xfrm>
              <a:off x="47328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3" name="Google Shape;31093;p39"/>
            <p:cNvSpPr/>
            <p:nvPr/>
          </p:nvSpPr>
          <p:spPr>
            <a:xfrm>
              <a:off x="47328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4" name="Google Shape;31094;p39"/>
            <p:cNvSpPr/>
            <p:nvPr/>
          </p:nvSpPr>
          <p:spPr>
            <a:xfrm>
              <a:off x="4732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5" name="Google Shape;31095;p39"/>
            <p:cNvSpPr/>
            <p:nvPr/>
          </p:nvSpPr>
          <p:spPr>
            <a:xfrm>
              <a:off x="4732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6" name="Google Shape;31096;p39"/>
            <p:cNvSpPr/>
            <p:nvPr/>
          </p:nvSpPr>
          <p:spPr>
            <a:xfrm>
              <a:off x="4732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7" name="Google Shape;31097;p39"/>
            <p:cNvSpPr/>
            <p:nvPr/>
          </p:nvSpPr>
          <p:spPr>
            <a:xfrm>
              <a:off x="4732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8" name="Google Shape;31098;p39"/>
            <p:cNvSpPr/>
            <p:nvPr/>
          </p:nvSpPr>
          <p:spPr>
            <a:xfrm>
              <a:off x="4732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9" name="Google Shape;31099;p39"/>
            <p:cNvSpPr/>
            <p:nvPr/>
          </p:nvSpPr>
          <p:spPr>
            <a:xfrm>
              <a:off x="4732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0" name="Google Shape;31100;p39"/>
            <p:cNvSpPr/>
            <p:nvPr/>
          </p:nvSpPr>
          <p:spPr>
            <a:xfrm>
              <a:off x="4732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1" name="Google Shape;31101;p39"/>
            <p:cNvSpPr/>
            <p:nvPr/>
          </p:nvSpPr>
          <p:spPr>
            <a:xfrm>
              <a:off x="4732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2" name="Google Shape;31102;p39"/>
            <p:cNvSpPr/>
            <p:nvPr/>
          </p:nvSpPr>
          <p:spPr>
            <a:xfrm>
              <a:off x="4732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3" name="Google Shape;31103;p39"/>
            <p:cNvSpPr/>
            <p:nvPr/>
          </p:nvSpPr>
          <p:spPr>
            <a:xfrm>
              <a:off x="4732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4" name="Google Shape;31104;p39"/>
            <p:cNvSpPr/>
            <p:nvPr/>
          </p:nvSpPr>
          <p:spPr>
            <a:xfrm>
              <a:off x="4732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5" name="Google Shape;31105;p39"/>
            <p:cNvSpPr/>
            <p:nvPr/>
          </p:nvSpPr>
          <p:spPr>
            <a:xfrm>
              <a:off x="4732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6" name="Google Shape;31106;p39"/>
            <p:cNvSpPr/>
            <p:nvPr/>
          </p:nvSpPr>
          <p:spPr>
            <a:xfrm>
              <a:off x="4744875" y="1474925"/>
              <a:ext cx="12100" cy="13650"/>
            </a:xfrm>
            <a:custGeom>
              <a:avLst/>
              <a:gdLst/>
              <a:ahLst/>
              <a:cxnLst/>
              <a:rect l="l" t="t" r="r" b="b"/>
              <a:pathLst>
                <a:path w="484" h="546" extrusionOk="0">
                  <a:moveTo>
                    <a:pt x="483" y="0"/>
                  </a:moveTo>
                  <a:cubicBezTo>
                    <a:pt x="363" y="121"/>
                    <a:pt x="300" y="242"/>
                    <a:pt x="179" y="304"/>
                  </a:cubicBezTo>
                  <a:cubicBezTo>
                    <a:pt x="121" y="425"/>
                    <a:pt x="58" y="483"/>
                    <a:pt x="1" y="546"/>
                  </a:cubicBezTo>
                  <a:cubicBezTo>
                    <a:pt x="300" y="546"/>
                    <a:pt x="483" y="304"/>
                    <a:pt x="483" y="6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7" name="Google Shape;31107;p39"/>
            <p:cNvSpPr/>
            <p:nvPr/>
          </p:nvSpPr>
          <p:spPr>
            <a:xfrm>
              <a:off x="46920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8" name="Google Shape;31108;p39"/>
            <p:cNvSpPr/>
            <p:nvPr/>
          </p:nvSpPr>
          <p:spPr>
            <a:xfrm>
              <a:off x="46920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9" name="Google Shape;31109;p39"/>
            <p:cNvSpPr/>
            <p:nvPr/>
          </p:nvSpPr>
          <p:spPr>
            <a:xfrm>
              <a:off x="46920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0" name="Google Shape;31110;p39"/>
            <p:cNvSpPr/>
            <p:nvPr/>
          </p:nvSpPr>
          <p:spPr>
            <a:xfrm>
              <a:off x="46920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1" name="Google Shape;31111;p39"/>
            <p:cNvSpPr/>
            <p:nvPr/>
          </p:nvSpPr>
          <p:spPr>
            <a:xfrm>
              <a:off x="46920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2" name="Google Shape;31112;p39"/>
            <p:cNvSpPr/>
            <p:nvPr/>
          </p:nvSpPr>
          <p:spPr>
            <a:xfrm>
              <a:off x="46920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3" name="Google Shape;31113;p39"/>
            <p:cNvSpPr/>
            <p:nvPr/>
          </p:nvSpPr>
          <p:spPr>
            <a:xfrm>
              <a:off x="46920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4" name="Google Shape;31114;p39"/>
            <p:cNvSpPr/>
            <p:nvPr/>
          </p:nvSpPr>
          <p:spPr>
            <a:xfrm>
              <a:off x="46920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5" name="Google Shape;31115;p39"/>
            <p:cNvSpPr/>
            <p:nvPr/>
          </p:nvSpPr>
          <p:spPr>
            <a:xfrm>
              <a:off x="46920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6" name="Google Shape;31116;p39"/>
            <p:cNvSpPr/>
            <p:nvPr/>
          </p:nvSpPr>
          <p:spPr>
            <a:xfrm>
              <a:off x="46920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7" name="Google Shape;31117;p39"/>
            <p:cNvSpPr/>
            <p:nvPr/>
          </p:nvSpPr>
          <p:spPr>
            <a:xfrm>
              <a:off x="46920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08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8" name="Google Shape;31118;p39"/>
            <p:cNvSpPr/>
            <p:nvPr/>
          </p:nvSpPr>
          <p:spPr>
            <a:xfrm>
              <a:off x="46920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9" name="Google Shape;31119;p39"/>
            <p:cNvSpPr/>
            <p:nvPr/>
          </p:nvSpPr>
          <p:spPr>
            <a:xfrm>
              <a:off x="46920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363" y="1"/>
                    <a:pt x="242" y="63"/>
                    <a:pt x="121" y="121"/>
                  </a:cubicBezTo>
                  <a:cubicBezTo>
                    <a:pt x="121" y="184"/>
                    <a:pt x="63" y="242"/>
                    <a:pt x="63" y="305"/>
                  </a:cubicBezTo>
                  <a:cubicBezTo>
                    <a:pt x="1" y="363"/>
                    <a:pt x="1" y="425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0" name="Google Shape;31120;p39"/>
            <p:cNvSpPr/>
            <p:nvPr/>
          </p:nvSpPr>
          <p:spPr>
            <a:xfrm>
              <a:off x="46498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1" name="Google Shape;31121;p39"/>
            <p:cNvSpPr/>
            <p:nvPr/>
          </p:nvSpPr>
          <p:spPr>
            <a:xfrm>
              <a:off x="46498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2" name="Google Shape;31122;p39"/>
            <p:cNvSpPr/>
            <p:nvPr/>
          </p:nvSpPr>
          <p:spPr>
            <a:xfrm>
              <a:off x="46498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3" name="Google Shape;31123;p39"/>
            <p:cNvSpPr/>
            <p:nvPr/>
          </p:nvSpPr>
          <p:spPr>
            <a:xfrm>
              <a:off x="46498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4" name="Google Shape;31124;p39"/>
            <p:cNvSpPr/>
            <p:nvPr/>
          </p:nvSpPr>
          <p:spPr>
            <a:xfrm>
              <a:off x="46498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5" name="Google Shape;31125;p39"/>
            <p:cNvSpPr/>
            <p:nvPr/>
          </p:nvSpPr>
          <p:spPr>
            <a:xfrm>
              <a:off x="46498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6" name="Google Shape;31126;p39"/>
            <p:cNvSpPr/>
            <p:nvPr/>
          </p:nvSpPr>
          <p:spPr>
            <a:xfrm>
              <a:off x="46498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7" name="Google Shape;31127;p39"/>
            <p:cNvSpPr/>
            <p:nvPr/>
          </p:nvSpPr>
          <p:spPr>
            <a:xfrm>
              <a:off x="46498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8" name="Google Shape;31128;p39"/>
            <p:cNvSpPr/>
            <p:nvPr/>
          </p:nvSpPr>
          <p:spPr>
            <a:xfrm>
              <a:off x="46498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9" name="Google Shape;31129;p39"/>
            <p:cNvSpPr/>
            <p:nvPr/>
          </p:nvSpPr>
          <p:spPr>
            <a:xfrm>
              <a:off x="46498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0" name="Google Shape;31130;p39"/>
            <p:cNvSpPr/>
            <p:nvPr/>
          </p:nvSpPr>
          <p:spPr>
            <a:xfrm>
              <a:off x="4652800" y="1586525"/>
              <a:ext cx="21150" cy="22725"/>
            </a:xfrm>
            <a:custGeom>
              <a:avLst/>
              <a:gdLst/>
              <a:ahLst/>
              <a:cxnLst/>
              <a:rect l="l" t="t" r="r" b="b"/>
              <a:pathLst>
                <a:path w="846" h="909" extrusionOk="0">
                  <a:moveTo>
                    <a:pt x="546" y="1"/>
                  </a:moveTo>
                  <a:lnTo>
                    <a:pt x="1" y="725"/>
                  </a:lnTo>
                  <a:lnTo>
                    <a:pt x="64" y="725"/>
                  </a:lnTo>
                  <a:cubicBezTo>
                    <a:pt x="122" y="845"/>
                    <a:pt x="242" y="908"/>
                    <a:pt x="363" y="908"/>
                  </a:cubicBezTo>
                  <a:cubicBezTo>
                    <a:pt x="604" y="908"/>
                    <a:pt x="846" y="667"/>
                    <a:pt x="846" y="426"/>
                  </a:cubicBezTo>
                  <a:cubicBezTo>
                    <a:pt x="846" y="242"/>
                    <a:pt x="725" y="64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1" name="Google Shape;31131;p39"/>
            <p:cNvSpPr/>
            <p:nvPr/>
          </p:nvSpPr>
          <p:spPr>
            <a:xfrm>
              <a:off x="460755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2" name="Google Shape;31132;p39"/>
            <p:cNvSpPr/>
            <p:nvPr/>
          </p:nvSpPr>
          <p:spPr>
            <a:xfrm>
              <a:off x="46075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3" name="Google Shape;31133;p39"/>
            <p:cNvSpPr/>
            <p:nvPr/>
          </p:nvSpPr>
          <p:spPr>
            <a:xfrm>
              <a:off x="46075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4" name="Google Shape;31134;p39"/>
            <p:cNvSpPr/>
            <p:nvPr/>
          </p:nvSpPr>
          <p:spPr>
            <a:xfrm>
              <a:off x="46075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5" name="Google Shape;31135;p39"/>
            <p:cNvSpPr/>
            <p:nvPr/>
          </p:nvSpPr>
          <p:spPr>
            <a:xfrm>
              <a:off x="46075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3"/>
                    <a:pt x="546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6" name="Google Shape;31136;p39"/>
            <p:cNvSpPr/>
            <p:nvPr/>
          </p:nvSpPr>
          <p:spPr>
            <a:xfrm>
              <a:off x="46075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305" y="903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7" name="Google Shape;31137;p39"/>
            <p:cNvSpPr/>
            <p:nvPr/>
          </p:nvSpPr>
          <p:spPr>
            <a:xfrm>
              <a:off x="46075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305" y="903"/>
                    <a:pt x="426" y="903"/>
                    <a:pt x="546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8" name="Google Shape;31138;p39"/>
            <p:cNvSpPr/>
            <p:nvPr/>
          </p:nvSpPr>
          <p:spPr>
            <a:xfrm>
              <a:off x="46075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363" y="0"/>
                    <a:pt x="305" y="63"/>
                    <a:pt x="184" y="121"/>
                  </a:cubicBezTo>
                  <a:cubicBezTo>
                    <a:pt x="122" y="241"/>
                    <a:pt x="64" y="304"/>
                    <a:pt x="64" y="425"/>
                  </a:cubicBezTo>
                  <a:lnTo>
                    <a:pt x="1" y="483"/>
                  </a:lnTo>
                  <a:cubicBezTo>
                    <a:pt x="1" y="603"/>
                    <a:pt x="64" y="724"/>
                    <a:pt x="184" y="845"/>
                  </a:cubicBezTo>
                  <a:cubicBezTo>
                    <a:pt x="305" y="907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9" name="Google Shape;31139;p39"/>
            <p:cNvSpPr/>
            <p:nvPr/>
          </p:nvSpPr>
          <p:spPr>
            <a:xfrm>
              <a:off x="4624225" y="1636375"/>
              <a:ext cx="7500" cy="12075"/>
            </a:xfrm>
            <a:custGeom>
              <a:avLst/>
              <a:gdLst/>
              <a:ahLst/>
              <a:cxnLst/>
              <a:rect l="l" t="t" r="r" b="b"/>
              <a:pathLst>
                <a:path w="300" h="483" extrusionOk="0">
                  <a:moveTo>
                    <a:pt x="299" y="0"/>
                  </a:moveTo>
                  <a:cubicBezTo>
                    <a:pt x="179" y="121"/>
                    <a:pt x="121" y="299"/>
                    <a:pt x="0" y="483"/>
                  </a:cubicBezTo>
                  <a:cubicBezTo>
                    <a:pt x="179" y="362"/>
                    <a:pt x="299" y="179"/>
                    <a:pt x="29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0" name="Google Shape;31140;p39"/>
            <p:cNvSpPr/>
            <p:nvPr/>
          </p:nvSpPr>
          <p:spPr>
            <a:xfrm>
              <a:off x="4577400" y="1904850"/>
              <a:ext cx="13650" cy="21125"/>
            </a:xfrm>
            <a:custGeom>
              <a:avLst/>
              <a:gdLst/>
              <a:ahLst/>
              <a:cxnLst/>
              <a:rect l="l" t="t" r="r" b="b"/>
              <a:pathLst>
                <a:path w="546" h="845" extrusionOk="0">
                  <a:moveTo>
                    <a:pt x="0" y="0"/>
                  </a:moveTo>
                  <a:cubicBezTo>
                    <a:pt x="121" y="300"/>
                    <a:pt x="184" y="541"/>
                    <a:pt x="304" y="782"/>
                  </a:cubicBezTo>
                  <a:lnTo>
                    <a:pt x="362" y="845"/>
                  </a:lnTo>
                  <a:cubicBezTo>
                    <a:pt x="483" y="782"/>
                    <a:pt x="546" y="604"/>
                    <a:pt x="546" y="483"/>
                  </a:cubicBezTo>
                  <a:cubicBezTo>
                    <a:pt x="546" y="242"/>
                    <a:pt x="304" y="0"/>
                    <a:pt x="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1" name="Google Shape;31141;p39"/>
            <p:cNvSpPr/>
            <p:nvPr/>
          </p:nvSpPr>
          <p:spPr>
            <a:xfrm>
              <a:off x="45683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242" y="1"/>
                    <a:pt x="63" y="121"/>
                    <a:pt x="0" y="242"/>
                  </a:cubicBezTo>
                  <a:cubicBezTo>
                    <a:pt x="0" y="483"/>
                    <a:pt x="63" y="662"/>
                    <a:pt x="121" y="845"/>
                  </a:cubicBezTo>
                  <a:cubicBezTo>
                    <a:pt x="184" y="903"/>
                    <a:pt x="304" y="966"/>
                    <a:pt x="425" y="966"/>
                  </a:cubicBezTo>
                  <a:cubicBezTo>
                    <a:pt x="666" y="903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2" name="Google Shape;31142;p39"/>
            <p:cNvSpPr/>
            <p:nvPr/>
          </p:nvSpPr>
          <p:spPr>
            <a:xfrm>
              <a:off x="45669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3" name="Google Shape;31143;p39"/>
            <p:cNvSpPr/>
            <p:nvPr/>
          </p:nvSpPr>
          <p:spPr>
            <a:xfrm>
              <a:off x="45669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4" name="Google Shape;31144;p39"/>
            <p:cNvSpPr/>
            <p:nvPr/>
          </p:nvSpPr>
          <p:spPr>
            <a:xfrm>
              <a:off x="4571350" y="1744975"/>
              <a:ext cx="19700" cy="24150"/>
            </a:xfrm>
            <a:custGeom>
              <a:avLst/>
              <a:gdLst/>
              <a:ahLst/>
              <a:cxnLst/>
              <a:rect l="l" t="t" r="r" b="b"/>
              <a:pathLst>
                <a:path w="788" h="966" extrusionOk="0">
                  <a:moveTo>
                    <a:pt x="305" y="0"/>
                  </a:moveTo>
                  <a:cubicBezTo>
                    <a:pt x="184" y="299"/>
                    <a:pt x="122" y="603"/>
                    <a:pt x="1" y="903"/>
                  </a:cubicBezTo>
                  <a:cubicBezTo>
                    <a:pt x="122" y="903"/>
                    <a:pt x="184" y="965"/>
                    <a:pt x="305" y="965"/>
                  </a:cubicBezTo>
                  <a:cubicBezTo>
                    <a:pt x="546" y="965"/>
                    <a:pt x="788" y="724"/>
                    <a:pt x="788" y="483"/>
                  </a:cubicBezTo>
                  <a:cubicBezTo>
                    <a:pt x="788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5" name="Google Shape;31145;p39"/>
            <p:cNvSpPr/>
            <p:nvPr/>
          </p:nvSpPr>
          <p:spPr>
            <a:xfrm>
              <a:off x="4585000" y="1714800"/>
              <a:ext cx="6050" cy="12100"/>
            </a:xfrm>
            <a:custGeom>
              <a:avLst/>
              <a:gdLst/>
              <a:ahLst/>
              <a:cxnLst/>
              <a:rect l="l" t="t" r="r" b="b"/>
              <a:pathLst>
                <a:path w="242" h="484" extrusionOk="0">
                  <a:moveTo>
                    <a:pt x="179" y="0"/>
                  </a:moveTo>
                  <a:cubicBezTo>
                    <a:pt x="121" y="121"/>
                    <a:pt x="58" y="300"/>
                    <a:pt x="0" y="483"/>
                  </a:cubicBezTo>
                  <a:cubicBezTo>
                    <a:pt x="121" y="420"/>
                    <a:pt x="242" y="242"/>
                    <a:pt x="242" y="58"/>
                  </a:cubicBezTo>
                  <a:cubicBezTo>
                    <a:pt x="242" y="58"/>
                    <a:pt x="242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46" name="Google Shape;31146;p39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147" name="Google Shape;31147;p39"/>
          <p:cNvSpPr txBox="1">
            <a:spLocks noGrp="1"/>
          </p:cNvSpPr>
          <p:nvPr>
            <p:ph type="subTitle" idx="1"/>
          </p:nvPr>
        </p:nvSpPr>
        <p:spPr>
          <a:xfrm>
            <a:off x="1155100" y="1966500"/>
            <a:ext cx="2270400" cy="17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2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06" name="Google Shape;32806;p42"/>
          <p:cNvGrpSpPr/>
          <p:nvPr/>
        </p:nvGrpSpPr>
        <p:grpSpPr>
          <a:xfrm rot="5400000">
            <a:off x="-207578" y="623117"/>
            <a:ext cx="1053275" cy="357280"/>
            <a:chOff x="2488475" y="2494525"/>
            <a:chExt cx="435850" cy="147850"/>
          </a:xfrm>
        </p:grpSpPr>
        <p:sp>
          <p:nvSpPr>
            <p:cNvPr id="32807" name="Google Shape;32807;p42"/>
            <p:cNvSpPr/>
            <p:nvPr/>
          </p:nvSpPr>
          <p:spPr>
            <a:xfrm>
              <a:off x="24884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8" name="Google Shape;32808;p42"/>
            <p:cNvSpPr/>
            <p:nvPr/>
          </p:nvSpPr>
          <p:spPr>
            <a:xfrm>
              <a:off x="25457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5" y="1449"/>
                    <a:pt x="1449" y="1149"/>
                    <a:pt x="1449" y="725"/>
                  </a:cubicBezTo>
                  <a:cubicBezTo>
                    <a:pt x="1449" y="305"/>
                    <a:pt x="1145" y="1"/>
                    <a:pt x="7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9" name="Google Shape;32809;p42"/>
            <p:cNvSpPr/>
            <p:nvPr/>
          </p:nvSpPr>
          <p:spPr>
            <a:xfrm>
              <a:off x="2603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00" y="1"/>
                    <a:pt x="0" y="305"/>
                    <a:pt x="0" y="725"/>
                  </a:cubicBezTo>
                  <a:cubicBezTo>
                    <a:pt x="0" y="1149"/>
                    <a:pt x="300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0" name="Google Shape;32810;p42"/>
            <p:cNvSpPr/>
            <p:nvPr/>
          </p:nvSpPr>
          <p:spPr>
            <a:xfrm>
              <a:off x="2660425" y="2494525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299" y="1"/>
                    <a:pt x="0" y="305"/>
                    <a:pt x="0" y="725"/>
                  </a:cubicBezTo>
                  <a:cubicBezTo>
                    <a:pt x="0" y="1149"/>
                    <a:pt x="299" y="1449"/>
                    <a:pt x="724" y="1449"/>
                  </a:cubicBezTo>
                  <a:cubicBezTo>
                    <a:pt x="1086" y="1449"/>
                    <a:pt x="1448" y="1149"/>
                    <a:pt x="1448" y="725"/>
                  </a:cubicBezTo>
                  <a:cubicBezTo>
                    <a:pt x="1448" y="305"/>
                    <a:pt x="1086" y="1"/>
                    <a:pt x="7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1" name="Google Shape;32811;p42"/>
            <p:cNvSpPr/>
            <p:nvPr/>
          </p:nvSpPr>
          <p:spPr>
            <a:xfrm>
              <a:off x="271772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00" y="1"/>
                    <a:pt x="1" y="305"/>
                    <a:pt x="1" y="725"/>
                  </a:cubicBezTo>
                  <a:cubicBezTo>
                    <a:pt x="1" y="1149"/>
                    <a:pt x="300" y="1449"/>
                    <a:pt x="725" y="1449"/>
                  </a:cubicBezTo>
                  <a:cubicBezTo>
                    <a:pt x="1087" y="1449"/>
                    <a:pt x="1449" y="1149"/>
                    <a:pt x="1449" y="725"/>
                  </a:cubicBezTo>
                  <a:cubicBezTo>
                    <a:pt x="1449" y="305"/>
                    <a:pt x="1087" y="1"/>
                    <a:pt x="7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2" name="Google Shape;32812;p42"/>
            <p:cNvSpPr/>
            <p:nvPr/>
          </p:nvSpPr>
          <p:spPr>
            <a:xfrm>
              <a:off x="2773475" y="2494525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4" y="1270"/>
                  </a:cubicBezTo>
                  <a:cubicBezTo>
                    <a:pt x="483" y="1270"/>
                    <a:pt x="242" y="1029"/>
                    <a:pt x="242" y="725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511" y="1149"/>
                    <a:pt x="1511" y="725"/>
                  </a:cubicBezTo>
                  <a:cubicBezTo>
                    <a:pt x="1511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3" name="Google Shape;32813;p42"/>
            <p:cNvSpPr/>
            <p:nvPr/>
          </p:nvSpPr>
          <p:spPr>
            <a:xfrm>
              <a:off x="28308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5"/>
                  </a:cubicBezTo>
                  <a:cubicBezTo>
                    <a:pt x="1269" y="1029"/>
                    <a:pt x="1028" y="1270"/>
                    <a:pt x="724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448" y="1149"/>
                    <a:pt x="1448" y="725"/>
                  </a:cubicBezTo>
                  <a:cubicBezTo>
                    <a:pt x="1448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4" name="Google Shape;32814;p42"/>
            <p:cNvSpPr/>
            <p:nvPr/>
          </p:nvSpPr>
          <p:spPr>
            <a:xfrm>
              <a:off x="2888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5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9" y="1449"/>
                    <a:pt x="1449" y="1149"/>
                    <a:pt x="1449" y="725"/>
                  </a:cubicBezTo>
                  <a:cubicBezTo>
                    <a:pt x="1449" y="305"/>
                    <a:pt x="1149" y="1"/>
                    <a:pt x="7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5" name="Google Shape;32815;p42"/>
            <p:cNvSpPr/>
            <p:nvPr/>
          </p:nvSpPr>
          <p:spPr>
            <a:xfrm>
              <a:off x="24884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6" name="Google Shape;32816;p42"/>
            <p:cNvSpPr/>
            <p:nvPr/>
          </p:nvSpPr>
          <p:spPr>
            <a:xfrm>
              <a:off x="25457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5" y="1448"/>
                    <a:pt x="1449" y="1144"/>
                    <a:pt x="1449" y="724"/>
                  </a:cubicBezTo>
                  <a:cubicBezTo>
                    <a:pt x="1449" y="300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7" name="Google Shape;32817;p42"/>
            <p:cNvSpPr/>
            <p:nvPr/>
          </p:nvSpPr>
          <p:spPr>
            <a:xfrm>
              <a:off x="2603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0"/>
                    <a:pt x="0" y="724"/>
                  </a:cubicBezTo>
                  <a:cubicBezTo>
                    <a:pt x="0" y="1144"/>
                    <a:pt x="300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8" name="Google Shape;32818;p42"/>
            <p:cNvSpPr/>
            <p:nvPr/>
          </p:nvSpPr>
          <p:spPr>
            <a:xfrm>
              <a:off x="2660425" y="255040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0"/>
                    <a:pt x="0" y="724"/>
                  </a:cubicBezTo>
                  <a:cubicBezTo>
                    <a:pt x="0" y="1144"/>
                    <a:pt x="299" y="1448"/>
                    <a:pt x="724" y="1448"/>
                  </a:cubicBezTo>
                  <a:cubicBezTo>
                    <a:pt x="1086" y="1448"/>
                    <a:pt x="1448" y="1144"/>
                    <a:pt x="1448" y="724"/>
                  </a:cubicBezTo>
                  <a:cubicBezTo>
                    <a:pt x="1448" y="300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9" name="Google Shape;32819;p42"/>
            <p:cNvSpPr/>
            <p:nvPr/>
          </p:nvSpPr>
          <p:spPr>
            <a:xfrm>
              <a:off x="271772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0"/>
                    <a:pt x="1" y="724"/>
                  </a:cubicBezTo>
                  <a:cubicBezTo>
                    <a:pt x="1" y="1144"/>
                    <a:pt x="300" y="1448"/>
                    <a:pt x="725" y="1448"/>
                  </a:cubicBezTo>
                  <a:cubicBezTo>
                    <a:pt x="1087" y="1448"/>
                    <a:pt x="1449" y="1144"/>
                    <a:pt x="1449" y="724"/>
                  </a:cubicBezTo>
                  <a:cubicBezTo>
                    <a:pt x="1449" y="300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0" name="Google Shape;32820;p42"/>
            <p:cNvSpPr/>
            <p:nvPr/>
          </p:nvSpPr>
          <p:spPr>
            <a:xfrm>
              <a:off x="2773475" y="255040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4" y="1265"/>
                  </a:cubicBezTo>
                  <a:cubicBezTo>
                    <a:pt x="483" y="1265"/>
                    <a:pt x="242" y="1024"/>
                    <a:pt x="242" y="724"/>
                  </a:cubicBezTo>
                  <a:cubicBezTo>
                    <a:pt x="242" y="420"/>
                    <a:pt x="483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511" y="1144"/>
                    <a:pt x="1511" y="724"/>
                  </a:cubicBezTo>
                  <a:cubicBezTo>
                    <a:pt x="1511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1" name="Google Shape;32821;p42"/>
            <p:cNvSpPr/>
            <p:nvPr/>
          </p:nvSpPr>
          <p:spPr>
            <a:xfrm>
              <a:off x="28308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8" y="179"/>
                    <a:pt x="1269" y="420"/>
                    <a:pt x="1269" y="724"/>
                  </a:cubicBezTo>
                  <a:cubicBezTo>
                    <a:pt x="1269" y="1024"/>
                    <a:pt x="1028" y="1265"/>
                    <a:pt x="724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448" y="1144"/>
                    <a:pt x="1448" y="724"/>
                  </a:cubicBezTo>
                  <a:cubicBezTo>
                    <a:pt x="1448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2" name="Google Shape;32822;p42"/>
            <p:cNvSpPr/>
            <p:nvPr/>
          </p:nvSpPr>
          <p:spPr>
            <a:xfrm>
              <a:off x="2888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5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9" y="1448"/>
                    <a:pt x="1449" y="1144"/>
                    <a:pt x="1449" y="724"/>
                  </a:cubicBezTo>
                  <a:cubicBezTo>
                    <a:pt x="1449" y="300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3" name="Google Shape;32823;p42"/>
            <p:cNvSpPr/>
            <p:nvPr/>
          </p:nvSpPr>
          <p:spPr>
            <a:xfrm>
              <a:off x="24884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4" name="Google Shape;32824;p42"/>
            <p:cNvSpPr/>
            <p:nvPr/>
          </p:nvSpPr>
          <p:spPr>
            <a:xfrm>
              <a:off x="25457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5" y="1448"/>
                    <a:pt x="1449" y="1149"/>
                    <a:pt x="1449" y="724"/>
                  </a:cubicBezTo>
                  <a:cubicBezTo>
                    <a:pt x="1449" y="304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5" name="Google Shape;32825;p42"/>
            <p:cNvSpPr/>
            <p:nvPr/>
          </p:nvSpPr>
          <p:spPr>
            <a:xfrm>
              <a:off x="2603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4"/>
                    <a:pt x="0" y="724"/>
                  </a:cubicBezTo>
                  <a:cubicBezTo>
                    <a:pt x="0" y="1149"/>
                    <a:pt x="300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6" name="Google Shape;32826;p42"/>
            <p:cNvSpPr/>
            <p:nvPr/>
          </p:nvSpPr>
          <p:spPr>
            <a:xfrm>
              <a:off x="2660425" y="260615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4"/>
                    <a:pt x="0" y="724"/>
                  </a:cubicBezTo>
                  <a:cubicBezTo>
                    <a:pt x="0" y="1149"/>
                    <a:pt x="299" y="1448"/>
                    <a:pt x="724" y="1448"/>
                  </a:cubicBezTo>
                  <a:cubicBezTo>
                    <a:pt x="1086" y="1448"/>
                    <a:pt x="1448" y="1149"/>
                    <a:pt x="1448" y="724"/>
                  </a:cubicBezTo>
                  <a:cubicBezTo>
                    <a:pt x="1448" y="304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7" name="Google Shape;32827;p42"/>
            <p:cNvSpPr/>
            <p:nvPr/>
          </p:nvSpPr>
          <p:spPr>
            <a:xfrm>
              <a:off x="271772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4"/>
                    <a:pt x="1" y="724"/>
                  </a:cubicBezTo>
                  <a:cubicBezTo>
                    <a:pt x="1" y="1149"/>
                    <a:pt x="300" y="1448"/>
                    <a:pt x="725" y="1448"/>
                  </a:cubicBezTo>
                  <a:cubicBezTo>
                    <a:pt x="1087" y="1448"/>
                    <a:pt x="1449" y="1149"/>
                    <a:pt x="1449" y="724"/>
                  </a:cubicBezTo>
                  <a:cubicBezTo>
                    <a:pt x="1449" y="304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8" name="Google Shape;32828;p42"/>
            <p:cNvSpPr/>
            <p:nvPr/>
          </p:nvSpPr>
          <p:spPr>
            <a:xfrm>
              <a:off x="2773475" y="260615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4" y="1270"/>
                  </a:cubicBezTo>
                  <a:cubicBezTo>
                    <a:pt x="483" y="1270"/>
                    <a:pt x="242" y="1028"/>
                    <a:pt x="242" y="724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511" y="1149"/>
                    <a:pt x="1511" y="724"/>
                  </a:cubicBezTo>
                  <a:cubicBezTo>
                    <a:pt x="1511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9" name="Google Shape;32829;p42"/>
            <p:cNvSpPr/>
            <p:nvPr/>
          </p:nvSpPr>
          <p:spPr>
            <a:xfrm>
              <a:off x="28308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4"/>
                  </a:cubicBezTo>
                  <a:cubicBezTo>
                    <a:pt x="1269" y="1028"/>
                    <a:pt x="1028" y="1270"/>
                    <a:pt x="724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448" y="1149"/>
                    <a:pt x="1448" y="724"/>
                  </a:cubicBezTo>
                  <a:cubicBezTo>
                    <a:pt x="1448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0" name="Google Shape;32830;p42"/>
            <p:cNvSpPr/>
            <p:nvPr/>
          </p:nvSpPr>
          <p:spPr>
            <a:xfrm>
              <a:off x="2888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5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9" y="1448"/>
                    <a:pt x="1449" y="1149"/>
                    <a:pt x="1449" y="724"/>
                  </a:cubicBezTo>
                  <a:cubicBezTo>
                    <a:pt x="1449" y="304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31" name="Google Shape;32831;p42"/>
          <p:cNvGrpSpPr/>
          <p:nvPr/>
        </p:nvGrpSpPr>
        <p:grpSpPr>
          <a:xfrm rot="237" flipH="1">
            <a:off x="6149832" y="3916660"/>
            <a:ext cx="3546141" cy="1450407"/>
            <a:chOff x="873025" y="253200"/>
            <a:chExt cx="2449500" cy="1025675"/>
          </a:xfrm>
        </p:grpSpPr>
        <p:sp>
          <p:nvSpPr>
            <p:cNvPr id="32832" name="Google Shape;32832;p42"/>
            <p:cNvSpPr/>
            <p:nvPr/>
          </p:nvSpPr>
          <p:spPr>
            <a:xfrm>
              <a:off x="3316450" y="1259300"/>
              <a:ext cx="6075" cy="16550"/>
            </a:xfrm>
            <a:custGeom>
              <a:avLst/>
              <a:gdLst/>
              <a:ahLst/>
              <a:cxnLst/>
              <a:rect l="l" t="t" r="r" b="b"/>
              <a:pathLst>
                <a:path w="243" h="662" extrusionOk="0">
                  <a:moveTo>
                    <a:pt x="122" y="0"/>
                  </a:moveTo>
                  <a:cubicBezTo>
                    <a:pt x="64" y="58"/>
                    <a:pt x="1" y="179"/>
                    <a:pt x="1" y="299"/>
                  </a:cubicBezTo>
                  <a:cubicBezTo>
                    <a:pt x="1" y="420"/>
                    <a:pt x="64" y="541"/>
                    <a:pt x="184" y="604"/>
                  </a:cubicBezTo>
                  <a:cubicBezTo>
                    <a:pt x="184" y="661"/>
                    <a:pt x="184" y="661"/>
                    <a:pt x="242" y="661"/>
                  </a:cubicBezTo>
                  <a:cubicBezTo>
                    <a:pt x="184" y="420"/>
                    <a:pt x="184" y="242"/>
                    <a:pt x="12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3" name="Google Shape;32833;p42"/>
            <p:cNvSpPr/>
            <p:nvPr/>
          </p:nvSpPr>
          <p:spPr>
            <a:xfrm>
              <a:off x="3275800" y="12547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4" name="Google Shape;32834;p42"/>
            <p:cNvSpPr/>
            <p:nvPr/>
          </p:nvSpPr>
          <p:spPr>
            <a:xfrm>
              <a:off x="3275800" y="1214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5" name="Google Shape;32835;p42"/>
            <p:cNvSpPr/>
            <p:nvPr/>
          </p:nvSpPr>
          <p:spPr>
            <a:xfrm>
              <a:off x="3275800" y="11748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6" name="Google Shape;32836;p42"/>
            <p:cNvSpPr/>
            <p:nvPr/>
          </p:nvSpPr>
          <p:spPr>
            <a:xfrm>
              <a:off x="3275800" y="1134050"/>
              <a:ext cx="18125" cy="24150"/>
            </a:xfrm>
            <a:custGeom>
              <a:avLst/>
              <a:gdLst/>
              <a:ahLst/>
              <a:cxnLst/>
              <a:rect l="l" t="t" r="r" b="b"/>
              <a:pathLst>
                <a:path w="725" h="966" extrusionOk="0">
                  <a:moveTo>
                    <a:pt x="362" y="0"/>
                  </a:moveTo>
                  <a:cubicBezTo>
                    <a:pt x="179" y="63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541" y="966"/>
                    <a:pt x="662" y="966"/>
                    <a:pt x="724" y="908"/>
                  </a:cubicBezTo>
                  <a:lnTo>
                    <a:pt x="362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7" name="Google Shape;32837;p42"/>
            <p:cNvSpPr/>
            <p:nvPr/>
          </p:nvSpPr>
          <p:spPr>
            <a:xfrm>
              <a:off x="32335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8" name="Google Shape;32838;p42"/>
            <p:cNvSpPr/>
            <p:nvPr/>
          </p:nvSpPr>
          <p:spPr>
            <a:xfrm>
              <a:off x="32335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9" name="Google Shape;32839;p42"/>
            <p:cNvSpPr/>
            <p:nvPr/>
          </p:nvSpPr>
          <p:spPr>
            <a:xfrm>
              <a:off x="32335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0" name="Google Shape;32840;p42"/>
            <p:cNvSpPr/>
            <p:nvPr/>
          </p:nvSpPr>
          <p:spPr>
            <a:xfrm>
              <a:off x="32335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1" name="Google Shape;32841;p42"/>
            <p:cNvSpPr/>
            <p:nvPr/>
          </p:nvSpPr>
          <p:spPr>
            <a:xfrm>
              <a:off x="32335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2" name="Google Shape;32842;p42"/>
            <p:cNvSpPr/>
            <p:nvPr/>
          </p:nvSpPr>
          <p:spPr>
            <a:xfrm>
              <a:off x="3233575" y="1054175"/>
              <a:ext cx="21125" cy="24150"/>
            </a:xfrm>
            <a:custGeom>
              <a:avLst/>
              <a:gdLst/>
              <a:ahLst/>
              <a:cxnLst/>
              <a:rect l="l" t="t" r="r" b="b"/>
              <a:pathLst>
                <a:path w="845" h="966" extrusionOk="0">
                  <a:moveTo>
                    <a:pt x="362" y="0"/>
                  </a:moveTo>
                  <a:cubicBezTo>
                    <a:pt x="179" y="58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603" y="965"/>
                    <a:pt x="782" y="903"/>
                    <a:pt x="845" y="782"/>
                  </a:cubicBezTo>
                  <a:cubicBezTo>
                    <a:pt x="724" y="541"/>
                    <a:pt x="541" y="299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3" name="Google Shape;32843;p42"/>
            <p:cNvSpPr/>
            <p:nvPr/>
          </p:nvSpPr>
          <p:spPr>
            <a:xfrm>
              <a:off x="31913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4" name="Google Shape;32844;p42"/>
            <p:cNvSpPr/>
            <p:nvPr/>
          </p:nvSpPr>
          <p:spPr>
            <a:xfrm>
              <a:off x="31913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5" name="Google Shape;32845;p42"/>
            <p:cNvSpPr/>
            <p:nvPr/>
          </p:nvSpPr>
          <p:spPr>
            <a:xfrm>
              <a:off x="31913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6" name="Google Shape;32846;p42"/>
            <p:cNvSpPr/>
            <p:nvPr/>
          </p:nvSpPr>
          <p:spPr>
            <a:xfrm>
              <a:off x="31913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7" name="Google Shape;32847;p42"/>
            <p:cNvSpPr/>
            <p:nvPr/>
          </p:nvSpPr>
          <p:spPr>
            <a:xfrm>
              <a:off x="31913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8" name="Google Shape;32848;p42"/>
            <p:cNvSpPr/>
            <p:nvPr/>
          </p:nvSpPr>
          <p:spPr>
            <a:xfrm>
              <a:off x="31913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9" name="Google Shape;32849;p42"/>
            <p:cNvSpPr/>
            <p:nvPr/>
          </p:nvSpPr>
          <p:spPr>
            <a:xfrm>
              <a:off x="31913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0" name="Google Shape;32850;p42"/>
            <p:cNvSpPr/>
            <p:nvPr/>
          </p:nvSpPr>
          <p:spPr>
            <a:xfrm>
              <a:off x="3191325" y="984775"/>
              <a:ext cx="10525" cy="13550"/>
            </a:xfrm>
            <a:custGeom>
              <a:avLst/>
              <a:gdLst/>
              <a:ahLst/>
              <a:cxnLst/>
              <a:rect l="l" t="t" r="r" b="b"/>
              <a:pathLst>
                <a:path w="421" h="542" extrusionOk="0">
                  <a:moveTo>
                    <a:pt x="59" y="1"/>
                  </a:moveTo>
                  <a:lnTo>
                    <a:pt x="1" y="59"/>
                  </a:lnTo>
                  <a:cubicBezTo>
                    <a:pt x="1" y="179"/>
                    <a:pt x="59" y="300"/>
                    <a:pt x="179" y="421"/>
                  </a:cubicBezTo>
                  <a:cubicBezTo>
                    <a:pt x="242" y="483"/>
                    <a:pt x="363" y="541"/>
                    <a:pt x="421" y="541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1" name="Google Shape;32851;p42"/>
            <p:cNvSpPr/>
            <p:nvPr/>
          </p:nvSpPr>
          <p:spPr>
            <a:xfrm>
              <a:off x="315055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2" name="Google Shape;32852;p42"/>
            <p:cNvSpPr/>
            <p:nvPr/>
          </p:nvSpPr>
          <p:spPr>
            <a:xfrm>
              <a:off x="315055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3" name="Google Shape;32853;p42"/>
            <p:cNvSpPr/>
            <p:nvPr/>
          </p:nvSpPr>
          <p:spPr>
            <a:xfrm>
              <a:off x="315055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4" name="Google Shape;32854;p42"/>
            <p:cNvSpPr/>
            <p:nvPr/>
          </p:nvSpPr>
          <p:spPr>
            <a:xfrm>
              <a:off x="315055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5" name="Google Shape;32855;p42"/>
            <p:cNvSpPr/>
            <p:nvPr/>
          </p:nvSpPr>
          <p:spPr>
            <a:xfrm>
              <a:off x="31505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6" name="Google Shape;32856;p42"/>
            <p:cNvSpPr/>
            <p:nvPr/>
          </p:nvSpPr>
          <p:spPr>
            <a:xfrm>
              <a:off x="31505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7" name="Google Shape;32857;p42"/>
            <p:cNvSpPr/>
            <p:nvPr/>
          </p:nvSpPr>
          <p:spPr>
            <a:xfrm>
              <a:off x="3150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8" name="Google Shape;32858;p42"/>
            <p:cNvSpPr/>
            <p:nvPr/>
          </p:nvSpPr>
          <p:spPr>
            <a:xfrm>
              <a:off x="3150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9" name="Google Shape;32859;p42"/>
            <p:cNvSpPr/>
            <p:nvPr/>
          </p:nvSpPr>
          <p:spPr>
            <a:xfrm>
              <a:off x="3150550" y="942550"/>
              <a:ext cx="16675" cy="15100"/>
            </a:xfrm>
            <a:custGeom>
              <a:avLst/>
              <a:gdLst/>
              <a:ahLst/>
              <a:cxnLst/>
              <a:rect l="l" t="t" r="r" b="b"/>
              <a:pathLst>
                <a:path w="667" h="604" extrusionOk="0">
                  <a:moveTo>
                    <a:pt x="0" y="0"/>
                  </a:moveTo>
                  <a:lnTo>
                    <a:pt x="0" y="121"/>
                  </a:lnTo>
                  <a:cubicBezTo>
                    <a:pt x="0" y="242"/>
                    <a:pt x="63" y="362"/>
                    <a:pt x="121" y="483"/>
                  </a:cubicBezTo>
                  <a:cubicBezTo>
                    <a:pt x="242" y="604"/>
                    <a:pt x="362" y="604"/>
                    <a:pt x="483" y="604"/>
                  </a:cubicBezTo>
                  <a:lnTo>
                    <a:pt x="667" y="604"/>
                  </a:lnTo>
                  <a:cubicBezTo>
                    <a:pt x="425" y="362"/>
                    <a:pt x="242" y="179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0" name="Google Shape;32860;p42"/>
            <p:cNvSpPr/>
            <p:nvPr/>
          </p:nvSpPr>
          <p:spPr>
            <a:xfrm>
              <a:off x="31083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1" name="Google Shape;32861;p42"/>
            <p:cNvSpPr/>
            <p:nvPr/>
          </p:nvSpPr>
          <p:spPr>
            <a:xfrm>
              <a:off x="31083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2" name="Google Shape;32862;p42"/>
            <p:cNvSpPr/>
            <p:nvPr/>
          </p:nvSpPr>
          <p:spPr>
            <a:xfrm>
              <a:off x="31083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3" name="Google Shape;32863;p42"/>
            <p:cNvSpPr/>
            <p:nvPr/>
          </p:nvSpPr>
          <p:spPr>
            <a:xfrm>
              <a:off x="31083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4" name="Google Shape;32864;p42"/>
            <p:cNvSpPr/>
            <p:nvPr/>
          </p:nvSpPr>
          <p:spPr>
            <a:xfrm>
              <a:off x="31083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5" name="Google Shape;32865;p42"/>
            <p:cNvSpPr/>
            <p:nvPr/>
          </p:nvSpPr>
          <p:spPr>
            <a:xfrm>
              <a:off x="31083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6" name="Google Shape;32866;p42"/>
            <p:cNvSpPr/>
            <p:nvPr/>
          </p:nvSpPr>
          <p:spPr>
            <a:xfrm>
              <a:off x="31083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7" name="Google Shape;32867;p42"/>
            <p:cNvSpPr/>
            <p:nvPr/>
          </p:nvSpPr>
          <p:spPr>
            <a:xfrm>
              <a:off x="31083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8" name="Google Shape;32868;p42"/>
            <p:cNvSpPr/>
            <p:nvPr/>
          </p:nvSpPr>
          <p:spPr>
            <a:xfrm>
              <a:off x="31083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9" name="Google Shape;32869;p42"/>
            <p:cNvSpPr/>
            <p:nvPr/>
          </p:nvSpPr>
          <p:spPr>
            <a:xfrm>
              <a:off x="3108325" y="90332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63" y="363"/>
                    <a:pt x="184" y="421"/>
                  </a:cubicBezTo>
                  <a:cubicBezTo>
                    <a:pt x="241" y="541"/>
                    <a:pt x="362" y="604"/>
                    <a:pt x="483" y="604"/>
                  </a:cubicBezTo>
                  <a:cubicBezTo>
                    <a:pt x="546" y="604"/>
                    <a:pt x="603" y="604"/>
                    <a:pt x="666" y="541"/>
                  </a:cubicBezTo>
                  <a:cubicBezTo>
                    <a:pt x="425" y="363"/>
                    <a:pt x="241" y="179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0" name="Google Shape;32870;p42"/>
            <p:cNvSpPr/>
            <p:nvPr/>
          </p:nvSpPr>
          <p:spPr>
            <a:xfrm>
              <a:off x="3067650" y="12547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1" name="Google Shape;32871;p42"/>
            <p:cNvSpPr/>
            <p:nvPr/>
          </p:nvSpPr>
          <p:spPr>
            <a:xfrm>
              <a:off x="3067650" y="121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2" name="Google Shape;32872;p42"/>
            <p:cNvSpPr/>
            <p:nvPr/>
          </p:nvSpPr>
          <p:spPr>
            <a:xfrm>
              <a:off x="3067650" y="117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3" name="Google Shape;32873;p42"/>
            <p:cNvSpPr/>
            <p:nvPr/>
          </p:nvSpPr>
          <p:spPr>
            <a:xfrm>
              <a:off x="3067650" y="113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4" name="Google Shape;32874;p42"/>
            <p:cNvSpPr/>
            <p:nvPr/>
          </p:nvSpPr>
          <p:spPr>
            <a:xfrm>
              <a:off x="3067650" y="109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5" name="Google Shape;32875;p42"/>
            <p:cNvSpPr/>
            <p:nvPr/>
          </p:nvSpPr>
          <p:spPr>
            <a:xfrm>
              <a:off x="3067650" y="105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6" name="Google Shape;32876;p42"/>
            <p:cNvSpPr/>
            <p:nvPr/>
          </p:nvSpPr>
          <p:spPr>
            <a:xfrm>
              <a:off x="3067650" y="101495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7" name="Google Shape;32877;p42"/>
            <p:cNvSpPr/>
            <p:nvPr/>
          </p:nvSpPr>
          <p:spPr>
            <a:xfrm>
              <a:off x="3067650" y="97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8" name="Google Shape;32878;p42"/>
            <p:cNvSpPr/>
            <p:nvPr/>
          </p:nvSpPr>
          <p:spPr>
            <a:xfrm>
              <a:off x="3067650" y="9349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9" name="Google Shape;32879;p42"/>
            <p:cNvSpPr/>
            <p:nvPr/>
          </p:nvSpPr>
          <p:spPr>
            <a:xfrm>
              <a:off x="3067650" y="8942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0" name="Google Shape;32880;p42"/>
            <p:cNvSpPr/>
            <p:nvPr/>
          </p:nvSpPr>
          <p:spPr>
            <a:xfrm>
              <a:off x="30254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1" name="Google Shape;32881;p42"/>
            <p:cNvSpPr/>
            <p:nvPr/>
          </p:nvSpPr>
          <p:spPr>
            <a:xfrm>
              <a:off x="30254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2" name="Google Shape;32882;p42"/>
            <p:cNvSpPr/>
            <p:nvPr/>
          </p:nvSpPr>
          <p:spPr>
            <a:xfrm>
              <a:off x="30254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3" name="Google Shape;32883;p42"/>
            <p:cNvSpPr/>
            <p:nvPr/>
          </p:nvSpPr>
          <p:spPr>
            <a:xfrm>
              <a:off x="30254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4" name="Google Shape;32884;p42"/>
            <p:cNvSpPr/>
            <p:nvPr/>
          </p:nvSpPr>
          <p:spPr>
            <a:xfrm>
              <a:off x="30254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5" name="Google Shape;32885;p42"/>
            <p:cNvSpPr/>
            <p:nvPr/>
          </p:nvSpPr>
          <p:spPr>
            <a:xfrm>
              <a:off x="30254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6" name="Google Shape;32886;p42"/>
            <p:cNvSpPr/>
            <p:nvPr/>
          </p:nvSpPr>
          <p:spPr>
            <a:xfrm>
              <a:off x="30254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7" name="Google Shape;32887;p42"/>
            <p:cNvSpPr/>
            <p:nvPr/>
          </p:nvSpPr>
          <p:spPr>
            <a:xfrm>
              <a:off x="30254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8" name="Google Shape;32888;p42"/>
            <p:cNvSpPr/>
            <p:nvPr/>
          </p:nvSpPr>
          <p:spPr>
            <a:xfrm>
              <a:off x="30254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9" name="Google Shape;32889;p42"/>
            <p:cNvSpPr/>
            <p:nvPr/>
          </p:nvSpPr>
          <p:spPr>
            <a:xfrm>
              <a:off x="30254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0" name="Google Shape;32890;p42"/>
            <p:cNvSpPr/>
            <p:nvPr/>
          </p:nvSpPr>
          <p:spPr>
            <a:xfrm>
              <a:off x="30254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362"/>
                    <a:pt x="903" y="305"/>
                    <a:pt x="845" y="184"/>
                  </a:cubicBezTo>
                  <a:cubicBezTo>
                    <a:pt x="782" y="121"/>
                    <a:pt x="662" y="121"/>
                    <a:pt x="604" y="63"/>
                  </a:cubicBezTo>
                  <a:cubicBezTo>
                    <a:pt x="541" y="63"/>
                    <a:pt x="541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1" name="Google Shape;32891;p42"/>
            <p:cNvSpPr/>
            <p:nvPr/>
          </p:nvSpPr>
          <p:spPr>
            <a:xfrm>
              <a:off x="29832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2" name="Google Shape;32892;p42"/>
            <p:cNvSpPr/>
            <p:nvPr/>
          </p:nvSpPr>
          <p:spPr>
            <a:xfrm>
              <a:off x="29832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3" name="Google Shape;32893;p42"/>
            <p:cNvSpPr/>
            <p:nvPr/>
          </p:nvSpPr>
          <p:spPr>
            <a:xfrm>
              <a:off x="29832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4" name="Google Shape;32894;p42"/>
            <p:cNvSpPr/>
            <p:nvPr/>
          </p:nvSpPr>
          <p:spPr>
            <a:xfrm>
              <a:off x="29832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5" name="Google Shape;32895;p42"/>
            <p:cNvSpPr/>
            <p:nvPr/>
          </p:nvSpPr>
          <p:spPr>
            <a:xfrm>
              <a:off x="29832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6" name="Google Shape;32896;p42"/>
            <p:cNvSpPr/>
            <p:nvPr/>
          </p:nvSpPr>
          <p:spPr>
            <a:xfrm>
              <a:off x="29832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7" name="Google Shape;32897;p42"/>
            <p:cNvSpPr/>
            <p:nvPr/>
          </p:nvSpPr>
          <p:spPr>
            <a:xfrm>
              <a:off x="29832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8" name="Google Shape;32898;p42"/>
            <p:cNvSpPr/>
            <p:nvPr/>
          </p:nvSpPr>
          <p:spPr>
            <a:xfrm>
              <a:off x="29832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9" name="Google Shape;32899;p42"/>
            <p:cNvSpPr/>
            <p:nvPr/>
          </p:nvSpPr>
          <p:spPr>
            <a:xfrm>
              <a:off x="29832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0" name="Google Shape;32900;p42"/>
            <p:cNvSpPr/>
            <p:nvPr/>
          </p:nvSpPr>
          <p:spPr>
            <a:xfrm>
              <a:off x="29832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1" name="Google Shape;32901;p42"/>
            <p:cNvSpPr/>
            <p:nvPr/>
          </p:nvSpPr>
          <p:spPr>
            <a:xfrm>
              <a:off x="29832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2" name="Google Shape;32902;p42"/>
            <p:cNvSpPr/>
            <p:nvPr/>
          </p:nvSpPr>
          <p:spPr>
            <a:xfrm>
              <a:off x="2983200" y="823325"/>
              <a:ext cx="21125" cy="15125"/>
            </a:xfrm>
            <a:custGeom>
              <a:avLst/>
              <a:gdLst/>
              <a:ahLst/>
              <a:cxnLst/>
              <a:rect l="l" t="t" r="r" b="b"/>
              <a:pathLst>
                <a:path w="845" h="605" extrusionOk="0">
                  <a:moveTo>
                    <a:pt x="58" y="1"/>
                  </a:moveTo>
                  <a:cubicBezTo>
                    <a:pt x="58" y="64"/>
                    <a:pt x="0" y="64"/>
                    <a:pt x="0" y="121"/>
                  </a:cubicBezTo>
                  <a:cubicBezTo>
                    <a:pt x="0" y="242"/>
                    <a:pt x="58" y="363"/>
                    <a:pt x="179" y="426"/>
                  </a:cubicBezTo>
                  <a:cubicBezTo>
                    <a:pt x="241" y="546"/>
                    <a:pt x="420" y="604"/>
                    <a:pt x="541" y="604"/>
                  </a:cubicBezTo>
                  <a:cubicBezTo>
                    <a:pt x="661" y="604"/>
                    <a:pt x="782" y="546"/>
                    <a:pt x="845" y="426"/>
                  </a:cubicBezTo>
                  <a:cubicBezTo>
                    <a:pt x="603" y="305"/>
                    <a:pt x="299" y="121"/>
                    <a:pt x="5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3" name="Google Shape;32903;p42"/>
            <p:cNvSpPr/>
            <p:nvPr/>
          </p:nvSpPr>
          <p:spPr>
            <a:xfrm>
              <a:off x="29424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4" name="Google Shape;32904;p42"/>
            <p:cNvSpPr/>
            <p:nvPr/>
          </p:nvSpPr>
          <p:spPr>
            <a:xfrm>
              <a:off x="29424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5" name="Google Shape;32905;p42"/>
            <p:cNvSpPr/>
            <p:nvPr/>
          </p:nvSpPr>
          <p:spPr>
            <a:xfrm>
              <a:off x="29424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6" name="Google Shape;32906;p42"/>
            <p:cNvSpPr/>
            <p:nvPr/>
          </p:nvSpPr>
          <p:spPr>
            <a:xfrm>
              <a:off x="29424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7" name="Google Shape;32907;p42"/>
            <p:cNvSpPr/>
            <p:nvPr/>
          </p:nvSpPr>
          <p:spPr>
            <a:xfrm>
              <a:off x="29424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8" name="Google Shape;32908;p42"/>
            <p:cNvSpPr/>
            <p:nvPr/>
          </p:nvSpPr>
          <p:spPr>
            <a:xfrm>
              <a:off x="29424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9" name="Google Shape;32909;p42"/>
            <p:cNvSpPr/>
            <p:nvPr/>
          </p:nvSpPr>
          <p:spPr>
            <a:xfrm>
              <a:off x="29424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0" name="Google Shape;32910;p42"/>
            <p:cNvSpPr/>
            <p:nvPr/>
          </p:nvSpPr>
          <p:spPr>
            <a:xfrm>
              <a:off x="29424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1" name="Google Shape;32911;p42"/>
            <p:cNvSpPr/>
            <p:nvPr/>
          </p:nvSpPr>
          <p:spPr>
            <a:xfrm>
              <a:off x="29424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2" name="Google Shape;32912;p42"/>
            <p:cNvSpPr/>
            <p:nvPr/>
          </p:nvSpPr>
          <p:spPr>
            <a:xfrm>
              <a:off x="2942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3" name="Google Shape;32913;p42"/>
            <p:cNvSpPr/>
            <p:nvPr/>
          </p:nvSpPr>
          <p:spPr>
            <a:xfrm>
              <a:off x="2942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4" name="Google Shape;32914;p42"/>
            <p:cNvSpPr/>
            <p:nvPr/>
          </p:nvSpPr>
          <p:spPr>
            <a:xfrm>
              <a:off x="2942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5" name="Google Shape;32915;p42"/>
            <p:cNvSpPr/>
            <p:nvPr/>
          </p:nvSpPr>
          <p:spPr>
            <a:xfrm>
              <a:off x="29001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6" name="Google Shape;32916;p42"/>
            <p:cNvSpPr/>
            <p:nvPr/>
          </p:nvSpPr>
          <p:spPr>
            <a:xfrm>
              <a:off x="29001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7" name="Google Shape;32917;p42"/>
            <p:cNvSpPr/>
            <p:nvPr/>
          </p:nvSpPr>
          <p:spPr>
            <a:xfrm>
              <a:off x="29001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8" name="Google Shape;32918;p42"/>
            <p:cNvSpPr/>
            <p:nvPr/>
          </p:nvSpPr>
          <p:spPr>
            <a:xfrm>
              <a:off x="29001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9" name="Google Shape;32919;p42"/>
            <p:cNvSpPr/>
            <p:nvPr/>
          </p:nvSpPr>
          <p:spPr>
            <a:xfrm>
              <a:off x="29001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0" name="Google Shape;32920;p42"/>
            <p:cNvSpPr/>
            <p:nvPr/>
          </p:nvSpPr>
          <p:spPr>
            <a:xfrm>
              <a:off x="29001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1" name="Google Shape;32921;p42"/>
            <p:cNvSpPr/>
            <p:nvPr/>
          </p:nvSpPr>
          <p:spPr>
            <a:xfrm>
              <a:off x="29001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2" name="Google Shape;32922;p42"/>
            <p:cNvSpPr/>
            <p:nvPr/>
          </p:nvSpPr>
          <p:spPr>
            <a:xfrm>
              <a:off x="29001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3" name="Google Shape;32923;p42"/>
            <p:cNvSpPr/>
            <p:nvPr/>
          </p:nvSpPr>
          <p:spPr>
            <a:xfrm>
              <a:off x="29001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4" name="Google Shape;32924;p42"/>
            <p:cNvSpPr/>
            <p:nvPr/>
          </p:nvSpPr>
          <p:spPr>
            <a:xfrm>
              <a:off x="29001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5" name="Google Shape;32925;p42"/>
            <p:cNvSpPr/>
            <p:nvPr/>
          </p:nvSpPr>
          <p:spPr>
            <a:xfrm>
              <a:off x="29001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6" name="Google Shape;32926;p42"/>
            <p:cNvSpPr/>
            <p:nvPr/>
          </p:nvSpPr>
          <p:spPr>
            <a:xfrm>
              <a:off x="29001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7" name="Google Shape;32927;p42"/>
            <p:cNvSpPr/>
            <p:nvPr/>
          </p:nvSpPr>
          <p:spPr>
            <a:xfrm>
              <a:off x="2900175" y="787125"/>
              <a:ext cx="19700" cy="10650"/>
            </a:xfrm>
            <a:custGeom>
              <a:avLst/>
              <a:gdLst/>
              <a:ahLst/>
              <a:cxnLst/>
              <a:rect l="l" t="t" r="r" b="b"/>
              <a:pathLst>
                <a:path w="788" h="426" extrusionOk="0">
                  <a:moveTo>
                    <a:pt x="0" y="1"/>
                  </a:moveTo>
                  <a:lnTo>
                    <a:pt x="0" y="1"/>
                  </a:lnTo>
                  <a:cubicBezTo>
                    <a:pt x="63" y="122"/>
                    <a:pt x="63" y="184"/>
                    <a:pt x="184" y="305"/>
                  </a:cubicBezTo>
                  <a:cubicBezTo>
                    <a:pt x="242" y="363"/>
                    <a:pt x="362" y="426"/>
                    <a:pt x="483" y="426"/>
                  </a:cubicBezTo>
                  <a:cubicBezTo>
                    <a:pt x="604" y="426"/>
                    <a:pt x="724" y="363"/>
                    <a:pt x="787" y="305"/>
                  </a:cubicBezTo>
                  <a:cubicBezTo>
                    <a:pt x="546" y="184"/>
                    <a:pt x="304" y="122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8" name="Google Shape;32928;p42"/>
            <p:cNvSpPr/>
            <p:nvPr/>
          </p:nvSpPr>
          <p:spPr>
            <a:xfrm>
              <a:off x="285950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9" name="Google Shape;32929;p42"/>
            <p:cNvSpPr/>
            <p:nvPr/>
          </p:nvSpPr>
          <p:spPr>
            <a:xfrm>
              <a:off x="285950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0" name="Google Shape;32930;p42"/>
            <p:cNvSpPr/>
            <p:nvPr/>
          </p:nvSpPr>
          <p:spPr>
            <a:xfrm>
              <a:off x="285950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1" name="Google Shape;32931;p42"/>
            <p:cNvSpPr/>
            <p:nvPr/>
          </p:nvSpPr>
          <p:spPr>
            <a:xfrm>
              <a:off x="285950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2" name="Google Shape;32932;p42"/>
            <p:cNvSpPr/>
            <p:nvPr/>
          </p:nvSpPr>
          <p:spPr>
            <a:xfrm>
              <a:off x="285950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3" name="Google Shape;32933;p42"/>
            <p:cNvSpPr/>
            <p:nvPr/>
          </p:nvSpPr>
          <p:spPr>
            <a:xfrm>
              <a:off x="285950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4" name="Google Shape;32934;p42"/>
            <p:cNvSpPr/>
            <p:nvPr/>
          </p:nvSpPr>
          <p:spPr>
            <a:xfrm>
              <a:off x="285950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5" name="Google Shape;32935;p42"/>
            <p:cNvSpPr/>
            <p:nvPr/>
          </p:nvSpPr>
          <p:spPr>
            <a:xfrm>
              <a:off x="28595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6" name="Google Shape;32936;p42"/>
            <p:cNvSpPr/>
            <p:nvPr/>
          </p:nvSpPr>
          <p:spPr>
            <a:xfrm>
              <a:off x="28595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7" name="Google Shape;32937;p42"/>
            <p:cNvSpPr/>
            <p:nvPr/>
          </p:nvSpPr>
          <p:spPr>
            <a:xfrm>
              <a:off x="28595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8" name="Google Shape;32938;p42"/>
            <p:cNvSpPr/>
            <p:nvPr/>
          </p:nvSpPr>
          <p:spPr>
            <a:xfrm>
              <a:off x="28595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9" name="Google Shape;32939;p42"/>
            <p:cNvSpPr/>
            <p:nvPr/>
          </p:nvSpPr>
          <p:spPr>
            <a:xfrm>
              <a:off x="28595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0" name="Google Shape;32940;p42"/>
            <p:cNvSpPr/>
            <p:nvPr/>
          </p:nvSpPr>
          <p:spPr>
            <a:xfrm>
              <a:off x="2859500" y="77507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242" y="0"/>
                  </a:moveTo>
                  <a:cubicBezTo>
                    <a:pt x="121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362"/>
                    <a:pt x="903" y="304"/>
                    <a:pt x="845" y="242"/>
                  </a:cubicBezTo>
                  <a:cubicBezTo>
                    <a:pt x="662" y="121"/>
                    <a:pt x="483" y="63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1" name="Google Shape;32941;p42"/>
            <p:cNvSpPr/>
            <p:nvPr/>
          </p:nvSpPr>
          <p:spPr>
            <a:xfrm>
              <a:off x="28172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2" name="Google Shape;32942;p42"/>
            <p:cNvSpPr/>
            <p:nvPr/>
          </p:nvSpPr>
          <p:spPr>
            <a:xfrm>
              <a:off x="28172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3" name="Google Shape;32943;p42"/>
            <p:cNvSpPr/>
            <p:nvPr/>
          </p:nvSpPr>
          <p:spPr>
            <a:xfrm>
              <a:off x="28172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4" name="Google Shape;32944;p42"/>
            <p:cNvSpPr/>
            <p:nvPr/>
          </p:nvSpPr>
          <p:spPr>
            <a:xfrm>
              <a:off x="28172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5" name="Google Shape;32945;p42"/>
            <p:cNvSpPr/>
            <p:nvPr/>
          </p:nvSpPr>
          <p:spPr>
            <a:xfrm>
              <a:off x="28172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6" name="Google Shape;32946;p42"/>
            <p:cNvSpPr/>
            <p:nvPr/>
          </p:nvSpPr>
          <p:spPr>
            <a:xfrm>
              <a:off x="28172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7" name="Google Shape;32947;p42"/>
            <p:cNvSpPr/>
            <p:nvPr/>
          </p:nvSpPr>
          <p:spPr>
            <a:xfrm>
              <a:off x="28172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8" name="Google Shape;32948;p42"/>
            <p:cNvSpPr/>
            <p:nvPr/>
          </p:nvSpPr>
          <p:spPr>
            <a:xfrm>
              <a:off x="28172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9" name="Google Shape;32949;p42"/>
            <p:cNvSpPr/>
            <p:nvPr/>
          </p:nvSpPr>
          <p:spPr>
            <a:xfrm>
              <a:off x="28172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8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0" name="Google Shape;32950;p42"/>
            <p:cNvSpPr/>
            <p:nvPr/>
          </p:nvSpPr>
          <p:spPr>
            <a:xfrm>
              <a:off x="28172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1" name="Google Shape;32951;p42"/>
            <p:cNvSpPr/>
            <p:nvPr/>
          </p:nvSpPr>
          <p:spPr>
            <a:xfrm>
              <a:off x="28172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2" name="Google Shape;32952;p42"/>
            <p:cNvSpPr/>
            <p:nvPr/>
          </p:nvSpPr>
          <p:spPr>
            <a:xfrm>
              <a:off x="28172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3" name="Google Shape;32953;p42"/>
            <p:cNvSpPr/>
            <p:nvPr/>
          </p:nvSpPr>
          <p:spPr>
            <a:xfrm>
              <a:off x="28172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4" name="Google Shape;32954;p42"/>
            <p:cNvSpPr/>
            <p:nvPr/>
          </p:nvSpPr>
          <p:spPr>
            <a:xfrm>
              <a:off x="27765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5" name="Google Shape;32955;p42"/>
            <p:cNvSpPr/>
            <p:nvPr/>
          </p:nvSpPr>
          <p:spPr>
            <a:xfrm>
              <a:off x="27765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6" name="Google Shape;32956;p42"/>
            <p:cNvSpPr/>
            <p:nvPr/>
          </p:nvSpPr>
          <p:spPr>
            <a:xfrm>
              <a:off x="27765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7" name="Google Shape;32957;p42"/>
            <p:cNvSpPr/>
            <p:nvPr/>
          </p:nvSpPr>
          <p:spPr>
            <a:xfrm>
              <a:off x="27765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8" name="Google Shape;32958;p42"/>
            <p:cNvSpPr/>
            <p:nvPr/>
          </p:nvSpPr>
          <p:spPr>
            <a:xfrm>
              <a:off x="27765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9" name="Google Shape;32959;p42"/>
            <p:cNvSpPr/>
            <p:nvPr/>
          </p:nvSpPr>
          <p:spPr>
            <a:xfrm>
              <a:off x="27765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0" name="Google Shape;32960;p42"/>
            <p:cNvSpPr/>
            <p:nvPr/>
          </p:nvSpPr>
          <p:spPr>
            <a:xfrm>
              <a:off x="27765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1" name="Google Shape;32961;p42"/>
            <p:cNvSpPr/>
            <p:nvPr/>
          </p:nvSpPr>
          <p:spPr>
            <a:xfrm>
              <a:off x="27765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2" name="Google Shape;32962;p42"/>
            <p:cNvSpPr/>
            <p:nvPr/>
          </p:nvSpPr>
          <p:spPr>
            <a:xfrm>
              <a:off x="27765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3" name="Google Shape;32963;p42"/>
            <p:cNvSpPr/>
            <p:nvPr/>
          </p:nvSpPr>
          <p:spPr>
            <a:xfrm>
              <a:off x="27765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4" name="Google Shape;32964;p42"/>
            <p:cNvSpPr/>
            <p:nvPr/>
          </p:nvSpPr>
          <p:spPr>
            <a:xfrm>
              <a:off x="27765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5" name="Google Shape;32965;p42"/>
            <p:cNvSpPr/>
            <p:nvPr/>
          </p:nvSpPr>
          <p:spPr>
            <a:xfrm>
              <a:off x="27765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6" name="Google Shape;32966;p42"/>
            <p:cNvSpPr/>
            <p:nvPr/>
          </p:nvSpPr>
          <p:spPr>
            <a:xfrm>
              <a:off x="27765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7" name="Google Shape;32967;p42"/>
            <p:cNvSpPr/>
            <p:nvPr/>
          </p:nvSpPr>
          <p:spPr>
            <a:xfrm>
              <a:off x="2778050" y="752500"/>
              <a:ext cx="16575" cy="5100"/>
            </a:xfrm>
            <a:custGeom>
              <a:avLst/>
              <a:gdLst/>
              <a:ahLst/>
              <a:cxnLst/>
              <a:rect l="l" t="t" r="r" b="b"/>
              <a:pathLst>
                <a:path w="663" h="204" extrusionOk="0">
                  <a:moveTo>
                    <a:pt x="1" y="1"/>
                  </a:moveTo>
                  <a:cubicBezTo>
                    <a:pt x="1" y="1"/>
                    <a:pt x="1" y="59"/>
                    <a:pt x="59" y="59"/>
                  </a:cubicBezTo>
                  <a:cubicBezTo>
                    <a:pt x="147" y="147"/>
                    <a:pt x="235" y="204"/>
                    <a:pt x="323" y="204"/>
                  </a:cubicBezTo>
                  <a:cubicBezTo>
                    <a:pt x="356" y="204"/>
                    <a:pt x="388" y="196"/>
                    <a:pt x="421" y="179"/>
                  </a:cubicBezTo>
                  <a:cubicBezTo>
                    <a:pt x="484" y="179"/>
                    <a:pt x="541" y="179"/>
                    <a:pt x="662" y="121"/>
                  </a:cubicBezTo>
                  <a:cubicBezTo>
                    <a:pt x="421" y="59"/>
                    <a:pt x="179" y="1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8" name="Google Shape;32968;p42"/>
            <p:cNvSpPr/>
            <p:nvPr/>
          </p:nvSpPr>
          <p:spPr>
            <a:xfrm>
              <a:off x="273425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9" name="Google Shape;32969;p42"/>
            <p:cNvSpPr/>
            <p:nvPr/>
          </p:nvSpPr>
          <p:spPr>
            <a:xfrm>
              <a:off x="273425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0" name="Google Shape;32970;p42"/>
            <p:cNvSpPr/>
            <p:nvPr/>
          </p:nvSpPr>
          <p:spPr>
            <a:xfrm>
              <a:off x="273425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1" name="Google Shape;32971;p42"/>
            <p:cNvSpPr/>
            <p:nvPr/>
          </p:nvSpPr>
          <p:spPr>
            <a:xfrm>
              <a:off x="273425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2" name="Google Shape;32972;p42"/>
            <p:cNvSpPr/>
            <p:nvPr/>
          </p:nvSpPr>
          <p:spPr>
            <a:xfrm>
              <a:off x="273425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3" name="Google Shape;32973;p42"/>
            <p:cNvSpPr/>
            <p:nvPr/>
          </p:nvSpPr>
          <p:spPr>
            <a:xfrm>
              <a:off x="273425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4" name="Google Shape;32974;p42"/>
            <p:cNvSpPr/>
            <p:nvPr/>
          </p:nvSpPr>
          <p:spPr>
            <a:xfrm>
              <a:off x="273425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5" name="Google Shape;32975;p42"/>
            <p:cNvSpPr/>
            <p:nvPr/>
          </p:nvSpPr>
          <p:spPr>
            <a:xfrm>
              <a:off x="273425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6" name="Google Shape;32976;p42"/>
            <p:cNvSpPr/>
            <p:nvPr/>
          </p:nvSpPr>
          <p:spPr>
            <a:xfrm>
              <a:off x="273425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7" name="Google Shape;32977;p42"/>
            <p:cNvSpPr/>
            <p:nvPr/>
          </p:nvSpPr>
          <p:spPr>
            <a:xfrm>
              <a:off x="273425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8" name="Google Shape;32978;p42"/>
            <p:cNvSpPr/>
            <p:nvPr/>
          </p:nvSpPr>
          <p:spPr>
            <a:xfrm>
              <a:off x="273425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9" name="Google Shape;32979;p42"/>
            <p:cNvSpPr/>
            <p:nvPr/>
          </p:nvSpPr>
          <p:spPr>
            <a:xfrm>
              <a:off x="273425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0" name="Google Shape;32980;p42"/>
            <p:cNvSpPr/>
            <p:nvPr/>
          </p:nvSpPr>
          <p:spPr>
            <a:xfrm>
              <a:off x="273425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1" name="Google Shape;32981;p42"/>
            <p:cNvSpPr/>
            <p:nvPr/>
          </p:nvSpPr>
          <p:spPr>
            <a:xfrm>
              <a:off x="2734250" y="743450"/>
              <a:ext cx="24175" cy="14150"/>
            </a:xfrm>
            <a:custGeom>
              <a:avLst/>
              <a:gdLst/>
              <a:ahLst/>
              <a:cxnLst/>
              <a:rect l="l" t="t" r="r" b="b"/>
              <a:pathLst>
                <a:path w="967" h="566" extrusionOk="0">
                  <a:moveTo>
                    <a:pt x="1" y="1"/>
                  </a:moveTo>
                  <a:lnTo>
                    <a:pt x="1" y="121"/>
                  </a:lnTo>
                  <a:cubicBezTo>
                    <a:pt x="1" y="242"/>
                    <a:pt x="64" y="363"/>
                    <a:pt x="122" y="421"/>
                  </a:cubicBezTo>
                  <a:cubicBezTo>
                    <a:pt x="210" y="509"/>
                    <a:pt x="298" y="566"/>
                    <a:pt x="386" y="566"/>
                  </a:cubicBezTo>
                  <a:cubicBezTo>
                    <a:pt x="418" y="566"/>
                    <a:pt x="451" y="558"/>
                    <a:pt x="484" y="541"/>
                  </a:cubicBezTo>
                  <a:cubicBezTo>
                    <a:pt x="725" y="541"/>
                    <a:pt x="908" y="363"/>
                    <a:pt x="966" y="179"/>
                  </a:cubicBezTo>
                  <a:cubicBezTo>
                    <a:pt x="604" y="121"/>
                    <a:pt x="305" y="59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2" name="Google Shape;32982;p42"/>
            <p:cNvSpPr/>
            <p:nvPr/>
          </p:nvSpPr>
          <p:spPr>
            <a:xfrm>
              <a:off x="26920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3" name="Google Shape;32983;p42"/>
            <p:cNvSpPr/>
            <p:nvPr/>
          </p:nvSpPr>
          <p:spPr>
            <a:xfrm>
              <a:off x="26920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4" name="Google Shape;32984;p42"/>
            <p:cNvSpPr/>
            <p:nvPr/>
          </p:nvSpPr>
          <p:spPr>
            <a:xfrm>
              <a:off x="26920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5" name="Google Shape;32985;p42"/>
            <p:cNvSpPr/>
            <p:nvPr/>
          </p:nvSpPr>
          <p:spPr>
            <a:xfrm>
              <a:off x="26920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6" name="Google Shape;32986;p42"/>
            <p:cNvSpPr/>
            <p:nvPr/>
          </p:nvSpPr>
          <p:spPr>
            <a:xfrm>
              <a:off x="26920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7" name="Google Shape;32987;p42"/>
            <p:cNvSpPr/>
            <p:nvPr/>
          </p:nvSpPr>
          <p:spPr>
            <a:xfrm>
              <a:off x="26920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8" name="Google Shape;32988;p42"/>
            <p:cNvSpPr/>
            <p:nvPr/>
          </p:nvSpPr>
          <p:spPr>
            <a:xfrm>
              <a:off x="26920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9" name="Google Shape;32989;p42"/>
            <p:cNvSpPr/>
            <p:nvPr/>
          </p:nvSpPr>
          <p:spPr>
            <a:xfrm>
              <a:off x="26920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0" name="Google Shape;32990;p42"/>
            <p:cNvSpPr/>
            <p:nvPr/>
          </p:nvSpPr>
          <p:spPr>
            <a:xfrm>
              <a:off x="26920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1" name="Google Shape;32991;p42"/>
            <p:cNvSpPr/>
            <p:nvPr/>
          </p:nvSpPr>
          <p:spPr>
            <a:xfrm>
              <a:off x="26920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2" name="Google Shape;32992;p42"/>
            <p:cNvSpPr/>
            <p:nvPr/>
          </p:nvSpPr>
          <p:spPr>
            <a:xfrm>
              <a:off x="26920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3" name="Google Shape;32993;p42"/>
            <p:cNvSpPr/>
            <p:nvPr/>
          </p:nvSpPr>
          <p:spPr>
            <a:xfrm>
              <a:off x="26920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4" name="Google Shape;32994;p42"/>
            <p:cNvSpPr/>
            <p:nvPr/>
          </p:nvSpPr>
          <p:spPr>
            <a:xfrm>
              <a:off x="26920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5" name="Google Shape;32995;p42"/>
            <p:cNvSpPr/>
            <p:nvPr/>
          </p:nvSpPr>
          <p:spPr>
            <a:xfrm>
              <a:off x="269202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84" y="0"/>
                  </a:moveTo>
                  <a:cubicBezTo>
                    <a:pt x="63" y="121"/>
                    <a:pt x="1" y="242"/>
                    <a:pt x="1" y="362"/>
                  </a:cubicBezTo>
                  <a:cubicBezTo>
                    <a:pt x="1" y="483"/>
                    <a:pt x="63" y="604"/>
                    <a:pt x="184" y="662"/>
                  </a:cubicBezTo>
                  <a:cubicBezTo>
                    <a:pt x="226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87" y="782"/>
                    <a:pt x="966" y="604"/>
                    <a:pt x="966" y="300"/>
                  </a:cubicBezTo>
                  <a:cubicBezTo>
                    <a:pt x="966" y="242"/>
                    <a:pt x="966" y="179"/>
                    <a:pt x="908" y="121"/>
                  </a:cubicBezTo>
                  <a:cubicBezTo>
                    <a:pt x="667" y="58"/>
                    <a:pt x="425" y="58"/>
                    <a:pt x="1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6" name="Google Shape;32996;p42"/>
            <p:cNvSpPr/>
            <p:nvPr/>
          </p:nvSpPr>
          <p:spPr>
            <a:xfrm>
              <a:off x="26513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7" name="Google Shape;32997;p42"/>
            <p:cNvSpPr/>
            <p:nvPr/>
          </p:nvSpPr>
          <p:spPr>
            <a:xfrm>
              <a:off x="26513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8" name="Google Shape;32998;p42"/>
            <p:cNvSpPr/>
            <p:nvPr/>
          </p:nvSpPr>
          <p:spPr>
            <a:xfrm>
              <a:off x="26513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9" name="Google Shape;32999;p42"/>
            <p:cNvSpPr/>
            <p:nvPr/>
          </p:nvSpPr>
          <p:spPr>
            <a:xfrm>
              <a:off x="26513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0" name="Google Shape;33000;p42"/>
            <p:cNvSpPr/>
            <p:nvPr/>
          </p:nvSpPr>
          <p:spPr>
            <a:xfrm>
              <a:off x="26513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1" name="Google Shape;33001;p42"/>
            <p:cNvSpPr/>
            <p:nvPr/>
          </p:nvSpPr>
          <p:spPr>
            <a:xfrm>
              <a:off x="26513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2" name="Google Shape;33002;p42"/>
            <p:cNvSpPr/>
            <p:nvPr/>
          </p:nvSpPr>
          <p:spPr>
            <a:xfrm>
              <a:off x="26513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3" name="Google Shape;33003;p42"/>
            <p:cNvSpPr/>
            <p:nvPr/>
          </p:nvSpPr>
          <p:spPr>
            <a:xfrm>
              <a:off x="26513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4" name="Google Shape;33004;p42"/>
            <p:cNvSpPr/>
            <p:nvPr/>
          </p:nvSpPr>
          <p:spPr>
            <a:xfrm>
              <a:off x="26513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5" name="Google Shape;33005;p42"/>
            <p:cNvSpPr/>
            <p:nvPr/>
          </p:nvSpPr>
          <p:spPr>
            <a:xfrm>
              <a:off x="26513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6" name="Google Shape;33006;p42"/>
            <p:cNvSpPr/>
            <p:nvPr/>
          </p:nvSpPr>
          <p:spPr>
            <a:xfrm>
              <a:off x="26513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7" name="Google Shape;33007;p42"/>
            <p:cNvSpPr/>
            <p:nvPr/>
          </p:nvSpPr>
          <p:spPr>
            <a:xfrm>
              <a:off x="26513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8" name="Google Shape;33008;p42"/>
            <p:cNvSpPr/>
            <p:nvPr/>
          </p:nvSpPr>
          <p:spPr>
            <a:xfrm>
              <a:off x="26513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9" name="Google Shape;33009;p42"/>
            <p:cNvSpPr/>
            <p:nvPr/>
          </p:nvSpPr>
          <p:spPr>
            <a:xfrm>
              <a:off x="26513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0" name="Google Shape;33010;p42"/>
            <p:cNvSpPr/>
            <p:nvPr/>
          </p:nvSpPr>
          <p:spPr>
            <a:xfrm>
              <a:off x="26091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1" name="Google Shape;33011;p42"/>
            <p:cNvSpPr/>
            <p:nvPr/>
          </p:nvSpPr>
          <p:spPr>
            <a:xfrm>
              <a:off x="26091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2" name="Google Shape;33012;p42"/>
            <p:cNvSpPr/>
            <p:nvPr/>
          </p:nvSpPr>
          <p:spPr>
            <a:xfrm>
              <a:off x="26091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3" name="Google Shape;33013;p42"/>
            <p:cNvSpPr/>
            <p:nvPr/>
          </p:nvSpPr>
          <p:spPr>
            <a:xfrm>
              <a:off x="26091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4" name="Google Shape;33014;p42"/>
            <p:cNvSpPr/>
            <p:nvPr/>
          </p:nvSpPr>
          <p:spPr>
            <a:xfrm>
              <a:off x="26091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5" name="Google Shape;33015;p42"/>
            <p:cNvSpPr/>
            <p:nvPr/>
          </p:nvSpPr>
          <p:spPr>
            <a:xfrm>
              <a:off x="26091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6" name="Google Shape;33016;p42"/>
            <p:cNvSpPr/>
            <p:nvPr/>
          </p:nvSpPr>
          <p:spPr>
            <a:xfrm>
              <a:off x="26091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7" name="Google Shape;33017;p42"/>
            <p:cNvSpPr/>
            <p:nvPr/>
          </p:nvSpPr>
          <p:spPr>
            <a:xfrm>
              <a:off x="26091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8" name="Google Shape;33018;p42"/>
            <p:cNvSpPr/>
            <p:nvPr/>
          </p:nvSpPr>
          <p:spPr>
            <a:xfrm>
              <a:off x="26091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9" name="Google Shape;33019;p42"/>
            <p:cNvSpPr/>
            <p:nvPr/>
          </p:nvSpPr>
          <p:spPr>
            <a:xfrm>
              <a:off x="26091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0" name="Google Shape;33020;p42"/>
            <p:cNvSpPr/>
            <p:nvPr/>
          </p:nvSpPr>
          <p:spPr>
            <a:xfrm>
              <a:off x="26091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1" name="Google Shape;33021;p42"/>
            <p:cNvSpPr/>
            <p:nvPr/>
          </p:nvSpPr>
          <p:spPr>
            <a:xfrm>
              <a:off x="26091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2" name="Google Shape;33022;p42"/>
            <p:cNvSpPr/>
            <p:nvPr/>
          </p:nvSpPr>
          <p:spPr>
            <a:xfrm>
              <a:off x="26091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3" name="Google Shape;33023;p42"/>
            <p:cNvSpPr/>
            <p:nvPr/>
          </p:nvSpPr>
          <p:spPr>
            <a:xfrm>
              <a:off x="26091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4" name="Google Shape;33024;p42"/>
            <p:cNvSpPr/>
            <p:nvPr/>
          </p:nvSpPr>
          <p:spPr>
            <a:xfrm>
              <a:off x="256835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5" name="Google Shape;33025;p42"/>
            <p:cNvSpPr/>
            <p:nvPr/>
          </p:nvSpPr>
          <p:spPr>
            <a:xfrm>
              <a:off x="256835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6" name="Google Shape;33026;p42"/>
            <p:cNvSpPr/>
            <p:nvPr/>
          </p:nvSpPr>
          <p:spPr>
            <a:xfrm>
              <a:off x="256835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7" name="Google Shape;33027;p42"/>
            <p:cNvSpPr/>
            <p:nvPr/>
          </p:nvSpPr>
          <p:spPr>
            <a:xfrm>
              <a:off x="256835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8" name="Google Shape;33028;p42"/>
            <p:cNvSpPr/>
            <p:nvPr/>
          </p:nvSpPr>
          <p:spPr>
            <a:xfrm>
              <a:off x="256835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9" name="Google Shape;33029;p42"/>
            <p:cNvSpPr/>
            <p:nvPr/>
          </p:nvSpPr>
          <p:spPr>
            <a:xfrm>
              <a:off x="256835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0" name="Google Shape;33030;p42"/>
            <p:cNvSpPr/>
            <p:nvPr/>
          </p:nvSpPr>
          <p:spPr>
            <a:xfrm>
              <a:off x="256835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1" name="Google Shape;33031;p42"/>
            <p:cNvSpPr/>
            <p:nvPr/>
          </p:nvSpPr>
          <p:spPr>
            <a:xfrm>
              <a:off x="256835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2" name="Google Shape;33032;p42"/>
            <p:cNvSpPr/>
            <p:nvPr/>
          </p:nvSpPr>
          <p:spPr>
            <a:xfrm>
              <a:off x="256835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3" name="Google Shape;33033;p42"/>
            <p:cNvSpPr/>
            <p:nvPr/>
          </p:nvSpPr>
          <p:spPr>
            <a:xfrm>
              <a:off x="256835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4" name="Google Shape;33034;p42"/>
            <p:cNvSpPr/>
            <p:nvPr/>
          </p:nvSpPr>
          <p:spPr>
            <a:xfrm>
              <a:off x="256835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5" name="Google Shape;33035;p42"/>
            <p:cNvSpPr/>
            <p:nvPr/>
          </p:nvSpPr>
          <p:spPr>
            <a:xfrm>
              <a:off x="256835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6" name="Google Shape;33036;p42"/>
            <p:cNvSpPr/>
            <p:nvPr/>
          </p:nvSpPr>
          <p:spPr>
            <a:xfrm>
              <a:off x="256835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7" name="Google Shape;33037;p42"/>
            <p:cNvSpPr/>
            <p:nvPr/>
          </p:nvSpPr>
          <p:spPr>
            <a:xfrm>
              <a:off x="256835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8" name="Google Shape;33038;p42"/>
            <p:cNvSpPr/>
            <p:nvPr/>
          </p:nvSpPr>
          <p:spPr>
            <a:xfrm>
              <a:off x="25261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9" name="Google Shape;33039;p42"/>
            <p:cNvSpPr/>
            <p:nvPr/>
          </p:nvSpPr>
          <p:spPr>
            <a:xfrm>
              <a:off x="25261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0" name="Google Shape;33040;p42"/>
            <p:cNvSpPr/>
            <p:nvPr/>
          </p:nvSpPr>
          <p:spPr>
            <a:xfrm>
              <a:off x="25261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1" name="Google Shape;33041;p42"/>
            <p:cNvSpPr/>
            <p:nvPr/>
          </p:nvSpPr>
          <p:spPr>
            <a:xfrm>
              <a:off x="25261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2" name="Google Shape;33042;p42"/>
            <p:cNvSpPr/>
            <p:nvPr/>
          </p:nvSpPr>
          <p:spPr>
            <a:xfrm>
              <a:off x="25261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3" name="Google Shape;33043;p42"/>
            <p:cNvSpPr/>
            <p:nvPr/>
          </p:nvSpPr>
          <p:spPr>
            <a:xfrm>
              <a:off x="25261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4" name="Google Shape;33044;p42"/>
            <p:cNvSpPr/>
            <p:nvPr/>
          </p:nvSpPr>
          <p:spPr>
            <a:xfrm>
              <a:off x="25261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5" name="Google Shape;33045;p42"/>
            <p:cNvSpPr/>
            <p:nvPr/>
          </p:nvSpPr>
          <p:spPr>
            <a:xfrm>
              <a:off x="25261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6" name="Google Shape;33046;p42"/>
            <p:cNvSpPr/>
            <p:nvPr/>
          </p:nvSpPr>
          <p:spPr>
            <a:xfrm>
              <a:off x="25261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7" name="Google Shape;33047;p42"/>
            <p:cNvSpPr/>
            <p:nvPr/>
          </p:nvSpPr>
          <p:spPr>
            <a:xfrm>
              <a:off x="25261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8" name="Google Shape;33048;p42"/>
            <p:cNvSpPr/>
            <p:nvPr/>
          </p:nvSpPr>
          <p:spPr>
            <a:xfrm>
              <a:off x="25261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9" name="Google Shape;33049;p42"/>
            <p:cNvSpPr/>
            <p:nvPr/>
          </p:nvSpPr>
          <p:spPr>
            <a:xfrm>
              <a:off x="25261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0" name="Google Shape;33050;p42"/>
            <p:cNvSpPr/>
            <p:nvPr/>
          </p:nvSpPr>
          <p:spPr>
            <a:xfrm>
              <a:off x="25261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1" name="Google Shape;33051;p42"/>
            <p:cNvSpPr/>
            <p:nvPr/>
          </p:nvSpPr>
          <p:spPr>
            <a:xfrm>
              <a:off x="25261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2" name="Google Shape;33052;p42"/>
            <p:cNvSpPr/>
            <p:nvPr/>
          </p:nvSpPr>
          <p:spPr>
            <a:xfrm>
              <a:off x="24838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3" name="Google Shape;33053;p42"/>
            <p:cNvSpPr/>
            <p:nvPr/>
          </p:nvSpPr>
          <p:spPr>
            <a:xfrm>
              <a:off x="24838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4" name="Google Shape;33054;p42"/>
            <p:cNvSpPr/>
            <p:nvPr/>
          </p:nvSpPr>
          <p:spPr>
            <a:xfrm>
              <a:off x="24838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5" name="Google Shape;33055;p42"/>
            <p:cNvSpPr/>
            <p:nvPr/>
          </p:nvSpPr>
          <p:spPr>
            <a:xfrm>
              <a:off x="24838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6" name="Google Shape;33056;p42"/>
            <p:cNvSpPr/>
            <p:nvPr/>
          </p:nvSpPr>
          <p:spPr>
            <a:xfrm>
              <a:off x="24838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7" name="Google Shape;33057;p42"/>
            <p:cNvSpPr/>
            <p:nvPr/>
          </p:nvSpPr>
          <p:spPr>
            <a:xfrm>
              <a:off x="24838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8" name="Google Shape;33058;p42"/>
            <p:cNvSpPr/>
            <p:nvPr/>
          </p:nvSpPr>
          <p:spPr>
            <a:xfrm>
              <a:off x="24838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9" name="Google Shape;33059;p42"/>
            <p:cNvSpPr/>
            <p:nvPr/>
          </p:nvSpPr>
          <p:spPr>
            <a:xfrm>
              <a:off x="24838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0" name="Google Shape;33060;p42"/>
            <p:cNvSpPr/>
            <p:nvPr/>
          </p:nvSpPr>
          <p:spPr>
            <a:xfrm>
              <a:off x="24838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1" name="Google Shape;33061;p42"/>
            <p:cNvSpPr/>
            <p:nvPr/>
          </p:nvSpPr>
          <p:spPr>
            <a:xfrm>
              <a:off x="24838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2" name="Google Shape;33062;p42"/>
            <p:cNvSpPr/>
            <p:nvPr/>
          </p:nvSpPr>
          <p:spPr>
            <a:xfrm>
              <a:off x="24838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3" name="Google Shape;33063;p42"/>
            <p:cNvSpPr/>
            <p:nvPr/>
          </p:nvSpPr>
          <p:spPr>
            <a:xfrm>
              <a:off x="24838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4" name="Google Shape;33064;p42"/>
            <p:cNvSpPr/>
            <p:nvPr/>
          </p:nvSpPr>
          <p:spPr>
            <a:xfrm>
              <a:off x="24838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5" name="Google Shape;33065;p42"/>
            <p:cNvSpPr/>
            <p:nvPr/>
          </p:nvSpPr>
          <p:spPr>
            <a:xfrm>
              <a:off x="24838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6" name="Google Shape;33066;p42"/>
            <p:cNvSpPr/>
            <p:nvPr/>
          </p:nvSpPr>
          <p:spPr>
            <a:xfrm>
              <a:off x="24432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7" name="Google Shape;33067;p42"/>
            <p:cNvSpPr/>
            <p:nvPr/>
          </p:nvSpPr>
          <p:spPr>
            <a:xfrm>
              <a:off x="24432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8" name="Google Shape;33068;p42"/>
            <p:cNvSpPr/>
            <p:nvPr/>
          </p:nvSpPr>
          <p:spPr>
            <a:xfrm>
              <a:off x="24432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9" name="Google Shape;33069;p42"/>
            <p:cNvSpPr/>
            <p:nvPr/>
          </p:nvSpPr>
          <p:spPr>
            <a:xfrm>
              <a:off x="24432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0" name="Google Shape;33070;p42"/>
            <p:cNvSpPr/>
            <p:nvPr/>
          </p:nvSpPr>
          <p:spPr>
            <a:xfrm>
              <a:off x="24432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1" name="Google Shape;33071;p42"/>
            <p:cNvSpPr/>
            <p:nvPr/>
          </p:nvSpPr>
          <p:spPr>
            <a:xfrm>
              <a:off x="24432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2" name="Google Shape;33072;p42"/>
            <p:cNvSpPr/>
            <p:nvPr/>
          </p:nvSpPr>
          <p:spPr>
            <a:xfrm>
              <a:off x="24432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3" name="Google Shape;33073;p42"/>
            <p:cNvSpPr/>
            <p:nvPr/>
          </p:nvSpPr>
          <p:spPr>
            <a:xfrm>
              <a:off x="24432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4" name="Google Shape;33074;p42"/>
            <p:cNvSpPr/>
            <p:nvPr/>
          </p:nvSpPr>
          <p:spPr>
            <a:xfrm>
              <a:off x="24432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5" name="Google Shape;33075;p42"/>
            <p:cNvSpPr/>
            <p:nvPr/>
          </p:nvSpPr>
          <p:spPr>
            <a:xfrm>
              <a:off x="24432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6" name="Google Shape;33076;p42"/>
            <p:cNvSpPr/>
            <p:nvPr/>
          </p:nvSpPr>
          <p:spPr>
            <a:xfrm>
              <a:off x="24432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7" name="Google Shape;33077;p42"/>
            <p:cNvSpPr/>
            <p:nvPr/>
          </p:nvSpPr>
          <p:spPr>
            <a:xfrm>
              <a:off x="24432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8" name="Google Shape;33078;p42"/>
            <p:cNvSpPr/>
            <p:nvPr/>
          </p:nvSpPr>
          <p:spPr>
            <a:xfrm>
              <a:off x="24432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9" name="Google Shape;33079;p42"/>
            <p:cNvSpPr/>
            <p:nvPr/>
          </p:nvSpPr>
          <p:spPr>
            <a:xfrm>
              <a:off x="24432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0" name="Google Shape;33080;p42"/>
            <p:cNvSpPr/>
            <p:nvPr/>
          </p:nvSpPr>
          <p:spPr>
            <a:xfrm>
              <a:off x="24009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1" name="Google Shape;33081;p42"/>
            <p:cNvSpPr/>
            <p:nvPr/>
          </p:nvSpPr>
          <p:spPr>
            <a:xfrm>
              <a:off x="24009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2" name="Google Shape;33082;p42"/>
            <p:cNvSpPr/>
            <p:nvPr/>
          </p:nvSpPr>
          <p:spPr>
            <a:xfrm>
              <a:off x="24009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3" name="Google Shape;33083;p42"/>
            <p:cNvSpPr/>
            <p:nvPr/>
          </p:nvSpPr>
          <p:spPr>
            <a:xfrm>
              <a:off x="24009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4" name="Google Shape;33084;p42"/>
            <p:cNvSpPr/>
            <p:nvPr/>
          </p:nvSpPr>
          <p:spPr>
            <a:xfrm>
              <a:off x="24009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5" name="Google Shape;33085;p42"/>
            <p:cNvSpPr/>
            <p:nvPr/>
          </p:nvSpPr>
          <p:spPr>
            <a:xfrm>
              <a:off x="24009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6" name="Google Shape;33086;p42"/>
            <p:cNvSpPr/>
            <p:nvPr/>
          </p:nvSpPr>
          <p:spPr>
            <a:xfrm>
              <a:off x="24009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7" name="Google Shape;33087;p42"/>
            <p:cNvSpPr/>
            <p:nvPr/>
          </p:nvSpPr>
          <p:spPr>
            <a:xfrm>
              <a:off x="24009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8" name="Google Shape;33088;p42"/>
            <p:cNvSpPr/>
            <p:nvPr/>
          </p:nvSpPr>
          <p:spPr>
            <a:xfrm>
              <a:off x="24009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9" name="Google Shape;33089;p42"/>
            <p:cNvSpPr/>
            <p:nvPr/>
          </p:nvSpPr>
          <p:spPr>
            <a:xfrm>
              <a:off x="24009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0" name="Google Shape;33090;p42"/>
            <p:cNvSpPr/>
            <p:nvPr/>
          </p:nvSpPr>
          <p:spPr>
            <a:xfrm>
              <a:off x="24009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1" name="Google Shape;33091;p42"/>
            <p:cNvSpPr/>
            <p:nvPr/>
          </p:nvSpPr>
          <p:spPr>
            <a:xfrm>
              <a:off x="24009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2" name="Google Shape;33092;p42"/>
            <p:cNvSpPr/>
            <p:nvPr/>
          </p:nvSpPr>
          <p:spPr>
            <a:xfrm>
              <a:off x="24009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3" name="Google Shape;33093;p42"/>
            <p:cNvSpPr/>
            <p:nvPr/>
          </p:nvSpPr>
          <p:spPr>
            <a:xfrm>
              <a:off x="24009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4" name="Google Shape;33094;p42"/>
            <p:cNvSpPr/>
            <p:nvPr/>
          </p:nvSpPr>
          <p:spPr>
            <a:xfrm>
              <a:off x="23602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5" name="Google Shape;33095;p42"/>
            <p:cNvSpPr/>
            <p:nvPr/>
          </p:nvSpPr>
          <p:spPr>
            <a:xfrm>
              <a:off x="23602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6" name="Google Shape;33096;p42"/>
            <p:cNvSpPr/>
            <p:nvPr/>
          </p:nvSpPr>
          <p:spPr>
            <a:xfrm>
              <a:off x="23602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7" name="Google Shape;33097;p42"/>
            <p:cNvSpPr/>
            <p:nvPr/>
          </p:nvSpPr>
          <p:spPr>
            <a:xfrm>
              <a:off x="23602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8" name="Google Shape;33098;p42"/>
            <p:cNvSpPr/>
            <p:nvPr/>
          </p:nvSpPr>
          <p:spPr>
            <a:xfrm>
              <a:off x="23602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9" name="Google Shape;33099;p42"/>
            <p:cNvSpPr/>
            <p:nvPr/>
          </p:nvSpPr>
          <p:spPr>
            <a:xfrm>
              <a:off x="23602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0" name="Google Shape;33100;p42"/>
            <p:cNvSpPr/>
            <p:nvPr/>
          </p:nvSpPr>
          <p:spPr>
            <a:xfrm>
              <a:off x="23602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1" name="Google Shape;33101;p42"/>
            <p:cNvSpPr/>
            <p:nvPr/>
          </p:nvSpPr>
          <p:spPr>
            <a:xfrm>
              <a:off x="23602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2" name="Google Shape;33102;p42"/>
            <p:cNvSpPr/>
            <p:nvPr/>
          </p:nvSpPr>
          <p:spPr>
            <a:xfrm>
              <a:off x="23602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3" name="Google Shape;33103;p42"/>
            <p:cNvSpPr/>
            <p:nvPr/>
          </p:nvSpPr>
          <p:spPr>
            <a:xfrm>
              <a:off x="23602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4" name="Google Shape;33104;p42"/>
            <p:cNvSpPr/>
            <p:nvPr/>
          </p:nvSpPr>
          <p:spPr>
            <a:xfrm>
              <a:off x="23602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5" name="Google Shape;33105;p42"/>
            <p:cNvSpPr/>
            <p:nvPr/>
          </p:nvSpPr>
          <p:spPr>
            <a:xfrm>
              <a:off x="23602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6" name="Google Shape;33106;p42"/>
            <p:cNvSpPr/>
            <p:nvPr/>
          </p:nvSpPr>
          <p:spPr>
            <a:xfrm>
              <a:off x="23602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7" name="Google Shape;33107;p42"/>
            <p:cNvSpPr/>
            <p:nvPr/>
          </p:nvSpPr>
          <p:spPr>
            <a:xfrm>
              <a:off x="236020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8" name="Google Shape;33108;p42"/>
            <p:cNvSpPr/>
            <p:nvPr/>
          </p:nvSpPr>
          <p:spPr>
            <a:xfrm>
              <a:off x="23179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9" name="Google Shape;33109;p42"/>
            <p:cNvSpPr/>
            <p:nvPr/>
          </p:nvSpPr>
          <p:spPr>
            <a:xfrm>
              <a:off x="23179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0" name="Google Shape;33110;p42"/>
            <p:cNvSpPr/>
            <p:nvPr/>
          </p:nvSpPr>
          <p:spPr>
            <a:xfrm>
              <a:off x="23179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1" name="Google Shape;33111;p42"/>
            <p:cNvSpPr/>
            <p:nvPr/>
          </p:nvSpPr>
          <p:spPr>
            <a:xfrm>
              <a:off x="23179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2" name="Google Shape;33112;p42"/>
            <p:cNvSpPr/>
            <p:nvPr/>
          </p:nvSpPr>
          <p:spPr>
            <a:xfrm>
              <a:off x="23179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3" name="Google Shape;33113;p42"/>
            <p:cNvSpPr/>
            <p:nvPr/>
          </p:nvSpPr>
          <p:spPr>
            <a:xfrm>
              <a:off x="23179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4" name="Google Shape;33114;p42"/>
            <p:cNvSpPr/>
            <p:nvPr/>
          </p:nvSpPr>
          <p:spPr>
            <a:xfrm>
              <a:off x="23179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5" name="Google Shape;33115;p42"/>
            <p:cNvSpPr/>
            <p:nvPr/>
          </p:nvSpPr>
          <p:spPr>
            <a:xfrm>
              <a:off x="23179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6" name="Google Shape;33116;p42"/>
            <p:cNvSpPr/>
            <p:nvPr/>
          </p:nvSpPr>
          <p:spPr>
            <a:xfrm>
              <a:off x="23179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7" name="Google Shape;33117;p42"/>
            <p:cNvSpPr/>
            <p:nvPr/>
          </p:nvSpPr>
          <p:spPr>
            <a:xfrm>
              <a:off x="23179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8" name="Google Shape;33118;p42"/>
            <p:cNvSpPr/>
            <p:nvPr/>
          </p:nvSpPr>
          <p:spPr>
            <a:xfrm>
              <a:off x="23179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9" name="Google Shape;33119;p42"/>
            <p:cNvSpPr/>
            <p:nvPr/>
          </p:nvSpPr>
          <p:spPr>
            <a:xfrm>
              <a:off x="23179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0" name="Google Shape;33120;p42"/>
            <p:cNvSpPr/>
            <p:nvPr/>
          </p:nvSpPr>
          <p:spPr>
            <a:xfrm>
              <a:off x="23179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1" name="Google Shape;33121;p42"/>
            <p:cNvSpPr/>
            <p:nvPr/>
          </p:nvSpPr>
          <p:spPr>
            <a:xfrm>
              <a:off x="23179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2" name="Google Shape;33122;p42"/>
            <p:cNvSpPr/>
            <p:nvPr/>
          </p:nvSpPr>
          <p:spPr>
            <a:xfrm>
              <a:off x="22757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3" name="Google Shape;33123;p42"/>
            <p:cNvSpPr/>
            <p:nvPr/>
          </p:nvSpPr>
          <p:spPr>
            <a:xfrm>
              <a:off x="22757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4" name="Google Shape;33124;p42"/>
            <p:cNvSpPr/>
            <p:nvPr/>
          </p:nvSpPr>
          <p:spPr>
            <a:xfrm>
              <a:off x="22757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5" name="Google Shape;33125;p42"/>
            <p:cNvSpPr/>
            <p:nvPr/>
          </p:nvSpPr>
          <p:spPr>
            <a:xfrm>
              <a:off x="22757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6" name="Google Shape;33126;p42"/>
            <p:cNvSpPr/>
            <p:nvPr/>
          </p:nvSpPr>
          <p:spPr>
            <a:xfrm>
              <a:off x="22757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7" name="Google Shape;33127;p42"/>
            <p:cNvSpPr/>
            <p:nvPr/>
          </p:nvSpPr>
          <p:spPr>
            <a:xfrm>
              <a:off x="22757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8" name="Google Shape;33128;p42"/>
            <p:cNvSpPr/>
            <p:nvPr/>
          </p:nvSpPr>
          <p:spPr>
            <a:xfrm>
              <a:off x="22757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9" name="Google Shape;33129;p42"/>
            <p:cNvSpPr/>
            <p:nvPr/>
          </p:nvSpPr>
          <p:spPr>
            <a:xfrm>
              <a:off x="22757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0" name="Google Shape;33130;p42"/>
            <p:cNvSpPr/>
            <p:nvPr/>
          </p:nvSpPr>
          <p:spPr>
            <a:xfrm>
              <a:off x="22757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1" name="Google Shape;33131;p42"/>
            <p:cNvSpPr/>
            <p:nvPr/>
          </p:nvSpPr>
          <p:spPr>
            <a:xfrm>
              <a:off x="22757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2" name="Google Shape;33132;p42"/>
            <p:cNvSpPr/>
            <p:nvPr/>
          </p:nvSpPr>
          <p:spPr>
            <a:xfrm>
              <a:off x="22757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3" name="Google Shape;33133;p42"/>
            <p:cNvSpPr/>
            <p:nvPr/>
          </p:nvSpPr>
          <p:spPr>
            <a:xfrm>
              <a:off x="22757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4" name="Google Shape;33134;p42"/>
            <p:cNvSpPr/>
            <p:nvPr/>
          </p:nvSpPr>
          <p:spPr>
            <a:xfrm>
              <a:off x="22757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5" name="Google Shape;33135;p42"/>
            <p:cNvSpPr/>
            <p:nvPr/>
          </p:nvSpPr>
          <p:spPr>
            <a:xfrm>
              <a:off x="22757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667" y="1"/>
                  </a:moveTo>
                  <a:cubicBezTo>
                    <a:pt x="546" y="59"/>
                    <a:pt x="426" y="59"/>
                    <a:pt x="305" y="59"/>
                  </a:cubicBezTo>
                  <a:cubicBezTo>
                    <a:pt x="122" y="121"/>
                    <a:pt x="1" y="300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242"/>
                    <a:pt x="846" y="121"/>
                    <a:pt x="66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6" name="Google Shape;33136;p42"/>
            <p:cNvSpPr/>
            <p:nvPr/>
          </p:nvSpPr>
          <p:spPr>
            <a:xfrm>
              <a:off x="2256200" y="1259300"/>
              <a:ext cx="3025" cy="12075"/>
            </a:xfrm>
            <a:custGeom>
              <a:avLst/>
              <a:gdLst/>
              <a:ahLst/>
              <a:cxnLst/>
              <a:rect l="l" t="t" r="r" b="b"/>
              <a:pathLst>
                <a:path w="121" h="483" extrusionOk="0">
                  <a:moveTo>
                    <a:pt x="0" y="0"/>
                  </a:moveTo>
                  <a:cubicBezTo>
                    <a:pt x="0" y="179"/>
                    <a:pt x="58" y="299"/>
                    <a:pt x="58" y="483"/>
                  </a:cubicBezTo>
                  <a:cubicBezTo>
                    <a:pt x="58" y="420"/>
                    <a:pt x="121" y="362"/>
                    <a:pt x="121" y="299"/>
                  </a:cubicBezTo>
                  <a:cubicBezTo>
                    <a:pt x="121" y="179"/>
                    <a:pt x="58" y="121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7" name="Google Shape;33137;p42"/>
            <p:cNvSpPr/>
            <p:nvPr/>
          </p:nvSpPr>
          <p:spPr>
            <a:xfrm>
              <a:off x="2244125" y="1214050"/>
              <a:ext cx="15100" cy="22575"/>
            </a:xfrm>
            <a:custGeom>
              <a:avLst/>
              <a:gdLst/>
              <a:ahLst/>
              <a:cxnLst/>
              <a:rect l="l" t="t" r="r" b="b"/>
              <a:pathLst>
                <a:path w="604" h="903" extrusionOk="0">
                  <a:moveTo>
                    <a:pt x="121" y="0"/>
                  </a:moveTo>
                  <a:cubicBezTo>
                    <a:pt x="58" y="0"/>
                    <a:pt x="58" y="58"/>
                    <a:pt x="0" y="58"/>
                  </a:cubicBezTo>
                  <a:cubicBezTo>
                    <a:pt x="121" y="299"/>
                    <a:pt x="242" y="604"/>
                    <a:pt x="300" y="903"/>
                  </a:cubicBezTo>
                  <a:cubicBezTo>
                    <a:pt x="483" y="845"/>
                    <a:pt x="604" y="661"/>
                    <a:pt x="604" y="483"/>
                  </a:cubicBezTo>
                  <a:cubicBezTo>
                    <a:pt x="541" y="242"/>
                    <a:pt x="362" y="0"/>
                    <a:pt x="1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8" name="Google Shape;33138;p42"/>
            <p:cNvSpPr/>
            <p:nvPr/>
          </p:nvSpPr>
          <p:spPr>
            <a:xfrm>
              <a:off x="22350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9" name="Google Shape;33139;p42"/>
            <p:cNvSpPr/>
            <p:nvPr/>
          </p:nvSpPr>
          <p:spPr>
            <a:xfrm>
              <a:off x="22350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0" name="Google Shape;33140;p42"/>
            <p:cNvSpPr/>
            <p:nvPr/>
          </p:nvSpPr>
          <p:spPr>
            <a:xfrm>
              <a:off x="22350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1" name="Google Shape;33141;p42"/>
            <p:cNvSpPr/>
            <p:nvPr/>
          </p:nvSpPr>
          <p:spPr>
            <a:xfrm>
              <a:off x="22350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2" name="Google Shape;33142;p42"/>
            <p:cNvSpPr/>
            <p:nvPr/>
          </p:nvSpPr>
          <p:spPr>
            <a:xfrm>
              <a:off x="22350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3" name="Google Shape;33143;p42"/>
            <p:cNvSpPr/>
            <p:nvPr/>
          </p:nvSpPr>
          <p:spPr>
            <a:xfrm>
              <a:off x="22350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4" name="Google Shape;33144;p42"/>
            <p:cNvSpPr/>
            <p:nvPr/>
          </p:nvSpPr>
          <p:spPr>
            <a:xfrm>
              <a:off x="22350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5" name="Google Shape;33145;p42"/>
            <p:cNvSpPr/>
            <p:nvPr/>
          </p:nvSpPr>
          <p:spPr>
            <a:xfrm>
              <a:off x="22350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6" name="Google Shape;33146;p42"/>
            <p:cNvSpPr/>
            <p:nvPr/>
          </p:nvSpPr>
          <p:spPr>
            <a:xfrm>
              <a:off x="22350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7" name="Google Shape;33147;p42"/>
            <p:cNvSpPr/>
            <p:nvPr/>
          </p:nvSpPr>
          <p:spPr>
            <a:xfrm>
              <a:off x="22350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8" name="Google Shape;33148;p42"/>
            <p:cNvSpPr/>
            <p:nvPr/>
          </p:nvSpPr>
          <p:spPr>
            <a:xfrm>
              <a:off x="22350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9" name="Google Shape;33149;p42"/>
            <p:cNvSpPr/>
            <p:nvPr/>
          </p:nvSpPr>
          <p:spPr>
            <a:xfrm>
              <a:off x="223507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21" y="0"/>
                  </a:moveTo>
                  <a:cubicBezTo>
                    <a:pt x="58" y="121"/>
                    <a:pt x="0" y="242"/>
                    <a:pt x="0" y="362"/>
                  </a:cubicBezTo>
                  <a:cubicBezTo>
                    <a:pt x="0" y="483"/>
                    <a:pt x="58" y="604"/>
                    <a:pt x="121" y="662"/>
                  </a:cubicBezTo>
                  <a:cubicBezTo>
                    <a:pt x="209" y="750"/>
                    <a:pt x="297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4" y="782"/>
                    <a:pt x="966" y="604"/>
                    <a:pt x="966" y="300"/>
                  </a:cubicBezTo>
                  <a:cubicBezTo>
                    <a:pt x="966" y="179"/>
                    <a:pt x="845" y="58"/>
                    <a:pt x="78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0" name="Google Shape;33150;p42"/>
            <p:cNvSpPr/>
            <p:nvPr/>
          </p:nvSpPr>
          <p:spPr>
            <a:xfrm>
              <a:off x="2195850" y="1134050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0"/>
                    <a:pt x="59" y="121"/>
                    <a:pt x="1" y="242"/>
                  </a:cubicBezTo>
                  <a:cubicBezTo>
                    <a:pt x="179" y="425"/>
                    <a:pt x="421" y="666"/>
                    <a:pt x="604" y="908"/>
                  </a:cubicBezTo>
                  <a:cubicBezTo>
                    <a:pt x="725" y="845"/>
                    <a:pt x="845" y="666"/>
                    <a:pt x="845" y="483"/>
                  </a:cubicBezTo>
                  <a:cubicBezTo>
                    <a:pt x="845" y="242"/>
                    <a:pt x="604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1" name="Google Shape;33151;p42"/>
            <p:cNvSpPr/>
            <p:nvPr/>
          </p:nvSpPr>
          <p:spPr>
            <a:xfrm>
              <a:off x="21928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2" name="Google Shape;33152;p42"/>
            <p:cNvSpPr/>
            <p:nvPr/>
          </p:nvSpPr>
          <p:spPr>
            <a:xfrm>
              <a:off x="21928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3" name="Google Shape;33153;p42"/>
            <p:cNvSpPr/>
            <p:nvPr/>
          </p:nvSpPr>
          <p:spPr>
            <a:xfrm>
              <a:off x="21928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4" name="Google Shape;33154;p42"/>
            <p:cNvSpPr/>
            <p:nvPr/>
          </p:nvSpPr>
          <p:spPr>
            <a:xfrm>
              <a:off x="21928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5" name="Google Shape;33155;p42"/>
            <p:cNvSpPr/>
            <p:nvPr/>
          </p:nvSpPr>
          <p:spPr>
            <a:xfrm>
              <a:off x="21928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6" name="Google Shape;33156;p42"/>
            <p:cNvSpPr/>
            <p:nvPr/>
          </p:nvSpPr>
          <p:spPr>
            <a:xfrm>
              <a:off x="21928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7" name="Google Shape;33157;p42"/>
            <p:cNvSpPr/>
            <p:nvPr/>
          </p:nvSpPr>
          <p:spPr>
            <a:xfrm>
              <a:off x="21928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8" name="Google Shape;33158;p42"/>
            <p:cNvSpPr/>
            <p:nvPr/>
          </p:nvSpPr>
          <p:spPr>
            <a:xfrm>
              <a:off x="21928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9" name="Google Shape;33159;p42"/>
            <p:cNvSpPr/>
            <p:nvPr/>
          </p:nvSpPr>
          <p:spPr>
            <a:xfrm>
              <a:off x="21928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0" name="Google Shape;33160;p42"/>
            <p:cNvSpPr/>
            <p:nvPr/>
          </p:nvSpPr>
          <p:spPr>
            <a:xfrm>
              <a:off x="2192850" y="738875"/>
              <a:ext cx="24150" cy="18725"/>
            </a:xfrm>
            <a:custGeom>
              <a:avLst/>
              <a:gdLst/>
              <a:ahLst/>
              <a:cxnLst/>
              <a:rect l="l" t="t" r="r" b="b"/>
              <a:pathLst>
                <a:path w="966" h="749" extrusionOk="0">
                  <a:moveTo>
                    <a:pt x="121" y="0"/>
                  </a:moveTo>
                  <a:cubicBezTo>
                    <a:pt x="58" y="63"/>
                    <a:pt x="0" y="184"/>
                    <a:pt x="0" y="304"/>
                  </a:cubicBezTo>
                  <a:cubicBezTo>
                    <a:pt x="0" y="425"/>
                    <a:pt x="58" y="546"/>
                    <a:pt x="179" y="604"/>
                  </a:cubicBezTo>
                  <a:cubicBezTo>
                    <a:pt x="225" y="692"/>
                    <a:pt x="301" y="749"/>
                    <a:pt x="386" y="749"/>
                  </a:cubicBezTo>
                  <a:cubicBezTo>
                    <a:pt x="418" y="749"/>
                    <a:pt x="450" y="741"/>
                    <a:pt x="483" y="724"/>
                  </a:cubicBezTo>
                  <a:cubicBezTo>
                    <a:pt x="724" y="724"/>
                    <a:pt x="965" y="546"/>
                    <a:pt x="965" y="242"/>
                  </a:cubicBezTo>
                  <a:cubicBezTo>
                    <a:pt x="965" y="184"/>
                    <a:pt x="903" y="63"/>
                    <a:pt x="84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1" name="Google Shape;33161;p42"/>
            <p:cNvSpPr/>
            <p:nvPr/>
          </p:nvSpPr>
          <p:spPr>
            <a:xfrm>
              <a:off x="2152050" y="109482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546"/>
                    <a:pt x="483" y="725"/>
                    <a:pt x="667" y="845"/>
                  </a:cubicBezTo>
                  <a:cubicBezTo>
                    <a:pt x="845" y="787"/>
                    <a:pt x="908" y="604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2" name="Google Shape;33162;p42"/>
            <p:cNvSpPr/>
            <p:nvPr/>
          </p:nvSpPr>
          <p:spPr>
            <a:xfrm>
              <a:off x="2152050" y="105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3" name="Google Shape;33163;p42"/>
            <p:cNvSpPr/>
            <p:nvPr/>
          </p:nvSpPr>
          <p:spPr>
            <a:xfrm>
              <a:off x="2152050" y="101495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4" name="Google Shape;33164;p42"/>
            <p:cNvSpPr/>
            <p:nvPr/>
          </p:nvSpPr>
          <p:spPr>
            <a:xfrm>
              <a:off x="2152050" y="97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5" name="Google Shape;33165;p42"/>
            <p:cNvSpPr/>
            <p:nvPr/>
          </p:nvSpPr>
          <p:spPr>
            <a:xfrm>
              <a:off x="2152050" y="9349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6" name="Google Shape;33166;p42"/>
            <p:cNvSpPr/>
            <p:nvPr/>
          </p:nvSpPr>
          <p:spPr>
            <a:xfrm>
              <a:off x="2152050" y="89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7" name="Google Shape;33167;p42"/>
            <p:cNvSpPr/>
            <p:nvPr/>
          </p:nvSpPr>
          <p:spPr>
            <a:xfrm>
              <a:off x="2152050" y="8535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8" name="Google Shape;33168;p42"/>
            <p:cNvSpPr/>
            <p:nvPr/>
          </p:nvSpPr>
          <p:spPr>
            <a:xfrm>
              <a:off x="2152050" y="81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9" name="Google Shape;33169;p42"/>
            <p:cNvSpPr/>
            <p:nvPr/>
          </p:nvSpPr>
          <p:spPr>
            <a:xfrm>
              <a:off x="2152050" y="773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0" name="Google Shape;33170;p42"/>
            <p:cNvSpPr/>
            <p:nvPr/>
          </p:nvSpPr>
          <p:spPr>
            <a:xfrm>
              <a:off x="2152050" y="737425"/>
              <a:ext cx="22725" cy="20175"/>
            </a:xfrm>
            <a:custGeom>
              <a:avLst/>
              <a:gdLst/>
              <a:ahLst/>
              <a:cxnLst/>
              <a:rect l="l" t="t" r="r" b="b"/>
              <a:pathLst>
                <a:path w="909" h="807" extrusionOk="0">
                  <a:moveTo>
                    <a:pt x="121" y="0"/>
                  </a:moveTo>
                  <a:cubicBezTo>
                    <a:pt x="64" y="58"/>
                    <a:pt x="1" y="179"/>
                    <a:pt x="1" y="362"/>
                  </a:cubicBezTo>
                  <a:cubicBezTo>
                    <a:pt x="1" y="483"/>
                    <a:pt x="64" y="604"/>
                    <a:pt x="121" y="662"/>
                  </a:cubicBezTo>
                  <a:cubicBezTo>
                    <a:pt x="210" y="750"/>
                    <a:pt x="298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5" y="782"/>
                    <a:pt x="908" y="604"/>
                    <a:pt x="908" y="300"/>
                  </a:cubicBezTo>
                  <a:cubicBezTo>
                    <a:pt x="908" y="242"/>
                    <a:pt x="908" y="121"/>
                    <a:pt x="78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1" name="Google Shape;33171;p42"/>
            <p:cNvSpPr/>
            <p:nvPr/>
          </p:nvSpPr>
          <p:spPr>
            <a:xfrm>
              <a:off x="21098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2" name="Google Shape;33172;p42"/>
            <p:cNvSpPr/>
            <p:nvPr/>
          </p:nvSpPr>
          <p:spPr>
            <a:xfrm>
              <a:off x="21098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3" name="Google Shape;33173;p42"/>
            <p:cNvSpPr/>
            <p:nvPr/>
          </p:nvSpPr>
          <p:spPr>
            <a:xfrm>
              <a:off x="21098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4" name="Google Shape;33174;p42"/>
            <p:cNvSpPr/>
            <p:nvPr/>
          </p:nvSpPr>
          <p:spPr>
            <a:xfrm>
              <a:off x="21098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5" name="Google Shape;33175;p42"/>
            <p:cNvSpPr/>
            <p:nvPr/>
          </p:nvSpPr>
          <p:spPr>
            <a:xfrm>
              <a:off x="21098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6" name="Google Shape;33176;p42"/>
            <p:cNvSpPr/>
            <p:nvPr/>
          </p:nvSpPr>
          <p:spPr>
            <a:xfrm>
              <a:off x="21098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7" name="Google Shape;33177;p42"/>
            <p:cNvSpPr/>
            <p:nvPr/>
          </p:nvSpPr>
          <p:spPr>
            <a:xfrm>
              <a:off x="21098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8" name="Google Shape;33178;p42"/>
            <p:cNvSpPr/>
            <p:nvPr/>
          </p:nvSpPr>
          <p:spPr>
            <a:xfrm>
              <a:off x="21098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9" name="Google Shape;33179;p42"/>
            <p:cNvSpPr/>
            <p:nvPr/>
          </p:nvSpPr>
          <p:spPr>
            <a:xfrm>
              <a:off x="21098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2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300"/>
                    <a:pt x="845" y="121"/>
                    <a:pt x="667" y="59"/>
                  </a:cubicBezTo>
                  <a:cubicBezTo>
                    <a:pt x="546" y="59"/>
                    <a:pt x="483" y="1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0" name="Google Shape;33180;p42"/>
            <p:cNvSpPr/>
            <p:nvPr/>
          </p:nvSpPr>
          <p:spPr>
            <a:xfrm>
              <a:off x="2067600" y="1054175"/>
              <a:ext cx="24150" cy="19550"/>
            </a:xfrm>
            <a:custGeom>
              <a:avLst/>
              <a:gdLst/>
              <a:ahLst/>
              <a:cxnLst/>
              <a:rect l="l" t="t" r="r" b="b"/>
              <a:pathLst>
                <a:path w="966" h="782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304" y="603"/>
                    <a:pt x="604" y="661"/>
                    <a:pt x="845" y="782"/>
                  </a:cubicBezTo>
                  <a:cubicBezTo>
                    <a:pt x="966" y="661"/>
                    <a:pt x="966" y="603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1" name="Google Shape;33181;p42"/>
            <p:cNvSpPr/>
            <p:nvPr/>
          </p:nvSpPr>
          <p:spPr>
            <a:xfrm>
              <a:off x="20676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2" name="Google Shape;33182;p42"/>
            <p:cNvSpPr/>
            <p:nvPr/>
          </p:nvSpPr>
          <p:spPr>
            <a:xfrm>
              <a:off x="20676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3" name="Google Shape;33183;p42"/>
            <p:cNvSpPr/>
            <p:nvPr/>
          </p:nvSpPr>
          <p:spPr>
            <a:xfrm>
              <a:off x="20676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4" name="Google Shape;33184;p42"/>
            <p:cNvSpPr/>
            <p:nvPr/>
          </p:nvSpPr>
          <p:spPr>
            <a:xfrm>
              <a:off x="20676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5" name="Google Shape;33185;p42"/>
            <p:cNvSpPr/>
            <p:nvPr/>
          </p:nvSpPr>
          <p:spPr>
            <a:xfrm>
              <a:off x="20676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6" name="Google Shape;33186;p42"/>
            <p:cNvSpPr/>
            <p:nvPr/>
          </p:nvSpPr>
          <p:spPr>
            <a:xfrm>
              <a:off x="20676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7" name="Google Shape;33187;p42"/>
            <p:cNvSpPr/>
            <p:nvPr/>
          </p:nvSpPr>
          <p:spPr>
            <a:xfrm>
              <a:off x="20676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8" name="Google Shape;33188;p42"/>
            <p:cNvSpPr/>
            <p:nvPr/>
          </p:nvSpPr>
          <p:spPr>
            <a:xfrm>
              <a:off x="20676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9" name="Google Shape;33189;p42"/>
            <p:cNvSpPr/>
            <p:nvPr/>
          </p:nvSpPr>
          <p:spPr>
            <a:xfrm>
              <a:off x="2029950" y="1054175"/>
              <a:ext cx="19575" cy="7500"/>
            </a:xfrm>
            <a:custGeom>
              <a:avLst/>
              <a:gdLst/>
              <a:ahLst/>
              <a:cxnLst/>
              <a:rect l="l" t="t" r="r" b="b"/>
              <a:pathLst>
                <a:path w="783" h="300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300" y="179"/>
                    <a:pt x="541" y="241"/>
                    <a:pt x="782" y="299"/>
                  </a:cubicBezTo>
                  <a:cubicBezTo>
                    <a:pt x="724" y="121"/>
                    <a:pt x="541" y="0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0" name="Google Shape;33190;p42"/>
            <p:cNvSpPr/>
            <p:nvPr/>
          </p:nvSpPr>
          <p:spPr>
            <a:xfrm>
              <a:off x="20269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1" name="Google Shape;33191;p42"/>
            <p:cNvSpPr/>
            <p:nvPr/>
          </p:nvSpPr>
          <p:spPr>
            <a:xfrm>
              <a:off x="20269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2" name="Google Shape;33192;p42"/>
            <p:cNvSpPr/>
            <p:nvPr/>
          </p:nvSpPr>
          <p:spPr>
            <a:xfrm>
              <a:off x="20269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3" name="Google Shape;33193;p42"/>
            <p:cNvSpPr/>
            <p:nvPr/>
          </p:nvSpPr>
          <p:spPr>
            <a:xfrm>
              <a:off x="20269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4" name="Google Shape;33194;p42"/>
            <p:cNvSpPr/>
            <p:nvPr/>
          </p:nvSpPr>
          <p:spPr>
            <a:xfrm>
              <a:off x="20269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5" name="Google Shape;33195;p42"/>
            <p:cNvSpPr/>
            <p:nvPr/>
          </p:nvSpPr>
          <p:spPr>
            <a:xfrm>
              <a:off x="20269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6" name="Google Shape;33196;p42"/>
            <p:cNvSpPr/>
            <p:nvPr/>
          </p:nvSpPr>
          <p:spPr>
            <a:xfrm>
              <a:off x="20269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7" name="Google Shape;33197;p42"/>
            <p:cNvSpPr/>
            <p:nvPr/>
          </p:nvSpPr>
          <p:spPr>
            <a:xfrm>
              <a:off x="20269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8" name="Google Shape;33198;p42"/>
            <p:cNvSpPr/>
            <p:nvPr/>
          </p:nvSpPr>
          <p:spPr>
            <a:xfrm>
              <a:off x="19847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9" name="Google Shape;33199;p42"/>
            <p:cNvSpPr/>
            <p:nvPr/>
          </p:nvSpPr>
          <p:spPr>
            <a:xfrm>
              <a:off x="19847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0" name="Google Shape;33200;p42"/>
            <p:cNvSpPr/>
            <p:nvPr/>
          </p:nvSpPr>
          <p:spPr>
            <a:xfrm>
              <a:off x="19847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1" name="Google Shape;33201;p42"/>
            <p:cNvSpPr/>
            <p:nvPr/>
          </p:nvSpPr>
          <p:spPr>
            <a:xfrm>
              <a:off x="19847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2" name="Google Shape;33202;p42"/>
            <p:cNvSpPr/>
            <p:nvPr/>
          </p:nvSpPr>
          <p:spPr>
            <a:xfrm>
              <a:off x="19847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3" name="Google Shape;33203;p42"/>
            <p:cNvSpPr/>
            <p:nvPr/>
          </p:nvSpPr>
          <p:spPr>
            <a:xfrm>
              <a:off x="19847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4" name="Google Shape;33204;p42"/>
            <p:cNvSpPr/>
            <p:nvPr/>
          </p:nvSpPr>
          <p:spPr>
            <a:xfrm>
              <a:off x="19847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5" name="Google Shape;33205;p42"/>
            <p:cNvSpPr/>
            <p:nvPr/>
          </p:nvSpPr>
          <p:spPr>
            <a:xfrm>
              <a:off x="19847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6" name="Google Shape;33206;p42"/>
            <p:cNvSpPr/>
            <p:nvPr/>
          </p:nvSpPr>
          <p:spPr>
            <a:xfrm>
              <a:off x="1984700" y="702675"/>
              <a:ext cx="22575" cy="15100"/>
            </a:xfrm>
            <a:custGeom>
              <a:avLst/>
              <a:gdLst/>
              <a:ahLst/>
              <a:cxnLst/>
              <a:rect l="l" t="t" r="r" b="b"/>
              <a:pathLst>
                <a:path w="903" h="604" extrusionOk="0">
                  <a:moveTo>
                    <a:pt x="58" y="0"/>
                  </a:moveTo>
                  <a:cubicBezTo>
                    <a:pt x="0" y="0"/>
                    <a:pt x="0" y="63"/>
                    <a:pt x="0" y="121"/>
                  </a:cubicBezTo>
                  <a:cubicBezTo>
                    <a:pt x="0" y="242"/>
                    <a:pt x="58" y="362"/>
                    <a:pt x="179" y="483"/>
                  </a:cubicBezTo>
                  <a:cubicBezTo>
                    <a:pt x="242" y="546"/>
                    <a:pt x="362" y="604"/>
                    <a:pt x="483" y="604"/>
                  </a:cubicBezTo>
                  <a:cubicBezTo>
                    <a:pt x="662" y="604"/>
                    <a:pt x="845" y="483"/>
                    <a:pt x="903" y="304"/>
                  </a:cubicBezTo>
                  <a:cubicBezTo>
                    <a:pt x="604" y="184"/>
                    <a:pt x="362" y="121"/>
                    <a:pt x="5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7" name="Google Shape;33207;p42"/>
            <p:cNvSpPr/>
            <p:nvPr/>
          </p:nvSpPr>
          <p:spPr>
            <a:xfrm>
              <a:off x="1943925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8" name="Google Shape;33208;p42"/>
            <p:cNvSpPr/>
            <p:nvPr/>
          </p:nvSpPr>
          <p:spPr>
            <a:xfrm>
              <a:off x="1943925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9" name="Google Shape;33209;p42"/>
            <p:cNvSpPr/>
            <p:nvPr/>
          </p:nvSpPr>
          <p:spPr>
            <a:xfrm>
              <a:off x="1943925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0" name="Google Shape;33210;p42"/>
            <p:cNvSpPr/>
            <p:nvPr/>
          </p:nvSpPr>
          <p:spPr>
            <a:xfrm>
              <a:off x="1943925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1" name="Google Shape;33211;p42"/>
            <p:cNvSpPr/>
            <p:nvPr/>
          </p:nvSpPr>
          <p:spPr>
            <a:xfrm>
              <a:off x="1943925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2" name="Google Shape;33212;p42"/>
            <p:cNvSpPr/>
            <p:nvPr/>
          </p:nvSpPr>
          <p:spPr>
            <a:xfrm>
              <a:off x="1943925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5"/>
                    <a:pt x="907" y="483"/>
                  </a:cubicBezTo>
                  <a:cubicBezTo>
                    <a:pt x="907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3" name="Google Shape;33213;p42"/>
            <p:cNvSpPr/>
            <p:nvPr/>
          </p:nvSpPr>
          <p:spPr>
            <a:xfrm>
              <a:off x="1943925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4" name="Google Shape;33214;p42"/>
            <p:cNvSpPr/>
            <p:nvPr/>
          </p:nvSpPr>
          <p:spPr>
            <a:xfrm>
              <a:off x="1943925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3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5"/>
                    <a:pt x="907" y="421"/>
                  </a:cubicBezTo>
                  <a:cubicBezTo>
                    <a:pt x="907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5" name="Google Shape;33215;p42"/>
            <p:cNvSpPr/>
            <p:nvPr/>
          </p:nvSpPr>
          <p:spPr>
            <a:xfrm>
              <a:off x="1943925" y="69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6" name="Google Shape;33216;p42"/>
            <p:cNvSpPr/>
            <p:nvPr/>
          </p:nvSpPr>
          <p:spPr>
            <a:xfrm>
              <a:off x="19016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7" name="Google Shape;33217;p42"/>
            <p:cNvSpPr/>
            <p:nvPr/>
          </p:nvSpPr>
          <p:spPr>
            <a:xfrm>
              <a:off x="19016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8" name="Google Shape;33218;p42"/>
            <p:cNvSpPr/>
            <p:nvPr/>
          </p:nvSpPr>
          <p:spPr>
            <a:xfrm>
              <a:off x="19016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9" name="Google Shape;33219;p42"/>
            <p:cNvSpPr/>
            <p:nvPr/>
          </p:nvSpPr>
          <p:spPr>
            <a:xfrm>
              <a:off x="19016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0" name="Google Shape;33220;p42"/>
            <p:cNvSpPr/>
            <p:nvPr/>
          </p:nvSpPr>
          <p:spPr>
            <a:xfrm>
              <a:off x="19016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1" name="Google Shape;33221;p42"/>
            <p:cNvSpPr/>
            <p:nvPr/>
          </p:nvSpPr>
          <p:spPr>
            <a:xfrm>
              <a:off x="19016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2" name="Google Shape;33222;p42"/>
            <p:cNvSpPr/>
            <p:nvPr/>
          </p:nvSpPr>
          <p:spPr>
            <a:xfrm>
              <a:off x="19016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3" name="Google Shape;33223;p42"/>
            <p:cNvSpPr/>
            <p:nvPr/>
          </p:nvSpPr>
          <p:spPr>
            <a:xfrm>
              <a:off x="19016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4" name="Google Shape;33224;p42"/>
            <p:cNvSpPr/>
            <p:nvPr/>
          </p:nvSpPr>
          <p:spPr>
            <a:xfrm>
              <a:off x="19016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5" name="Google Shape;33225;p42"/>
            <p:cNvSpPr/>
            <p:nvPr/>
          </p:nvSpPr>
          <p:spPr>
            <a:xfrm>
              <a:off x="1901675" y="65597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184" y="0"/>
                  </a:moveTo>
                  <a:cubicBezTo>
                    <a:pt x="63" y="121"/>
                    <a:pt x="1" y="242"/>
                    <a:pt x="1" y="420"/>
                  </a:cubicBezTo>
                  <a:cubicBezTo>
                    <a:pt x="1" y="541"/>
                    <a:pt x="63" y="662"/>
                    <a:pt x="184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667" y="845"/>
                    <a:pt x="845" y="724"/>
                    <a:pt x="908" y="541"/>
                  </a:cubicBezTo>
                  <a:lnTo>
                    <a:pt x="184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6" name="Google Shape;33226;p42"/>
            <p:cNvSpPr/>
            <p:nvPr/>
          </p:nvSpPr>
          <p:spPr>
            <a:xfrm>
              <a:off x="18594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7" name="Google Shape;33227;p42"/>
            <p:cNvSpPr/>
            <p:nvPr/>
          </p:nvSpPr>
          <p:spPr>
            <a:xfrm>
              <a:off x="18594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8" name="Google Shape;33228;p42"/>
            <p:cNvSpPr/>
            <p:nvPr/>
          </p:nvSpPr>
          <p:spPr>
            <a:xfrm>
              <a:off x="18594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9" name="Google Shape;33229;p42"/>
            <p:cNvSpPr/>
            <p:nvPr/>
          </p:nvSpPr>
          <p:spPr>
            <a:xfrm>
              <a:off x="18594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0" name="Google Shape;33230;p42"/>
            <p:cNvSpPr/>
            <p:nvPr/>
          </p:nvSpPr>
          <p:spPr>
            <a:xfrm>
              <a:off x="18594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1" name="Google Shape;33231;p42"/>
            <p:cNvSpPr/>
            <p:nvPr/>
          </p:nvSpPr>
          <p:spPr>
            <a:xfrm>
              <a:off x="18594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2" name="Google Shape;33232;p42"/>
            <p:cNvSpPr/>
            <p:nvPr/>
          </p:nvSpPr>
          <p:spPr>
            <a:xfrm>
              <a:off x="18594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3" name="Google Shape;33233;p42"/>
            <p:cNvSpPr/>
            <p:nvPr/>
          </p:nvSpPr>
          <p:spPr>
            <a:xfrm>
              <a:off x="18594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4" name="Google Shape;33234;p42"/>
            <p:cNvSpPr/>
            <p:nvPr/>
          </p:nvSpPr>
          <p:spPr>
            <a:xfrm>
              <a:off x="18594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5" name="Google Shape;33235;p42"/>
            <p:cNvSpPr/>
            <p:nvPr/>
          </p:nvSpPr>
          <p:spPr>
            <a:xfrm>
              <a:off x="18594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6" name="Google Shape;33236;p42"/>
            <p:cNvSpPr/>
            <p:nvPr/>
          </p:nvSpPr>
          <p:spPr>
            <a:xfrm>
              <a:off x="1859450" y="616750"/>
              <a:ext cx="21150" cy="21150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242" y="1"/>
                  </a:moveTo>
                  <a:cubicBezTo>
                    <a:pt x="121" y="59"/>
                    <a:pt x="0" y="179"/>
                    <a:pt x="0" y="363"/>
                  </a:cubicBezTo>
                  <a:cubicBezTo>
                    <a:pt x="0" y="483"/>
                    <a:pt x="63" y="604"/>
                    <a:pt x="184" y="725"/>
                  </a:cubicBezTo>
                  <a:cubicBezTo>
                    <a:pt x="242" y="783"/>
                    <a:pt x="425" y="845"/>
                    <a:pt x="546" y="845"/>
                  </a:cubicBezTo>
                  <a:cubicBezTo>
                    <a:pt x="666" y="845"/>
                    <a:pt x="787" y="783"/>
                    <a:pt x="845" y="662"/>
                  </a:cubicBezTo>
                  <a:cubicBezTo>
                    <a:pt x="724" y="541"/>
                    <a:pt x="604" y="421"/>
                    <a:pt x="546" y="300"/>
                  </a:cubicBezTo>
                  <a:cubicBezTo>
                    <a:pt x="425" y="179"/>
                    <a:pt x="304" y="121"/>
                    <a:pt x="24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7" name="Google Shape;33237;p42"/>
            <p:cNvSpPr/>
            <p:nvPr/>
          </p:nvSpPr>
          <p:spPr>
            <a:xfrm>
              <a:off x="1821800" y="1054175"/>
              <a:ext cx="16550" cy="4475"/>
            </a:xfrm>
            <a:custGeom>
              <a:avLst/>
              <a:gdLst/>
              <a:ahLst/>
              <a:cxnLst/>
              <a:rect l="l" t="t" r="r" b="b"/>
              <a:pathLst>
                <a:path w="662" h="179" extrusionOk="0">
                  <a:moveTo>
                    <a:pt x="363" y="0"/>
                  </a:moveTo>
                  <a:cubicBezTo>
                    <a:pt x="179" y="0"/>
                    <a:pt x="58" y="58"/>
                    <a:pt x="1" y="179"/>
                  </a:cubicBezTo>
                  <a:cubicBezTo>
                    <a:pt x="179" y="179"/>
                    <a:pt x="420" y="121"/>
                    <a:pt x="662" y="121"/>
                  </a:cubicBezTo>
                  <a:cubicBezTo>
                    <a:pt x="541" y="58"/>
                    <a:pt x="483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8" name="Google Shape;33238;p42"/>
            <p:cNvSpPr/>
            <p:nvPr/>
          </p:nvSpPr>
          <p:spPr>
            <a:xfrm>
              <a:off x="18187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9" name="Google Shape;33239;p42"/>
            <p:cNvSpPr/>
            <p:nvPr/>
          </p:nvSpPr>
          <p:spPr>
            <a:xfrm>
              <a:off x="18187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0" name="Google Shape;33240;p42"/>
            <p:cNvSpPr/>
            <p:nvPr/>
          </p:nvSpPr>
          <p:spPr>
            <a:xfrm>
              <a:off x="18187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1" name="Google Shape;33241;p42"/>
            <p:cNvSpPr/>
            <p:nvPr/>
          </p:nvSpPr>
          <p:spPr>
            <a:xfrm>
              <a:off x="18187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2" name="Google Shape;33242;p42"/>
            <p:cNvSpPr/>
            <p:nvPr/>
          </p:nvSpPr>
          <p:spPr>
            <a:xfrm>
              <a:off x="18187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3" name="Google Shape;33243;p42"/>
            <p:cNvSpPr/>
            <p:nvPr/>
          </p:nvSpPr>
          <p:spPr>
            <a:xfrm>
              <a:off x="18187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4" name="Google Shape;33244;p42"/>
            <p:cNvSpPr/>
            <p:nvPr/>
          </p:nvSpPr>
          <p:spPr>
            <a:xfrm>
              <a:off x="18187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5" name="Google Shape;33245;p42"/>
            <p:cNvSpPr/>
            <p:nvPr/>
          </p:nvSpPr>
          <p:spPr>
            <a:xfrm>
              <a:off x="18187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6" name="Google Shape;33246;p42"/>
            <p:cNvSpPr/>
            <p:nvPr/>
          </p:nvSpPr>
          <p:spPr>
            <a:xfrm>
              <a:off x="18187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7" name="Google Shape;33247;p42"/>
            <p:cNvSpPr/>
            <p:nvPr/>
          </p:nvSpPr>
          <p:spPr>
            <a:xfrm>
              <a:off x="181877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8" name="Google Shape;33248;p42"/>
            <p:cNvSpPr/>
            <p:nvPr/>
          </p:nvSpPr>
          <p:spPr>
            <a:xfrm>
              <a:off x="181877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9" name="Google Shape;33249;p42"/>
            <p:cNvSpPr/>
            <p:nvPr/>
          </p:nvSpPr>
          <p:spPr>
            <a:xfrm>
              <a:off x="181877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03" y="724"/>
                    <a:pt x="966" y="483"/>
                  </a:cubicBezTo>
                  <a:cubicBezTo>
                    <a:pt x="846" y="300"/>
                    <a:pt x="725" y="179"/>
                    <a:pt x="6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0" name="Google Shape;33250;p42"/>
            <p:cNvSpPr/>
            <p:nvPr/>
          </p:nvSpPr>
          <p:spPr>
            <a:xfrm>
              <a:off x="1820225" y="55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1" name="Google Shape;33251;p42"/>
            <p:cNvSpPr/>
            <p:nvPr/>
          </p:nvSpPr>
          <p:spPr>
            <a:xfrm>
              <a:off x="1778000" y="1054175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425" y="0"/>
                  </a:moveTo>
                  <a:cubicBezTo>
                    <a:pt x="242" y="0"/>
                    <a:pt x="63" y="179"/>
                    <a:pt x="1" y="362"/>
                  </a:cubicBezTo>
                  <a:cubicBezTo>
                    <a:pt x="305" y="299"/>
                    <a:pt x="546" y="299"/>
                    <a:pt x="845" y="299"/>
                  </a:cubicBezTo>
                  <a:cubicBezTo>
                    <a:pt x="787" y="121"/>
                    <a:pt x="60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2" name="Google Shape;33252;p42"/>
            <p:cNvSpPr/>
            <p:nvPr/>
          </p:nvSpPr>
          <p:spPr>
            <a:xfrm>
              <a:off x="1776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3" name="Google Shape;33253;p42"/>
            <p:cNvSpPr/>
            <p:nvPr/>
          </p:nvSpPr>
          <p:spPr>
            <a:xfrm>
              <a:off x="1776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4" name="Google Shape;33254;p42"/>
            <p:cNvSpPr/>
            <p:nvPr/>
          </p:nvSpPr>
          <p:spPr>
            <a:xfrm>
              <a:off x="17765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5" name="Google Shape;33255;p42"/>
            <p:cNvSpPr/>
            <p:nvPr/>
          </p:nvSpPr>
          <p:spPr>
            <a:xfrm>
              <a:off x="17765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6" name="Google Shape;33256;p42"/>
            <p:cNvSpPr/>
            <p:nvPr/>
          </p:nvSpPr>
          <p:spPr>
            <a:xfrm>
              <a:off x="17765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7" name="Google Shape;33257;p42"/>
            <p:cNvSpPr/>
            <p:nvPr/>
          </p:nvSpPr>
          <p:spPr>
            <a:xfrm>
              <a:off x="17765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8" name="Google Shape;33258;p42"/>
            <p:cNvSpPr/>
            <p:nvPr/>
          </p:nvSpPr>
          <p:spPr>
            <a:xfrm>
              <a:off x="17765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9" name="Google Shape;33259;p42"/>
            <p:cNvSpPr/>
            <p:nvPr/>
          </p:nvSpPr>
          <p:spPr>
            <a:xfrm>
              <a:off x="17765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0" name="Google Shape;33260;p42"/>
            <p:cNvSpPr/>
            <p:nvPr/>
          </p:nvSpPr>
          <p:spPr>
            <a:xfrm>
              <a:off x="17765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1" name="Google Shape;33261;p42"/>
            <p:cNvSpPr/>
            <p:nvPr/>
          </p:nvSpPr>
          <p:spPr>
            <a:xfrm>
              <a:off x="17765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2" name="Google Shape;33262;p42"/>
            <p:cNvSpPr/>
            <p:nvPr/>
          </p:nvSpPr>
          <p:spPr>
            <a:xfrm>
              <a:off x="17765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3" name="Google Shape;33263;p42"/>
            <p:cNvSpPr/>
            <p:nvPr/>
          </p:nvSpPr>
          <p:spPr>
            <a:xfrm>
              <a:off x="17765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4" name="Google Shape;33264;p42"/>
            <p:cNvSpPr/>
            <p:nvPr/>
          </p:nvSpPr>
          <p:spPr>
            <a:xfrm>
              <a:off x="17765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5" name="Google Shape;33265;p42"/>
            <p:cNvSpPr/>
            <p:nvPr/>
          </p:nvSpPr>
          <p:spPr>
            <a:xfrm>
              <a:off x="1776550" y="494525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63"/>
                    <a:pt x="1" y="242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662" y="908"/>
                    <a:pt x="782" y="845"/>
                    <a:pt x="845" y="724"/>
                  </a:cubicBezTo>
                  <a:cubicBezTo>
                    <a:pt x="662" y="483"/>
                    <a:pt x="541" y="242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6" name="Google Shape;33266;p42"/>
            <p:cNvSpPr/>
            <p:nvPr/>
          </p:nvSpPr>
          <p:spPr>
            <a:xfrm>
              <a:off x="1735775" y="1054175"/>
              <a:ext cx="22700" cy="10500"/>
            </a:xfrm>
            <a:custGeom>
              <a:avLst/>
              <a:gdLst/>
              <a:ahLst/>
              <a:cxnLst/>
              <a:rect l="l" t="t" r="r" b="b"/>
              <a:pathLst>
                <a:path w="908" h="420" extrusionOk="0">
                  <a:moveTo>
                    <a:pt x="425" y="0"/>
                  </a:moveTo>
                  <a:cubicBezTo>
                    <a:pt x="242" y="0"/>
                    <a:pt x="63" y="179"/>
                    <a:pt x="0" y="420"/>
                  </a:cubicBezTo>
                  <a:cubicBezTo>
                    <a:pt x="304" y="420"/>
                    <a:pt x="604" y="420"/>
                    <a:pt x="908" y="362"/>
                  </a:cubicBezTo>
                  <a:cubicBezTo>
                    <a:pt x="845" y="179"/>
                    <a:pt x="666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7" name="Google Shape;33267;p42"/>
            <p:cNvSpPr/>
            <p:nvPr/>
          </p:nvSpPr>
          <p:spPr>
            <a:xfrm>
              <a:off x="17357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8" name="Google Shape;33268;p42"/>
            <p:cNvSpPr/>
            <p:nvPr/>
          </p:nvSpPr>
          <p:spPr>
            <a:xfrm>
              <a:off x="17357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9" name="Google Shape;33269;p42"/>
            <p:cNvSpPr/>
            <p:nvPr/>
          </p:nvSpPr>
          <p:spPr>
            <a:xfrm>
              <a:off x="17357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0" name="Google Shape;33270;p42"/>
            <p:cNvSpPr/>
            <p:nvPr/>
          </p:nvSpPr>
          <p:spPr>
            <a:xfrm>
              <a:off x="17357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1" name="Google Shape;33271;p42"/>
            <p:cNvSpPr/>
            <p:nvPr/>
          </p:nvSpPr>
          <p:spPr>
            <a:xfrm>
              <a:off x="17357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2" name="Google Shape;33272;p42"/>
            <p:cNvSpPr/>
            <p:nvPr/>
          </p:nvSpPr>
          <p:spPr>
            <a:xfrm>
              <a:off x="17357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3" name="Google Shape;33273;p42"/>
            <p:cNvSpPr/>
            <p:nvPr/>
          </p:nvSpPr>
          <p:spPr>
            <a:xfrm>
              <a:off x="17357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4" name="Google Shape;33274;p42"/>
            <p:cNvSpPr/>
            <p:nvPr/>
          </p:nvSpPr>
          <p:spPr>
            <a:xfrm>
              <a:off x="17357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5" name="Google Shape;33275;p42"/>
            <p:cNvSpPr/>
            <p:nvPr/>
          </p:nvSpPr>
          <p:spPr>
            <a:xfrm>
              <a:off x="173577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6" name="Google Shape;33276;p42"/>
            <p:cNvSpPr/>
            <p:nvPr/>
          </p:nvSpPr>
          <p:spPr>
            <a:xfrm>
              <a:off x="17357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7" name="Google Shape;33277;p42"/>
            <p:cNvSpPr/>
            <p:nvPr/>
          </p:nvSpPr>
          <p:spPr>
            <a:xfrm>
              <a:off x="17357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8" name="Google Shape;33278;p42"/>
            <p:cNvSpPr/>
            <p:nvPr/>
          </p:nvSpPr>
          <p:spPr>
            <a:xfrm>
              <a:off x="17357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9" name="Google Shape;33279;p42"/>
            <p:cNvSpPr/>
            <p:nvPr/>
          </p:nvSpPr>
          <p:spPr>
            <a:xfrm>
              <a:off x="17357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0" name="Google Shape;33280;p42"/>
            <p:cNvSpPr/>
            <p:nvPr/>
          </p:nvSpPr>
          <p:spPr>
            <a:xfrm>
              <a:off x="17357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1" name="Google Shape;33281;p42"/>
            <p:cNvSpPr/>
            <p:nvPr/>
          </p:nvSpPr>
          <p:spPr>
            <a:xfrm>
              <a:off x="17357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2" name="Google Shape;33282;p42"/>
            <p:cNvSpPr/>
            <p:nvPr/>
          </p:nvSpPr>
          <p:spPr>
            <a:xfrm>
              <a:off x="1735775" y="426700"/>
              <a:ext cx="9075" cy="10525"/>
            </a:xfrm>
            <a:custGeom>
              <a:avLst/>
              <a:gdLst/>
              <a:ahLst/>
              <a:cxnLst/>
              <a:rect l="l" t="t" r="r" b="b"/>
              <a:pathLst>
                <a:path w="363" h="421" extrusionOk="0">
                  <a:moveTo>
                    <a:pt x="0" y="1"/>
                  </a:moveTo>
                  <a:cubicBezTo>
                    <a:pt x="0" y="122"/>
                    <a:pt x="63" y="179"/>
                    <a:pt x="121" y="300"/>
                  </a:cubicBezTo>
                  <a:cubicBezTo>
                    <a:pt x="184" y="363"/>
                    <a:pt x="242" y="363"/>
                    <a:pt x="362" y="421"/>
                  </a:cubicBezTo>
                  <a:cubicBezTo>
                    <a:pt x="242" y="242"/>
                    <a:pt x="121" y="122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3" name="Google Shape;33283;p42"/>
            <p:cNvSpPr/>
            <p:nvPr/>
          </p:nvSpPr>
          <p:spPr>
            <a:xfrm>
              <a:off x="1695100" y="1054175"/>
              <a:ext cx="22600" cy="10500"/>
            </a:xfrm>
            <a:custGeom>
              <a:avLst/>
              <a:gdLst/>
              <a:ahLst/>
              <a:cxnLst/>
              <a:rect l="l" t="t" r="r" b="b"/>
              <a:pathLst>
                <a:path w="904" h="420" extrusionOk="0">
                  <a:moveTo>
                    <a:pt x="421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362"/>
                    <a:pt x="604" y="362"/>
                    <a:pt x="903" y="420"/>
                  </a:cubicBezTo>
                  <a:cubicBezTo>
                    <a:pt x="845" y="179"/>
                    <a:pt x="662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4" name="Google Shape;33284;p42"/>
            <p:cNvSpPr/>
            <p:nvPr/>
          </p:nvSpPr>
          <p:spPr>
            <a:xfrm>
              <a:off x="16935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5" name="Google Shape;33285;p42"/>
            <p:cNvSpPr/>
            <p:nvPr/>
          </p:nvSpPr>
          <p:spPr>
            <a:xfrm>
              <a:off x="16935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6" name="Google Shape;33286;p42"/>
            <p:cNvSpPr/>
            <p:nvPr/>
          </p:nvSpPr>
          <p:spPr>
            <a:xfrm>
              <a:off x="16935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7" name="Google Shape;33287;p42"/>
            <p:cNvSpPr/>
            <p:nvPr/>
          </p:nvSpPr>
          <p:spPr>
            <a:xfrm>
              <a:off x="16935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8" name="Google Shape;33288;p42"/>
            <p:cNvSpPr/>
            <p:nvPr/>
          </p:nvSpPr>
          <p:spPr>
            <a:xfrm>
              <a:off x="16935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9" name="Google Shape;33289;p42"/>
            <p:cNvSpPr/>
            <p:nvPr/>
          </p:nvSpPr>
          <p:spPr>
            <a:xfrm>
              <a:off x="16935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0" name="Google Shape;33290;p42"/>
            <p:cNvSpPr/>
            <p:nvPr/>
          </p:nvSpPr>
          <p:spPr>
            <a:xfrm>
              <a:off x="16935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1" name="Google Shape;33291;p42"/>
            <p:cNvSpPr/>
            <p:nvPr/>
          </p:nvSpPr>
          <p:spPr>
            <a:xfrm>
              <a:off x="16935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2" name="Google Shape;33292;p42"/>
            <p:cNvSpPr/>
            <p:nvPr/>
          </p:nvSpPr>
          <p:spPr>
            <a:xfrm>
              <a:off x="169352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3" name="Google Shape;33293;p42"/>
            <p:cNvSpPr/>
            <p:nvPr/>
          </p:nvSpPr>
          <p:spPr>
            <a:xfrm>
              <a:off x="169352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4" name="Google Shape;33294;p42"/>
            <p:cNvSpPr/>
            <p:nvPr/>
          </p:nvSpPr>
          <p:spPr>
            <a:xfrm>
              <a:off x="16935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5" name="Google Shape;33295;p42"/>
            <p:cNvSpPr/>
            <p:nvPr/>
          </p:nvSpPr>
          <p:spPr>
            <a:xfrm>
              <a:off x="16935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2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6" name="Google Shape;33296;p42"/>
            <p:cNvSpPr/>
            <p:nvPr/>
          </p:nvSpPr>
          <p:spPr>
            <a:xfrm>
              <a:off x="16935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7" name="Google Shape;33297;p42"/>
            <p:cNvSpPr/>
            <p:nvPr/>
          </p:nvSpPr>
          <p:spPr>
            <a:xfrm>
              <a:off x="16935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8" name="Google Shape;33298;p42"/>
            <p:cNvSpPr/>
            <p:nvPr/>
          </p:nvSpPr>
          <p:spPr>
            <a:xfrm>
              <a:off x="16935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9" name="Google Shape;33299;p42"/>
            <p:cNvSpPr/>
            <p:nvPr/>
          </p:nvSpPr>
          <p:spPr>
            <a:xfrm>
              <a:off x="16935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0" name="Google Shape;33300;p42"/>
            <p:cNvSpPr/>
            <p:nvPr/>
          </p:nvSpPr>
          <p:spPr>
            <a:xfrm>
              <a:off x="1693525" y="385925"/>
              <a:ext cx="12100" cy="11200"/>
            </a:xfrm>
            <a:custGeom>
              <a:avLst/>
              <a:gdLst/>
              <a:ahLst/>
              <a:cxnLst/>
              <a:rect l="l" t="t" r="r" b="b"/>
              <a:pathLst>
                <a:path w="484" h="448" extrusionOk="0">
                  <a:moveTo>
                    <a:pt x="1" y="1"/>
                  </a:moveTo>
                  <a:cubicBezTo>
                    <a:pt x="1" y="121"/>
                    <a:pt x="64" y="242"/>
                    <a:pt x="184" y="305"/>
                  </a:cubicBezTo>
                  <a:cubicBezTo>
                    <a:pt x="227" y="393"/>
                    <a:pt x="303" y="448"/>
                    <a:pt x="388" y="448"/>
                  </a:cubicBezTo>
                  <a:cubicBezTo>
                    <a:pt x="419" y="448"/>
                    <a:pt x="451" y="441"/>
                    <a:pt x="484" y="425"/>
                  </a:cubicBezTo>
                  <a:cubicBezTo>
                    <a:pt x="363" y="305"/>
                    <a:pt x="184" y="121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1" name="Google Shape;33301;p42"/>
            <p:cNvSpPr/>
            <p:nvPr/>
          </p:nvSpPr>
          <p:spPr>
            <a:xfrm>
              <a:off x="1655900" y="1054175"/>
              <a:ext cx="18125" cy="6050"/>
            </a:xfrm>
            <a:custGeom>
              <a:avLst/>
              <a:gdLst/>
              <a:ahLst/>
              <a:cxnLst/>
              <a:rect l="l" t="t" r="r" b="b"/>
              <a:pathLst>
                <a:path w="725" h="242" extrusionOk="0">
                  <a:moveTo>
                    <a:pt x="299" y="0"/>
                  </a:moveTo>
                  <a:cubicBezTo>
                    <a:pt x="179" y="0"/>
                    <a:pt x="121" y="58"/>
                    <a:pt x="0" y="121"/>
                  </a:cubicBezTo>
                  <a:cubicBezTo>
                    <a:pt x="241" y="179"/>
                    <a:pt x="483" y="241"/>
                    <a:pt x="724" y="241"/>
                  </a:cubicBezTo>
                  <a:cubicBezTo>
                    <a:pt x="661" y="121"/>
                    <a:pt x="483" y="0"/>
                    <a:pt x="29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2" name="Google Shape;33302;p42"/>
            <p:cNvSpPr/>
            <p:nvPr/>
          </p:nvSpPr>
          <p:spPr>
            <a:xfrm>
              <a:off x="16513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72" y="870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3" name="Google Shape;33303;p42"/>
            <p:cNvSpPr/>
            <p:nvPr/>
          </p:nvSpPr>
          <p:spPr>
            <a:xfrm>
              <a:off x="16513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4" name="Google Shape;33304;p42"/>
            <p:cNvSpPr/>
            <p:nvPr/>
          </p:nvSpPr>
          <p:spPr>
            <a:xfrm>
              <a:off x="16513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5" name="Google Shape;33305;p42"/>
            <p:cNvSpPr/>
            <p:nvPr/>
          </p:nvSpPr>
          <p:spPr>
            <a:xfrm>
              <a:off x="16513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6" name="Google Shape;33306;p42"/>
            <p:cNvSpPr/>
            <p:nvPr/>
          </p:nvSpPr>
          <p:spPr>
            <a:xfrm>
              <a:off x="16513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7" name="Google Shape;33307;p42"/>
            <p:cNvSpPr/>
            <p:nvPr/>
          </p:nvSpPr>
          <p:spPr>
            <a:xfrm>
              <a:off x="16513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8" name="Google Shape;33308;p42"/>
            <p:cNvSpPr/>
            <p:nvPr/>
          </p:nvSpPr>
          <p:spPr>
            <a:xfrm>
              <a:off x="16513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9" name="Google Shape;33309;p42"/>
            <p:cNvSpPr/>
            <p:nvPr/>
          </p:nvSpPr>
          <p:spPr>
            <a:xfrm>
              <a:off x="16513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72" y="871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0" name="Google Shape;33310;p42"/>
            <p:cNvSpPr/>
            <p:nvPr/>
          </p:nvSpPr>
          <p:spPr>
            <a:xfrm>
              <a:off x="16513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1" name="Google Shape;33311;p42"/>
            <p:cNvSpPr/>
            <p:nvPr/>
          </p:nvSpPr>
          <p:spPr>
            <a:xfrm>
              <a:off x="16513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2" name="Google Shape;33312;p42"/>
            <p:cNvSpPr/>
            <p:nvPr/>
          </p:nvSpPr>
          <p:spPr>
            <a:xfrm>
              <a:off x="16513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3" name="Google Shape;33313;p42"/>
            <p:cNvSpPr/>
            <p:nvPr/>
          </p:nvSpPr>
          <p:spPr>
            <a:xfrm>
              <a:off x="16513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305" y="845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4" name="Google Shape;33314;p42"/>
            <p:cNvSpPr/>
            <p:nvPr/>
          </p:nvSpPr>
          <p:spPr>
            <a:xfrm>
              <a:off x="16513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5" name="Google Shape;33315;p42"/>
            <p:cNvSpPr/>
            <p:nvPr/>
          </p:nvSpPr>
          <p:spPr>
            <a:xfrm>
              <a:off x="16513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6" name="Google Shape;33316;p42"/>
            <p:cNvSpPr/>
            <p:nvPr/>
          </p:nvSpPr>
          <p:spPr>
            <a:xfrm>
              <a:off x="16513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7" name="Google Shape;33317;p42"/>
            <p:cNvSpPr/>
            <p:nvPr/>
          </p:nvSpPr>
          <p:spPr>
            <a:xfrm>
              <a:off x="16513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8" name="Google Shape;33318;p42"/>
            <p:cNvSpPr/>
            <p:nvPr/>
          </p:nvSpPr>
          <p:spPr>
            <a:xfrm>
              <a:off x="16513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4"/>
                    <a:pt x="546" y="908"/>
                  </a:cubicBezTo>
                  <a:cubicBezTo>
                    <a:pt x="787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9" name="Google Shape;33319;p42"/>
            <p:cNvSpPr/>
            <p:nvPr/>
          </p:nvSpPr>
          <p:spPr>
            <a:xfrm>
              <a:off x="16106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0" name="Google Shape;33320;p42"/>
            <p:cNvSpPr/>
            <p:nvPr/>
          </p:nvSpPr>
          <p:spPr>
            <a:xfrm>
              <a:off x="16106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1" name="Google Shape;33321;p42"/>
            <p:cNvSpPr/>
            <p:nvPr/>
          </p:nvSpPr>
          <p:spPr>
            <a:xfrm>
              <a:off x="16106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2" name="Google Shape;33322;p42"/>
            <p:cNvSpPr/>
            <p:nvPr/>
          </p:nvSpPr>
          <p:spPr>
            <a:xfrm>
              <a:off x="16106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3" name="Google Shape;33323;p42"/>
            <p:cNvSpPr/>
            <p:nvPr/>
          </p:nvSpPr>
          <p:spPr>
            <a:xfrm>
              <a:off x="16106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4" name="Google Shape;33324;p42"/>
            <p:cNvSpPr/>
            <p:nvPr/>
          </p:nvSpPr>
          <p:spPr>
            <a:xfrm>
              <a:off x="16106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5" name="Google Shape;33325;p42"/>
            <p:cNvSpPr/>
            <p:nvPr/>
          </p:nvSpPr>
          <p:spPr>
            <a:xfrm>
              <a:off x="16106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6" name="Google Shape;33326;p42"/>
            <p:cNvSpPr/>
            <p:nvPr/>
          </p:nvSpPr>
          <p:spPr>
            <a:xfrm>
              <a:off x="16106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7" name="Google Shape;33327;p42"/>
            <p:cNvSpPr/>
            <p:nvPr/>
          </p:nvSpPr>
          <p:spPr>
            <a:xfrm>
              <a:off x="16106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8" name="Google Shape;33328;p42"/>
            <p:cNvSpPr/>
            <p:nvPr/>
          </p:nvSpPr>
          <p:spPr>
            <a:xfrm>
              <a:off x="16106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9" name="Google Shape;33329;p42"/>
            <p:cNvSpPr/>
            <p:nvPr/>
          </p:nvSpPr>
          <p:spPr>
            <a:xfrm>
              <a:off x="16106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0" name="Google Shape;33330;p42"/>
            <p:cNvSpPr/>
            <p:nvPr/>
          </p:nvSpPr>
          <p:spPr>
            <a:xfrm>
              <a:off x="16106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1" name="Google Shape;33331;p42"/>
            <p:cNvSpPr/>
            <p:nvPr/>
          </p:nvSpPr>
          <p:spPr>
            <a:xfrm>
              <a:off x="16106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2" name="Google Shape;33332;p42"/>
            <p:cNvSpPr/>
            <p:nvPr/>
          </p:nvSpPr>
          <p:spPr>
            <a:xfrm>
              <a:off x="16106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3" name="Google Shape;33333;p42"/>
            <p:cNvSpPr/>
            <p:nvPr/>
          </p:nvSpPr>
          <p:spPr>
            <a:xfrm>
              <a:off x="16106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4" name="Google Shape;33334;p42"/>
            <p:cNvSpPr/>
            <p:nvPr/>
          </p:nvSpPr>
          <p:spPr>
            <a:xfrm>
              <a:off x="16106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5" name="Google Shape;33335;p42"/>
            <p:cNvSpPr/>
            <p:nvPr/>
          </p:nvSpPr>
          <p:spPr>
            <a:xfrm>
              <a:off x="16106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6" name="Google Shape;33336;p42"/>
            <p:cNvSpPr/>
            <p:nvPr/>
          </p:nvSpPr>
          <p:spPr>
            <a:xfrm>
              <a:off x="16106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420"/>
                    <a:pt x="903" y="362"/>
                    <a:pt x="903" y="300"/>
                  </a:cubicBezTo>
                  <a:cubicBezTo>
                    <a:pt x="724" y="242"/>
                    <a:pt x="603" y="121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7" name="Google Shape;33337;p42"/>
            <p:cNvSpPr/>
            <p:nvPr/>
          </p:nvSpPr>
          <p:spPr>
            <a:xfrm>
              <a:off x="1568400" y="1014950"/>
              <a:ext cx="24175" cy="19575"/>
            </a:xfrm>
            <a:custGeom>
              <a:avLst/>
              <a:gdLst/>
              <a:ahLst/>
              <a:cxnLst/>
              <a:rect l="l" t="t" r="r" b="b"/>
              <a:pathLst>
                <a:path w="967" h="783" extrusionOk="0">
                  <a:moveTo>
                    <a:pt x="483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541"/>
                    <a:pt x="541" y="662"/>
                    <a:pt x="783" y="782"/>
                  </a:cubicBezTo>
                  <a:cubicBezTo>
                    <a:pt x="903" y="724"/>
                    <a:pt x="966" y="60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8" name="Google Shape;33338;p42"/>
            <p:cNvSpPr/>
            <p:nvPr/>
          </p:nvSpPr>
          <p:spPr>
            <a:xfrm>
              <a:off x="15684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9" name="Google Shape;33339;p42"/>
            <p:cNvSpPr/>
            <p:nvPr/>
          </p:nvSpPr>
          <p:spPr>
            <a:xfrm>
              <a:off x="15684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0" name="Google Shape;33340;p42"/>
            <p:cNvSpPr/>
            <p:nvPr/>
          </p:nvSpPr>
          <p:spPr>
            <a:xfrm>
              <a:off x="15684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1" name="Google Shape;33341;p42"/>
            <p:cNvSpPr/>
            <p:nvPr/>
          </p:nvSpPr>
          <p:spPr>
            <a:xfrm>
              <a:off x="15684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2" name="Google Shape;33342;p42"/>
            <p:cNvSpPr/>
            <p:nvPr/>
          </p:nvSpPr>
          <p:spPr>
            <a:xfrm>
              <a:off x="15684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3" name="Google Shape;33343;p42"/>
            <p:cNvSpPr/>
            <p:nvPr/>
          </p:nvSpPr>
          <p:spPr>
            <a:xfrm>
              <a:off x="156840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4" name="Google Shape;33344;p42"/>
            <p:cNvSpPr/>
            <p:nvPr/>
          </p:nvSpPr>
          <p:spPr>
            <a:xfrm>
              <a:off x="1568400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5" name="Google Shape;33345;p42"/>
            <p:cNvSpPr/>
            <p:nvPr/>
          </p:nvSpPr>
          <p:spPr>
            <a:xfrm>
              <a:off x="1568400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6" name="Google Shape;33346;p42"/>
            <p:cNvSpPr/>
            <p:nvPr/>
          </p:nvSpPr>
          <p:spPr>
            <a:xfrm>
              <a:off x="15684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7" name="Google Shape;33347;p42"/>
            <p:cNvSpPr/>
            <p:nvPr/>
          </p:nvSpPr>
          <p:spPr>
            <a:xfrm>
              <a:off x="15684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8" name="Google Shape;33348;p42"/>
            <p:cNvSpPr/>
            <p:nvPr/>
          </p:nvSpPr>
          <p:spPr>
            <a:xfrm>
              <a:off x="15684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9" name="Google Shape;33349;p42"/>
            <p:cNvSpPr/>
            <p:nvPr/>
          </p:nvSpPr>
          <p:spPr>
            <a:xfrm>
              <a:off x="15684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0" name="Google Shape;33350;p42"/>
            <p:cNvSpPr/>
            <p:nvPr/>
          </p:nvSpPr>
          <p:spPr>
            <a:xfrm>
              <a:off x="15684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1" name="Google Shape;33351;p42"/>
            <p:cNvSpPr/>
            <p:nvPr/>
          </p:nvSpPr>
          <p:spPr>
            <a:xfrm>
              <a:off x="15684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2" name="Google Shape;33352;p42"/>
            <p:cNvSpPr/>
            <p:nvPr/>
          </p:nvSpPr>
          <p:spPr>
            <a:xfrm>
              <a:off x="15684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3" name="Google Shape;33353;p42"/>
            <p:cNvSpPr/>
            <p:nvPr/>
          </p:nvSpPr>
          <p:spPr>
            <a:xfrm>
              <a:off x="15684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3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4" name="Google Shape;33354;p42"/>
            <p:cNvSpPr/>
            <p:nvPr/>
          </p:nvSpPr>
          <p:spPr>
            <a:xfrm>
              <a:off x="15684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5" name="Google Shape;33355;p42"/>
            <p:cNvSpPr/>
            <p:nvPr/>
          </p:nvSpPr>
          <p:spPr>
            <a:xfrm>
              <a:off x="1568400" y="306050"/>
              <a:ext cx="19575" cy="10525"/>
            </a:xfrm>
            <a:custGeom>
              <a:avLst/>
              <a:gdLst/>
              <a:ahLst/>
              <a:cxnLst/>
              <a:rect l="l" t="t" r="r" b="b"/>
              <a:pathLst>
                <a:path w="783" h="421" extrusionOk="0">
                  <a:moveTo>
                    <a:pt x="1" y="0"/>
                  </a:moveTo>
                  <a:cubicBezTo>
                    <a:pt x="1" y="121"/>
                    <a:pt x="59" y="242"/>
                    <a:pt x="179" y="300"/>
                  </a:cubicBezTo>
                  <a:cubicBezTo>
                    <a:pt x="242" y="420"/>
                    <a:pt x="363" y="420"/>
                    <a:pt x="483" y="420"/>
                  </a:cubicBezTo>
                  <a:cubicBezTo>
                    <a:pt x="604" y="420"/>
                    <a:pt x="662" y="420"/>
                    <a:pt x="783" y="362"/>
                  </a:cubicBezTo>
                  <a:cubicBezTo>
                    <a:pt x="541" y="242"/>
                    <a:pt x="242" y="121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6" name="Google Shape;33356;p42"/>
            <p:cNvSpPr/>
            <p:nvPr/>
          </p:nvSpPr>
          <p:spPr>
            <a:xfrm>
              <a:off x="15276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lnTo>
                    <a:pt x="0" y="603"/>
                  </a:lnTo>
                  <a:cubicBezTo>
                    <a:pt x="121" y="724"/>
                    <a:pt x="184" y="845"/>
                    <a:pt x="304" y="907"/>
                  </a:cubicBezTo>
                  <a:cubicBezTo>
                    <a:pt x="362" y="965"/>
                    <a:pt x="425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7" name="Google Shape;33357;p42"/>
            <p:cNvSpPr/>
            <p:nvPr/>
          </p:nvSpPr>
          <p:spPr>
            <a:xfrm>
              <a:off x="15276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8" name="Google Shape;33358;p42"/>
            <p:cNvSpPr/>
            <p:nvPr/>
          </p:nvSpPr>
          <p:spPr>
            <a:xfrm>
              <a:off x="15276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9" name="Google Shape;33359;p42"/>
            <p:cNvSpPr/>
            <p:nvPr/>
          </p:nvSpPr>
          <p:spPr>
            <a:xfrm>
              <a:off x="15276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0" name="Google Shape;33360;p42"/>
            <p:cNvSpPr/>
            <p:nvPr/>
          </p:nvSpPr>
          <p:spPr>
            <a:xfrm>
              <a:off x="15276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1" name="Google Shape;33361;p42"/>
            <p:cNvSpPr/>
            <p:nvPr/>
          </p:nvSpPr>
          <p:spPr>
            <a:xfrm>
              <a:off x="15276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2" name="Google Shape;33362;p42"/>
            <p:cNvSpPr/>
            <p:nvPr/>
          </p:nvSpPr>
          <p:spPr>
            <a:xfrm>
              <a:off x="15276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3" name="Google Shape;33363;p42"/>
            <p:cNvSpPr/>
            <p:nvPr/>
          </p:nvSpPr>
          <p:spPr>
            <a:xfrm>
              <a:off x="152762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4" name="Google Shape;33364;p42"/>
            <p:cNvSpPr/>
            <p:nvPr/>
          </p:nvSpPr>
          <p:spPr>
            <a:xfrm>
              <a:off x="152762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5" name="Google Shape;33365;p42"/>
            <p:cNvSpPr/>
            <p:nvPr/>
          </p:nvSpPr>
          <p:spPr>
            <a:xfrm>
              <a:off x="15276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6" name="Google Shape;33366;p42"/>
            <p:cNvSpPr/>
            <p:nvPr/>
          </p:nvSpPr>
          <p:spPr>
            <a:xfrm>
              <a:off x="15276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7" name="Google Shape;33367;p42"/>
            <p:cNvSpPr/>
            <p:nvPr/>
          </p:nvSpPr>
          <p:spPr>
            <a:xfrm>
              <a:off x="15276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8" name="Google Shape;33368;p42"/>
            <p:cNvSpPr/>
            <p:nvPr/>
          </p:nvSpPr>
          <p:spPr>
            <a:xfrm>
              <a:off x="15276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9" name="Google Shape;33369;p42"/>
            <p:cNvSpPr/>
            <p:nvPr/>
          </p:nvSpPr>
          <p:spPr>
            <a:xfrm>
              <a:off x="15276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0" name="Google Shape;33370;p42"/>
            <p:cNvSpPr/>
            <p:nvPr/>
          </p:nvSpPr>
          <p:spPr>
            <a:xfrm>
              <a:off x="15276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1" name="Google Shape;33371;p42"/>
            <p:cNvSpPr/>
            <p:nvPr/>
          </p:nvSpPr>
          <p:spPr>
            <a:xfrm>
              <a:off x="15276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2" name="Google Shape;33372;p42"/>
            <p:cNvSpPr/>
            <p:nvPr/>
          </p:nvSpPr>
          <p:spPr>
            <a:xfrm>
              <a:off x="15276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3" name="Google Shape;33373;p42"/>
            <p:cNvSpPr/>
            <p:nvPr/>
          </p:nvSpPr>
          <p:spPr>
            <a:xfrm>
              <a:off x="15276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1"/>
                  </a:moveTo>
                  <a:cubicBezTo>
                    <a:pt x="184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1"/>
                  </a:cubicBezTo>
                  <a:cubicBezTo>
                    <a:pt x="908" y="300"/>
                    <a:pt x="845" y="121"/>
                    <a:pt x="724" y="59"/>
                  </a:cubicBezTo>
                  <a:cubicBezTo>
                    <a:pt x="666" y="59"/>
                    <a:pt x="604" y="1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4" name="Google Shape;33374;p42"/>
            <p:cNvSpPr/>
            <p:nvPr/>
          </p:nvSpPr>
          <p:spPr>
            <a:xfrm>
              <a:off x="1493000" y="934950"/>
              <a:ext cx="16550" cy="21150"/>
            </a:xfrm>
            <a:custGeom>
              <a:avLst/>
              <a:gdLst/>
              <a:ahLst/>
              <a:cxnLst/>
              <a:rect l="l" t="t" r="r" b="b"/>
              <a:pathLst>
                <a:path w="662" h="846" extrusionOk="0">
                  <a:moveTo>
                    <a:pt x="0" y="0"/>
                  </a:moveTo>
                  <a:cubicBezTo>
                    <a:pt x="121" y="304"/>
                    <a:pt x="242" y="604"/>
                    <a:pt x="420" y="845"/>
                  </a:cubicBezTo>
                  <a:cubicBezTo>
                    <a:pt x="541" y="787"/>
                    <a:pt x="661" y="604"/>
                    <a:pt x="661" y="425"/>
                  </a:cubicBezTo>
                  <a:cubicBezTo>
                    <a:pt x="661" y="184"/>
                    <a:pt x="420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5" name="Google Shape;33375;p42"/>
            <p:cNvSpPr/>
            <p:nvPr/>
          </p:nvSpPr>
          <p:spPr>
            <a:xfrm>
              <a:off x="1485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6" name="Google Shape;33376;p42"/>
            <p:cNvSpPr/>
            <p:nvPr/>
          </p:nvSpPr>
          <p:spPr>
            <a:xfrm>
              <a:off x="1485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7" name="Google Shape;33377;p42"/>
            <p:cNvSpPr/>
            <p:nvPr/>
          </p:nvSpPr>
          <p:spPr>
            <a:xfrm>
              <a:off x="1485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8" name="Google Shape;33378;p42"/>
            <p:cNvSpPr/>
            <p:nvPr/>
          </p:nvSpPr>
          <p:spPr>
            <a:xfrm>
              <a:off x="14854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9" name="Google Shape;33379;p42"/>
            <p:cNvSpPr/>
            <p:nvPr/>
          </p:nvSpPr>
          <p:spPr>
            <a:xfrm>
              <a:off x="14854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0" name="Google Shape;33380;p42"/>
            <p:cNvSpPr/>
            <p:nvPr/>
          </p:nvSpPr>
          <p:spPr>
            <a:xfrm>
              <a:off x="14854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1" name="Google Shape;33381;p42"/>
            <p:cNvSpPr/>
            <p:nvPr/>
          </p:nvSpPr>
          <p:spPr>
            <a:xfrm>
              <a:off x="14854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2" name="Google Shape;33382;p42"/>
            <p:cNvSpPr/>
            <p:nvPr/>
          </p:nvSpPr>
          <p:spPr>
            <a:xfrm>
              <a:off x="14854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3" name="Google Shape;33383;p42"/>
            <p:cNvSpPr/>
            <p:nvPr/>
          </p:nvSpPr>
          <p:spPr>
            <a:xfrm>
              <a:off x="14854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4" name="Google Shape;33384;p42"/>
            <p:cNvSpPr/>
            <p:nvPr/>
          </p:nvSpPr>
          <p:spPr>
            <a:xfrm>
              <a:off x="14854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5" name="Google Shape;33385;p42"/>
            <p:cNvSpPr/>
            <p:nvPr/>
          </p:nvSpPr>
          <p:spPr>
            <a:xfrm>
              <a:off x="14854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6" name="Google Shape;33386;p42"/>
            <p:cNvSpPr/>
            <p:nvPr/>
          </p:nvSpPr>
          <p:spPr>
            <a:xfrm>
              <a:off x="14854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7" name="Google Shape;33387;p42"/>
            <p:cNvSpPr/>
            <p:nvPr/>
          </p:nvSpPr>
          <p:spPr>
            <a:xfrm>
              <a:off x="14854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8" name="Google Shape;33388;p42"/>
            <p:cNvSpPr/>
            <p:nvPr/>
          </p:nvSpPr>
          <p:spPr>
            <a:xfrm>
              <a:off x="14854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9" name="Google Shape;33389;p42"/>
            <p:cNvSpPr/>
            <p:nvPr/>
          </p:nvSpPr>
          <p:spPr>
            <a:xfrm>
              <a:off x="14854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0" name="Google Shape;33390;p42"/>
            <p:cNvSpPr/>
            <p:nvPr/>
          </p:nvSpPr>
          <p:spPr>
            <a:xfrm>
              <a:off x="14854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1" name="Google Shape;33391;p42"/>
            <p:cNvSpPr/>
            <p:nvPr/>
          </p:nvSpPr>
          <p:spPr>
            <a:xfrm>
              <a:off x="1491425" y="275875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0" y="1"/>
                  </a:moveTo>
                  <a:cubicBezTo>
                    <a:pt x="63" y="1"/>
                    <a:pt x="121" y="59"/>
                    <a:pt x="184" y="59"/>
                  </a:cubicBezTo>
                  <a:cubicBezTo>
                    <a:pt x="121" y="1"/>
                    <a:pt x="63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2" name="Google Shape;33392;p42"/>
            <p:cNvSpPr/>
            <p:nvPr/>
          </p:nvSpPr>
          <p:spPr>
            <a:xfrm>
              <a:off x="1459800" y="855075"/>
              <a:ext cx="7525" cy="18125"/>
            </a:xfrm>
            <a:custGeom>
              <a:avLst/>
              <a:gdLst/>
              <a:ahLst/>
              <a:cxnLst/>
              <a:rect l="l" t="t" r="r" b="b"/>
              <a:pathLst>
                <a:path w="301" h="725" extrusionOk="0">
                  <a:moveTo>
                    <a:pt x="1" y="0"/>
                  </a:moveTo>
                  <a:lnTo>
                    <a:pt x="1" y="0"/>
                  </a:lnTo>
                  <a:cubicBezTo>
                    <a:pt x="59" y="242"/>
                    <a:pt x="179" y="483"/>
                    <a:pt x="242" y="724"/>
                  </a:cubicBezTo>
                  <a:cubicBezTo>
                    <a:pt x="300" y="604"/>
                    <a:pt x="300" y="541"/>
                    <a:pt x="300" y="420"/>
                  </a:cubicBezTo>
                  <a:cubicBezTo>
                    <a:pt x="300" y="242"/>
                    <a:pt x="179" y="58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3" name="Google Shape;33393;p42"/>
            <p:cNvSpPr/>
            <p:nvPr/>
          </p:nvSpPr>
          <p:spPr>
            <a:xfrm>
              <a:off x="1446175" y="814275"/>
              <a:ext cx="21150" cy="24175"/>
            </a:xfrm>
            <a:custGeom>
              <a:avLst/>
              <a:gdLst/>
              <a:ahLst/>
              <a:cxnLst/>
              <a:rect l="l" t="t" r="r" b="b"/>
              <a:pathLst>
                <a:path w="846" h="967" extrusionOk="0">
                  <a:moveTo>
                    <a:pt x="362" y="1"/>
                  </a:moveTo>
                  <a:cubicBezTo>
                    <a:pt x="242" y="1"/>
                    <a:pt x="63" y="64"/>
                    <a:pt x="1" y="184"/>
                  </a:cubicBezTo>
                  <a:cubicBezTo>
                    <a:pt x="121" y="426"/>
                    <a:pt x="184" y="667"/>
                    <a:pt x="305" y="908"/>
                  </a:cubicBezTo>
                  <a:cubicBezTo>
                    <a:pt x="305" y="966"/>
                    <a:pt x="362" y="966"/>
                    <a:pt x="425" y="966"/>
                  </a:cubicBezTo>
                  <a:cubicBezTo>
                    <a:pt x="667" y="908"/>
                    <a:pt x="845" y="725"/>
                    <a:pt x="845" y="483"/>
                  </a:cubicBezTo>
                  <a:cubicBezTo>
                    <a:pt x="845" y="184"/>
                    <a:pt x="667" y="1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4" name="Google Shape;33394;p42"/>
            <p:cNvSpPr/>
            <p:nvPr/>
          </p:nvSpPr>
          <p:spPr>
            <a:xfrm>
              <a:off x="1444725" y="77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5" name="Google Shape;33395;p42"/>
            <p:cNvSpPr/>
            <p:nvPr/>
          </p:nvSpPr>
          <p:spPr>
            <a:xfrm>
              <a:off x="1444725" y="7344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0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6" name="Google Shape;33396;p42"/>
            <p:cNvSpPr/>
            <p:nvPr/>
          </p:nvSpPr>
          <p:spPr>
            <a:xfrm>
              <a:off x="1444725" y="69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7" name="Google Shape;33397;p42"/>
            <p:cNvSpPr/>
            <p:nvPr/>
          </p:nvSpPr>
          <p:spPr>
            <a:xfrm>
              <a:off x="1444725" y="654400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8" name="Google Shape;33398;p42"/>
            <p:cNvSpPr/>
            <p:nvPr/>
          </p:nvSpPr>
          <p:spPr>
            <a:xfrm>
              <a:off x="144472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9" name="Google Shape;33399;p42"/>
            <p:cNvSpPr/>
            <p:nvPr/>
          </p:nvSpPr>
          <p:spPr>
            <a:xfrm>
              <a:off x="144472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0" name="Google Shape;33400;p42"/>
            <p:cNvSpPr/>
            <p:nvPr/>
          </p:nvSpPr>
          <p:spPr>
            <a:xfrm>
              <a:off x="144472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1" name="Google Shape;33401;p42"/>
            <p:cNvSpPr/>
            <p:nvPr/>
          </p:nvSpPr>
          <p:spPr>
            <a:xfrm>
              <a:off x="144472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2" name="Google Shape;33402;p42"/>
            <p:cNvSpPr/>
            <p:nvPr/>
          </p:nvSpPr>
          <p:spPr>
            <a:xfrm>
              <a:off x="144472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3" name="Google Shape;33403;p42"/>
            <p:cNvSpPr/>
            <p:nvPr/>
          </p:nvSpPr>
          <p:spPr>
            <a:xfrm>
              <a:off x="144472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4" name="Google Shape;33404;p42"/>
            <p:cNvSpPr/>
            <p:nvPr/>
          </p:nvSpPr>
          <p:spPr>
            <a:xfrm>
              <a:off x="144472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5" name="Google Shape;33405;p42"/>
            <p:cNvSpPr/>
            <p:nvPr/>
          </p:nvSpPr>
          <p:spPr>
            <a:xfrm>
              <a:off x="144472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6" name="Google Shape;33406;p42"/>
            <p:cNvSpPr/>
            <p:nvPr/>
          </p:nvSpPr>
          <p:spPr>
            <a:xfrm>
              <a:off x="144472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7" name="Google Shape;33407;p42"/>
            <p:cNvSpPr/>
            <p:nvPr/>
          </p:nvSpPr>
          <p:spPr>
            <a:xfrm>
              <a:off x="1444725" y="26225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1" y="0"/>
                  </a:moveTo>
                  <a:lnTo>
                    <a:pt x="1" y="121"/>
                  </a:lnTo>
                  <a:cubicBezTo>
                    <a:pt x="1" y="242"/>
                    <a:pt x="1" y="362"/>
                    <a:pt x="121" y="425"/>
                  </a:cubicBezTo>
                  <a:cubicBezTo>
                    <a:pt x="242" y="546"/>
                    <a:pt x="363" y="604"/>
                    <a:pt x="483" y="604"/>
                  </a:cubicBezTo>
                  <a:cubicBezTo>
                    <a:pt x="662" y="604"/>
                    <a:pt x="845" y="425"/>
                    <a:pt x="903" y="242"/>
                  </a:cubicBezTo>
                  <a:cubicBezTo>
                    <a:pt x="604" y="121"/>
                    <a:pt x="300" y="63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8" name="Google Shape;33408;p42"/>
            <p:cNvSpPr/>
            <p:nvPr/>
          </p:nvSpPr>
          <p:spPr>
            <a:xfrm>
              <a:off x="1405500" y="734400"/>
              <a:ext cx="21150" cy="22600"/>
            </a:xfrm>
            <a:custGeom>
              <a:avLst/>
              <a:gdLst/>
              <a:ahLst/>
              <a:cxnLst/>
              <a:rect l="l" t="t" r="r" b="b"/>
              <a:pathLst>
                <a:path w="846" h="904" extrusionOk="0">
                  <a:moveTo>
                    <a:pt x="363" y="1"/>
                  </a:moveTo>
                  <a:cubicBezTo>
                    <a:pt x="242" y="1"/>
                    <a:pt x="122" y="59"/>
                    <a:pt x="1" y="121"/>
                  </a:cubicBezTo>
                  <a:cubicBezTo>
                    <a:pt x="180" y="363"/>
                    <a:pt x="363" y="662"/>
                    <a:pt x="484" y="903"/>
                  </a:cubicBezTo>
                  <a:cubicBezTo>
                    <a:pt x="662" y="845"/>
                    <a:pt x="846" y="662"/>
                    <a:pt x="846" y="421"/>
                  </a:cubicBezTo>
                  <a:cubicBezTo>
                    <a:pt x="846" y="179"/>
                    <a:pt x="604" y="1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9" name="Google Shape;33409;p42"/>
            <p:cNvSpPr/>
            <p:nvPr/>
          </p:nvSpPr>
          <p:spPr>
            <a:xfrm>
              <a:off x="14025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0" name="Google Shape;33410;p42"/>
            <p:cNvSpPr/>
            <p:nvPr/>
          </p:nvSpPr>
          <p:spPr>
            <a:xfrm>
              <a:off x="14025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1" name="Google Shape;33411;p42"/>
            <p:cNvSpPr/>
            <p:nvPr/>
          </p:nvSpPr>
          <p:spPr>
            <a:xfrm>
              <a:off x="14025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2" name="Google Shape;33412;p42"/>
            <p:cNvSpPr/>
            <p:nvPr/>
          </p:nvSpPr>
          <p:spPr>
            <a:xfrm>
              <a:off x="14025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3" name="Google Shape;33413;p42"/>
            <p:cNvSpPr/>
            <p:nvPr/>
          </p:nvSpPr>
          <p:spPr>
            <a:xfrm>
              <a:off x="14025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4" name="Google Shape;33414;p42"/>
            <p:cNvSpPr/>
            <p:nvPr/>
          </p:nvSpPr>
          <p:spPr>
            <a:xfrm>
              <a:off x="14025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5" name="Google Shape;33415;p42"/>
            <p:cNvSpPr/>
            <p:nvPr/>
          </p:nvSpPr>
          <p:spPr>
            <a:xfrm>
              <a:off x="14025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6" name="Google Shape;33416;p42"/>
            <p:cNvSpPr/>
            <p:nvPr/>
          </p:nvSpPr>
          <p:spPr>
            <a:xfrm>
              <a:off x="14025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7" name="Google Shape;33417;p42"/>
            <p:cNvSpPr/>
            <p:nvPr/>
          </p:nvSpPr>
          <p:spPr>
            <a:xfrm>
              <a:off x="14025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8" name="Google Shape;33418;p42"/>
            <p:cNvSpPr/>
            <p:nvPr/>
          </p:nvSpPr>
          <p:spPr>
            <a:xfrm>
              <a:off x="14025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9" name="Google Shape;33419;p42"/>
            <p:cNvSpPr/>
            <p:nvPr/>
          </p:nvSpPr>
          <p:spPr>
            <a:xfrm>
              <a:off x="14025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0" name="Google Shape;33420;p42"/>
            <p:cNvSpPr/>
            <p:nvPr/>
          </p:nvSpPr>
          <p:spPr>
            <a:xfrm>
              <a:off x="1402500" y="2547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300" y="0"/>
                  </a:moveTo>
                  <a:cubicBezTo>
                    <a:pt x="121" y="58"/>
                    <a:pt x="0" y="241"/>
                    <a:pt x="0" y="420"/>
                  </a:cubicBezTo>
                  <a:cubicBezTo>
                    <a:pt x="0" y="541"/>
                    <a:pt x="58" y="661"/>
                    <a:pt x="121" y="724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299"/>
                    <a:pt x="903" y="179"/>
                    <a:pt x="782" y="58"/>
                  </a:cubicBezTo>
                  <a:cubicBezTo>
                    <a:pt x="662" y="58"/>
                    <a:pt x="483" y="0"/>
                    <a:pt x="30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1" name="Google Shape;33421;p42"/>
            <p:cNvSpPr/>
            <p:nvPr/>
          </p:nvSpPr>
          <p:spPr>
            <a:xfrm>
              <a:off x="1367750" y="693625"/>
              <a:ext cx="16675" cy="16675"/>
            </a:xfrm>
            <a:custGeom>
              <a:avLst/>
              <a:gdLst/>
              <a:ahLst/>
              <a:cxnLst/>
              <a:rect l="l" t="t" r="r" b="b"/>
              <a:pathLst>
                <a:path w="667" h="667" extrusionOk="0">
                  <a:moveTo>
                    <a:pt x="184" y="0"/>
                  </a:moveTo>
                  <a:cubicBezTo>
                    <a:pt x="121" y="0"/>
                    <a:pt x="63" y="63"/>
                    <a:pt x="0" y="63"/>
                  </a:cubicBezTo>
                  <a:lnTo>
                    <a:pt x="425" y="483"/>
                  </a:lnTo>
                  <a:lnTo>
                    <a:pt x="604" y="666"/>
                  </a:lnTo>
                  <a:cubicBezTo>
                    <a:pt x="666" y="604"/>
                    <a:pt x="666" y="546"/>
                    <a:pt x="666" y="483"/>
                  </a:cubicBezTo>
                  <a:cubicBezTo>
                    <a:pt x="666" y="242"/>
                    <a:pt x="425" y="0"/>
                    <a:pt x="1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2" name="Google Shape;33422;p42"/>
            <p:cNvSpPr/>
            <p:nvPr/>
          </p:nvSpPr>
          <p:spPr>
            <a:xfrm>
              <a:off x="13602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3" name="Google Shape;33423;p42"/>
            <p:cNvSpPr/>
            <p:nvPr/>
          </p:nvSpPr>
          <p:spPr>
            <a:xfrm>
              <a:off x="13602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4" name="Google Shape;33424;p42"/>
            <p:cNvSpPr/>
            <p:nvPr/>
          </p:nvSpPr>
          <p:spPr>
            <a:xfrm>
              <a:off x="13602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5" name="Google Shape;33425;p42"/>
            <p:cNvSpPr/>
            <p:nvPr/>
          </p:nvSpPr>
          <p:spPr>
            <a:xfrm>
              <a:off x="13602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6" name="Google Shape;33426;p42"/>
            <p:cNvSpPr/>
            <p:nvPr/>
          </p:nvSpPr>
          <p:spPr>
            <a:xfrm>
              <a:off x="13602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7" name="Google Shape;33427;p42"/>
            <p:cNvSpPr/>
            <p:nvPr/>
          </p:nvSpPr>
          <p:spPr>
            <a:xfrm>
              <a:off x="13602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8" name="Google Shape;33428;p42"/>
            <p:cNvSpPr/>
            <p:nvPr/>
          </p:nvSpPr>
          <p:spPr>
            <a:xfrm>
              <a:off x="13602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9" name="Google Shape;33429;p42"/>
            <p:cNvSpPr/>
            <p:nvPr/>
          </p:nvSpPr>
          <p:spPr>
            <a:xfrm>
              <a:off x="13602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82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0" name="Google Shape;33430;p42"/>
            <p:cNvSpPr/>
            <p:nvPr/>
          </p:nvSpPr>
          <p:spPr>
            <a:xfrm>
              <a:off x="13602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1" name="Google Shape;33431;p42"/>
            <p:cNvSpPr/>
            <p:nvPr/>
          </p:nvSpPr>
          <p:spPr>
            <a:xfrm>
              <a:off x="13602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2" name="Google Shape;33432;p42"/>
            <p:cNvSpPr/>
            <p:nvPr/>
          </p:nvSpPr>
          <p:spPr>
            <a:xfrm>
              <a:off x="13602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3" name="Google Shape;33433;p42"/>
            <p:cNvSpPr/>
            <p:nvPr/>
          </p:nvSpPr>
          <p:spPr>
            <a:xfrm>
              <a:off x="1319475" y="6544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lnTo>
                    <a:pt x="725" y="845"/>
                  </a:lnTo>
                  <a:cubicBezTo>
                    <a:pt x="845" y="787"/>
                    <a:pt x="966" y="604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4" name="Google Shape;33434;p42"/>
            <p:cNvSpPr/>
            <p:nvPr/>
          </p:nvSpPr>
          <p:spPr>
            <a:xfrm>
              <a:off x="13194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5" name="Google Shape;33435;p42"/>
            <p:cNvSpPr/>
            <p:nvPr/>
          </p:nvSpPr>
          <p:spPr>
            <a:xfrm>
              <a:off x="13194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6" name="Google Shape;33436;p42"/>
            <p:cNvSpPr/>
            <p:nvPr/>
          </p:nvSpPr>
          <p:spPr>
            <a:xfrm>
              <a:off x="13194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7" name="Google Shape;33437;p42"/>
            <p:cNvSpPr/>
            <p:nvPr/>
          </p:nvSpPr>
          <p:spPr>
            <a:xfrm>
              <a:off x="13194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8" name="Google Shape;33438;p42"/>
            <p:cNvSpPr/>
            <p:nvPr/>
          </p:nvSpPr>
          <p:spPr>
            <a:xfrm>
              <a:off x="13194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4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9" name="Google Shape;33439;p42"/>
            <p:cNvSpPr/>
            <p:nvPr/>
          </p:nvSpPr>
          <p:spPr>
            <a:xfrm>
              <a:off x="13194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0" name="Google Shape;33440;p42"/>
            <p:cNvSpPr/>
            <p:nvPr/>
          </p:nvSpPr>
          <p:spPr>
            <a:xfrm>
              <a:off x="13194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08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1" name="Google Shape;33441;p42"/>
            <p:cNvSpPr/>
            <p:nvPr/>
          </p:nvSpPr>
          <p:spPr>
            <a:xfrm>
              <a:off x="13194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2" name="Google Shape;33442;p42"/>
            <p:cNvSpPr/>
            <p:nvPr/>
          </p:nvSpPr>
          <p:spPr>
            <a:xfrm>
              <a:off x="13194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1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3" name="Google Shape;33443;p42"/>
            <p:cNvSpPr/>
            <p:nvPr/>
          </p:nvSpPr>
          <p:spPr>
            <a:xfrm>
              <a:off x="13194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4" name="Google Shape;33444;p42"/>
            <p:cNvSpPr/>
            <p:nvPr/>
          </p:nvSpPr>
          <p:spPr>
            <a:xfrm>
              <a:off x="1284850" y="654400"/>
              <a:ext cx="15100" cy="4625"/>
            </a:xfrm>
            <a:custGeom>
              <a:avLst/>
              <a:gdLst/>
              <a:ahLst/>
              <a:cxnLst/>
              <a:rect l="l" t="t" r="r" b="b"/>
              <a:pathLst>
                <a:path w="604" h="185" extrusionOk="0">
                  <a:moveTo>
                    <a:pt x="179" y="1"/>
                  </a:moveTo>
                  <a:cubicBezTo>
                    <a:pt x="121" y="1"/>
                    <a:pt x="58" y="1"/>
                    <a:pt x="0" y="63"/>
                  </a:cubicBezTo>
                  <a:cubicBezTo>
                    <a:pt x="179" y="63"/>
                    <a:pt x="362" y="121"/>
                    <a:pt x="604" y="184"/>
                  </a:cubicBezTo>
                  <a:cubicBezTo>
                    <a:pt x="483" y="63"/>
                    <a:pt x="362" y="1"/>
                    <a:pt x="17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5" name="Google Shape;33445;p42"/>
            <p:cNvSpPr/>
            <p:nvPr/>
          </p:nvSpPr>
          <p:spPr>
            <a:xfrm>
              <a:off x="12772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6" name="Google Shape;33446;p42"/>
            <p:cNvSpPr/>
            <p:nvPr/>
          </p:nvSpPr>
          <p:spPr>
            <a:xfrm>
              <a:off x="12772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7" name="Google Shape;33447;p42"/>
            <p:cNvSpPr/>
            <p:nvPr/>
          </p:nvSpPr>
          <p:spPr>
            <a:xfrm>
              <a:off x="12772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8" name="Google Shape;33448;p42"/>
            <p:cNvSpPr/>
            <p:nvPr/>
          </p:nvSpPr>
          <p:spPr>
            <a:xfrm>
              <a:off x="12772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9" name="Google Shape;33449;p42"/>
            <p:cNvSpPr/>
            <p:nvPr/>
          </p:nvSpPr>
          <p:spPr>
            <a:xfrm>
              <a:off x="12772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0" name="Google Shape;33450;p42"/>
            <p:cNvSpPr/>
            <p:nvPr/>
          </p:nvSpPr>
          <p:spPr>
            <a:xfrm>
              <a:off x="12772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1" name="Google Shape;33451;p42"/>
            <p:cNvSpPr/>
            <p:nvPr/>
          </p:nvSpPr>
          <p:spPr>
            <a:xfrm>
              <a:off x="12772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2" name="Google Shape;33452;p42"/>
            <p:cNvSpPr/>
            <p:nvPr/>
          </p:nvSpPr>
          <p:spPr>
            <a:xfrm>
              <a:off x="12772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3" name="Google Shape;33453;p42"/>
            <p:cNvSpPr/>
            <p:nvPr/>
          </p:nvSpPr>
          <p:spPr>
            <a:xfrm>
              <a:off x="12772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4" name="Google Shape;33454;p42"/>
            <p:cNvSpPr/>
            <p:nvPr/>
          </p:nvSpPr>
          <p:spPr>
            <a:xfrm>
              <a:off x="12772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5" name="Google Shape;33455;p42"/>
            <p:cNvSpPr/>
            <p:nvPr/>
          </p:nvSpPr>
          <p:spPr>
            <a:xfrm>
              <a:off x="123657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6" name="Google Shape;33456;p42"/>
            <p:cNvSpPr/>
            <p:nvPr/>
          </p:nvSpPr>
          <p:spPr>
            <a:xfrm>
              <a:off x="123657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7" name="Google Shape;33457;p42"/>
            <p:cNvSpPr/>
            <p:nvPr/>
          </p:nvSpPr>
          <p:spPr>
            <a:xfrm>
              <a:off x="123657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8" name="Google Shape;33458;p42"/>
            <p:cNvSpPr/>
            <p:nvPr/>
          </p:nvSpPr>
          <p:spPr>
            <a:xfrm>
              <a:off x="123657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9" name="Google Shape;33459;p42"/>
            <p:cNvSpPr/>
            <p:nvPr/>
          </p:nvSpPr>
          <p:spPr>
            <a:xfrm>
              <a:off x="123657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0" name="Google Shape;33460;p42"/>
            <p:cNvSpPr/>
            <p:nvPr/>
          </p:nvSpPr>
          <p:spPr>
            <a:xfrm>
              <a:off x="123657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1" name="Google Shape;33461;p42"/>
            <p:cNvSpPr/>
            <p:nvPr/>
          </p:nvSpPr>
          <p:spPr>
            <a:xfrm>
              <a:off x="123657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2" name="Google Shape;33462;p42"/>
            <p:cNvSpPr/>
            <p:nvPr/>
          </p:nvSpPr>
          <p:spPr>
            <a:xfrm>
              <a:off x="123657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3" name="Google Shape;33463;p42"/>
            <p:cNvSpPr/>
            <p:nvPr/>
          </p:nvSpPr>
          <p:spPr>
            <a:xfrm>
              <a:off x="123657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4" name="Google Shape;33464;p42"/>
            <p:cNvSpPr/>
            <p:nvPr/>
          </p:nvSpPr>
          <p:spPr>
            <a:xfrm>
              <a:off x="1236575" y="25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5" name="Google Shape;33465;p42"/>
            <p:cNvSpPr/>
            <p:nvPr/>
          </p:nvSpPr>
          <p:spPr>
            <a:xfrm>
              <a:off x="11943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6" name="Google Shape;33466;p42"/>
            <p:cNvSpPr/>
            <p:nvPr/>
          </p:nvSpPr>
          <p:spPr>
            <a:xfrm>
              <a:off x="11943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7" name="Google Shape;33467;p42"/>
            <p:cNvSpPr/>
            <p:nvPr/>
          </p:nvSpPr>
          <p:spPr>
            <a:xfrm>
              <a:off x="11943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8" name="Google Shape;33468;p42"/>
            <p:cNvSpPr/>
            <p:nvPr/>
          </p:nvSpPr>
          <p:spPr>
            <a:xfrm>
              <a:off x="11943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9" name="Google Shape;33469;p42"/>
            <p:cNvSpPr/>
            <p:nvPr/>
          </p:nvSpPr>
          <p:spPr>
            <a:xfrm>
              <a:off x="11943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0" name="Google Shape;33470;p42"/>
            <p:cNvSpPr/>
            <p:nvPr/>
          </p:nvSpPr>
          <p:spPr>
            <a:xfrm>
              <a:off x="11943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1" name="Google Shape;33471;p42"/>
            <p:cNvSpPr/>
            <p:nvPr/>
          </p:nvSpPr>
          <p:spPr>
            <a:xfrm>
              <a:off x="11943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2" name="Google Shape;33472;p42"/>
            <p:cNvSpPr/>
            <p:nvPr/>
          </p:nvSpPr>
          <p:spPr>
            <a:xfrm>
              <a:off x="11943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3" name="Google Shape;33473;p42"/>
            <p:cNvSpPr/>
            <p:nvPr/>
          </p:nvSpPr>
          <p:spPr>
            <a:xfrm>
              <a:off x="11943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4" name="Google Shape;33474;p42"/>
            <p:cNvSpPr/>
            <p:nvPr/>
          </p:nvSpPr>
          <p:spPr>
            <a:xfrm>
              <a:off x="11943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5" name="Google Shape;33475;p42"/>
            <p:cNvSpPr/>
            <p:nvPr/>
          </p:nvSpPr>
          <p:spPr>
            <a:xfrm>
              <a:off x="11521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6" name="Google Shape;33476;p42"/>
            <p:cNvSpPr/>
            <p:nvPr/>
          </p:nvSpPr>
          <p:spPr>
            <a:xfrm>
              <a:off x="11521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7" name="Google Shape;33477;p42"/>
            <p:cNvSpPr/>
            <p:nvPr/>
          </p:nvSpPr>
          <p:spPr>
            <a:xfrm>
              <a:off x="11521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8" name="Google Shape;33478;p42"/>
            <p:cNvSpPr/>
            <p:nvPr/>
          </p:nvSpPr>
          <p:spPr>
            <a:xfrm>
              <a:off x="11521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9" name="Google Shape;33479;p42"/>
            <p:cNvSpPr/>
            <p:nvPr/>
          </p:nvSpPr>
          <p:spPr>
            <a:xfrm>
              <a:off x="11521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0" name="Google Shape;33480;p42"/>
            <p:cNvSpPr/>
            <p:nvPr/>
          </p:nvSpPr>
          <p:spPr>
            <a:xfrm>
              <a:off x="11521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1" name="Google Shape;33481;p42"/>
            <p:cNvSpPr/>
            <p:nvPr/>
          </p:nvSpPr>
          <p:spPr>
            <a:xfrm>
              <a:off x="11521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2" name="Google Shape;33482;p42"/>
            <p:cNvSpPr/>
            <p:nvPr/>
          </p:nvSpPr>
          <p:spPr>
            <a:xfrm>
              <a:off x="11521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3" name="Google Shape;33483;p42"/>
            <p:cNvSpPr/>
            <p:nvPr/>
          </p:nvSpPr>
          <p:spPr>
            <a:xfrm>
              <a:off x="11521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4" name="Google Shape;33484;p42"/>
            <p:cNvSpPr/>
            <p:nvPr/>
          </p:nvSpPr>
          <p:spPr>
            <a:xfrm>
              <a:off x="115212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5" name="Google Shape;33485;p42"/>
            <p:cNvSpPr/>
            <p:nvPr/>
          </p:nvSpPr>
          <p:spPr>
            <a:xfrm>
              <a:off x="1115925" y="65440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300" y="1"/>
                  </a:moveTo>
                  <a:cubicBezTo>
                    <a:pt x="179" y="1"/>
                    <a:pt x="58" y="1"/>
                    <a:pt x="0" y="63"/>
                  </a:cubicBezTo>
                  <a:cubicBezTo>
                    <a:pt x="121" y="63"/>
                    <a:pt x="242" y="63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6" name="Google Shape;33486;p42"/>
            <p:cNvSpPr/>
            <p:nvPr/>
          </p:nvSpPr>
          <p:spPr>
            <a:xfrm>
              <a:off x="11113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7" name="Google Shape;33487;p42"/>
            <p:cNvSpPr/>
            <p:nvPr/>
          </p:nvSpPr>
          <p:spPr>
            <a:xfrm>
              <a:off x="11113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8" name="Google Shape;33488;p42"/>
            <p:cNvSpPr/>
            <p:nvPr/>
          </p:nvSpPr>
          <p:spPr>
            <a:xfrm>
              <a:off x="11113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9" name="Google Shape;33489;p42"/>
            <p:cNvSpPr/>
            <p:nvPr/>
          </p:nvSpPr>
          <p:spPr>
            <a:xfrm>
              <a:off x="11113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0" name="Google Shape;33490;p42"/>
            <p:cNvSpPr/>
            <p:nvPr/>
          </p:nvSpPr>
          <p:spPr>
            <a:xfrm>
              <a:off x="11113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1" name="Google Shape;33491;p42"/>
            <p:cNvSpPr/>
            <p:nvPr/>
          </p:nvSpPr>
          <p:spPr>
            <a:xfrm>
              <a:off x="11113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2" name="Google Shape;33492;p42"/>
            <p:cNvSpPr/>
            <p:nvPr/>
          </p:nvSpPr>
          <p:spPr>
            <a:xfrm>
              <a:off x="1111325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4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08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3" name="Google Shape;33493;p42"/>
            <p:cNvSpPr/>
            <p:nvPr/>
          </p:nvSpPr>
          <p:spPr>
            <a:xfrm>
              <a:off x="1111325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4" name="Google Shape;33494;p42"/>
            <p:cNvSpPr/>
            <p:nvPr/>
          </p:nvSpPr>
          <p:spPr>
            <a:xfrm>
              <a:off x="1111325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5" name="Google Shape;33495;p42"/>
            <p:cNvSpPr/>
            <p:nvPr/>
          </p:nvSpPr>
          <p:spPr>
            <a:xfrm>
              <a:off x="1111325" y="25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6" name="Google Shape;33496;p42"/>
            <p:cNvSpPr/>
            <p:nvPr/>
          </p:nvSpPr>
          <p:spPr>
            <a:xfrm>
              <a:off x="1069100" y="654400"/>
              <a:ext cx="22700" cy="13675"/>
            </a:xfrm>
            <a:custGeom>
              <a:avLst/>
              <a:gdLst/>
              <a:ahLst/>
              <a:cxnLst/>
              <a:rect l="l" t="t" r="r" b="b"/>
              <a:pathLst>
                <a:path w="908" h="547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lnTo>
                    <a:pt x="1" y="546"/>
                  </a:lnTo>
                  <a:cubicBezTo>
                    <a:pt x="305" y="425"/>
                    <a:pt x="604" y="363"/>
                    <a:pt x="908" y="305"/>
                  </a:cubicBezTo>
                  <a:cubicBezTo>
                    <a:pt x="845" y="121"/>
                    <a:pt x="667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7" name="Google Shape;33497;p42"/>
            <p:cNvSpPr/>
            <p:nvPr/>
          </p:nvSpPr>
          <p:spPr>
            <a:xfrm>
              <a:off x="10691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8" name="Google Shape;33498;p42"/>
            <p:cNvSpPr/>
            <p:nvPr/>
          </p:nvSpPr>
          <p:spPr>
            <a:xfrm>
              <a:off x="10691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9" name="Google Shape;33499;p42"/>
            <p:cNvSpPr/>
            <p:nvPr/>
          </p:nvSpPr>
          <p:spPr>
            <a:xfrm>
              <a:off x="10691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0" name="Google Shape;33500;p42"/>
            <p:cNvSpPr/>
            <p:nvPr/>
          </p:nvSpPr>
          <p:spPr>
            <a:xfrm>
              <a:off x="10691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1" name="Google Shape;33501;p42"/>
            <p:cNvSpPr/>
            <p:nvPr/>
          </p:nvSpPr>
          <p:spPr>
            <a:xfrm>
              <a:off x="10691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2" name="Google Shape;33502;p42"/>
            <p:cNvSpPr/>
            <p:nvPr/>
          </p:nvSpPr>
          <p:spPr>
            <a:xfrm>
              <a:off x="10691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3" name="Google Shape;33503;p42"/>
            <p:cNvSpPr/>
            <p:nvPr/>
          </p:nvSpPr>
          <p:spPr>
            <a:xfrm>
              <a:off x="10691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4" name="Google Shape;33504;p42"/>
            <p:cNvSpPr/>
            <p:nvPr/>
          </p:nvSpPr>
          <p:spPr>
            <a:xfrm>
              <a:off x="10691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5" name="Google Shape;33505;p42"/>
            <p:cNvSpPr/>
            <p:nvPr/>
          </p:nvSpPr>
          <p:spPr>
            <a:xfrm>
              <a:off x="10691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6" name="Google Shape;33506;p42"/>
            <p:cNvSpPr/>
            <p:nvPr/>
          </p:nvSpPr>
          <p:spPr>
            <a:xfrm>
              <a:off x="106910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7" name="Google Shape;33507;p42"/>
            <p:cNvSpPr/>
            <p:nvPr/>
          </p:nvSpPr>
          <p:spPr>
            <a:xfrm>
              <a:off x="1028450" y="654400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179" y="845"/>
                    <a:pt x="241" y="908"/>
                    <a:pt x="299" y="908"/>
                  </a:cubicBezTo>
                  <a:cubicBezTo>
                    <a:pt x="483" y="845"/>
                    <a:pt x="661" y="787"/>
                    <a:pt x="782" y="787"/>
                  </a:cubicBezTo>
                  <a:cubicBezTo>
                    <a:pt x="903" y="667"/>
                    <a:pt x="903" y="546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8" name="Google Shape;33508;p42"/>
            <p:cNvSpPr/>
            <p:nvPr/>
          </p:nvSpPr>
          <p:spPr>
            <a:xfrm>
              <a:off x="1028450" y="61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9" name="Google Shape;33509;p42"/>
            <p:cNvSpPr/>
            <p:nvPr/>
          </p:nvSpPr>
          <p:spPr>
            <a:xfrm>
              <a:off x="1028450" y="57452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0" name="Google Shape;33510;p42"/>
            <p:cNvSpPr/>
            <p:nvPr/>
          </p:nvSpPr>
          <p:spPr>
            <a:xfrm>
              <a:off x="1028450" y="53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1" name="Google Shape;33511;p42"/>
            <p:cNvSpPr/>
            <p:nvPr/>
          </p:nvSpPr>
          <p:spPr>
            <a:xfrm>
              <a:off x="1028450" y="49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2" name="Google Shape;33512;p42"/>
            <p:cNvSpPr/>
            <p:nvPr/>
          </p:nvSpPr>
          <p:spPr>
            <a:xfrm>
              <a:off x="1028450" y="4538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3" y="725"/>
                    <a:pt x="903" y="484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3" name="Google Shape;33513;p42"/>
            <p:cNvSpPr/>
            <p:nvPr/>
          </p:nvSpPr>
          <p:spPr>
            <a:xfrm>
              <a:off x="1028450" y="41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4" name="Google Shape;33514;p42"/>
            <p:cNvSpPr/>
            <p:nvPr/>
          </p:nvSpPr>
          <p:spPr>
            <a:xfrm>
              <a:off x="1028450" y="3738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03" y="725"/>
                    <a:pt x="903" y="426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5" name="Google Shape;33515;p42"/>
            <p:cNvSpPr/>
            <p:nvPr/>
          </p:nvSpPr>
          <p:spPr>
            <a:xfrm>
              <a:off x="1028450" y="333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6" name="Google Shape;33516;p42"/>
            <p:cNvSpPr/>
            <p:nvPr/>
          </p:nvSpPr>
          <p:spPr>
            <a:xfrm>
              <a:off x="1028450" y="29397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1"/>
                  </a:moveTo>
                  <a:cubicBezTo>
                    <a:pt x="179" y="1"/>
                    <a:pt x="0" y="179"/>
                    <a:pt x="0" y="421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1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7" name="Google Shape;33517;p42"/>
            <p:cNvSpPr/>
            <p:nvPr/>
          </p:nvSpPr>
          <p:spPr>
            <a:xfrm>
              <a:off x="1028450" y="2547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603" y="0"/>
                  </a:moveTo>
                  <a:cubicBezTo>
                    <a:pt x="483" y="0"/>
                    <a:pt x="299" y="0"/>
                    <a:pt x="179" y="58"/>
                  </a:cubicBezTo>
                  <a:cubicBezTo>
                    <a:pt x="58" y="121"/>
                    <a:pt x="0" y="241"/>
                    <a:pt x="0" y="420"/>
                  </a:cubicBezTo>
                  <a:cubicBezTo>
                    <a:pt x="0" y="541"/>
                    <a:pt x="0" y="661"/>
                    <a:pt x="121" y="724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241"/>
                    <a:pt x="782" y="58"/>
                    <a:pt x="6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8" name="Google Shape;33518;p42"/>
            <p:cNvSpPr/>
            <p:nvPr/>
          </p:nvSpPr>
          <p:spPr>
            <a:xfrm>
              <a:off x="9862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9" name="Google Shape;33519;p42"/>
            <p:cNvSpPr/>
            <p:nvPr/>
          </p:nvSpPr>
          <p:spPr>
            <a:xfrm>
              <a:off x="9862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0" name="Google Shape;33520;p42"/>
            <p:cNvSpPr/>
            <p:nvPr/>
          </p:nvSpPr>
          <p:spPr>
            <a:xfrm>
              <a:off x="9862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1" name="Google Shape;33521;p42"/>
            <p:cNvSpPr/>
            <p:nvPr/>
          </p:nvSpPr>
          <p:spPr>
            <a:xfrm>
              <a:off x="9862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2" name="Google Shape;33522;p42"/>
            <p:cNvSpPr/>
            <p:nvPr/>
          </p:nvSpPr>
          <p:spPr>
            <a:xfrm>
              <a:off x="9862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3" name="Google Shape;33523;p42"/>
            <p:cNvSpPr/>
            <p:nvPr/>
          </p:nvSpPr>
          <p:spPr>
            <a:xfrm>
              <a:off x="9862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4" name="Google Shape;33524;p42"/>
            <p:cNvSpPr/>
            <p:nvPr/>
          </p:nvSpPr>
          <p:spPr>
            <a:xfrm>
              <a:off x="9862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5" name="Google Shape;33525;p42"/>
            <p:cNvSpPr/>
            <p:nvPr/>
          </p:nvSpPr>
          <p:spPr>
            <a:xfrm>
              <a:off x="9862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6" name="Google Shape;33526;p42"/>
            <p:cNvSpPr/>
            <p:nvPr/>
          </p:nvSpPr>
          <p:spPr>
            <a:xfrm>
              <a:off x="9862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7" name="Google Shape;33527;p42"/>
            <p:cNvSpPr/>
            <p:nvPr/>
          </p:nvSpPr>
          <p:spPr>
            <a:xfrm>
              <a:off x="986200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8" name="Google Shape;33528;p42"/>
            <p:cNvSpPr/>
            <p:nvPr/>
          </p:nvSpPr>
          <p:spPr>
            <a:xfrm>
              <a:off x="986200" y="259225"/>
              <a:ext cx="24175" cy="18125"/>
            </a:xfrm>
            <a:custGeom>
              <a:avLst/>
              <a:gdLst/>
              <a:ahLst/>
              <a:cxnLst/>
              <a:rect l="l" t="t" r="r" b="b"/>
              <a:pathLst>
                <a:path w="967" h="725" extrusionOk="0">
                  <a:moveTo>
                    <a:pt x="903" y="1"/>
                  </a:moveTo>
                  <a:lnTo>
                    <a:pt x="1" y="184"/>
                  </a:lnTo>
                  <a:lnTo>
                    <a:pt x="1" y="242"/>
                  </a:lnTo>
                  <a:cubicBezTo>
                    <a:pt x="1" y="363"/>
                    <a:pt x="59" y="483"/>
                    <a:pt x="121" y="546"/>
                  </a:cubicBezTo>
                  <a:cubicBezTo>
                    <a:pt x="242" y="667"/>
                    <a:pt x="363" y="725"/>
                    <a:pt x="483" y="725"/>
                  </a:cubicBezTo>
                  <a:cubicBezTo>
                    <a:pt x="725" y="725"/>
                    <a:pt x="966" y="483"/>
                    <a:pt x="966" y="242"/>
                  </a:cubicBezTo>
                  <a:cubicBezTo>
                    <a:pt x="966" y="121"/>
                    <a:pt x="903" y="63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9" name="Google Shape;33529;p42"/>
            <p:cNvSpPr/>
            <p:nvPr/>
          </p:nvSpPr>
          <p:spPr>
            <a:xfrm>
              <a:off x="945425" y="693625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5" y="0"/>
                  </a:moveTo>
                  <a:cubicBezTo>
                    <a:pt x="242" y="0"/>
                    <a:pt x="63" y="184"/>
                    <a:pt x="0" y="304"/>
                  </a:cubicBezTo>
                  <a:lnTo>
                    <a:pt x="724" y="121"/>
                  </a:lnTo>
                  <a:cubicBezTo>
                    <a:pt x="666" y="63"/>
                    <a:pt x="54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0" name="Google Shape;33530;p42"/>
            <p:cNvSpPr/>
            <p:nvPr/>
          </p:nvSpPr>
          <p:spPr>
            <a:xfrm>
              <a:off x="9439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1" name="Google Shape;33531;p42"/>
            <p:cNvSpPr/>
            <p:nvPr/>
          </p:nvSpPr>
          <p:spPr>
            <a:xfrm>
              <a:off x="9439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2" name="Google Shape;33532;p42"/>
            <p:cNvSpPr/>
            <p:nvPr/>
          </p:nvSpPr>
          <p:spPr>
            <a:xfrm>
              <a:off x="9439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3" name="Google Shape;33533;p42"/>
            <p:cNvSpPr/>
            <p:nvPr/>
          </p:nvSpPr>
          <p:spPr>
            <a:xfrm>
              <a:off x="9439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4" name="Google Shape;33534;p42"/>
            <p:cNvSpPr/>
            <p:nvPr/>
          </p:nvSpPr>
          <p:spPr>
            <a:xfrm>
              <a:off x="9439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5" name="Google Shape;33535;p42"/>
            <p:cNvSpPr/>
            <p:nvPr/>
          </p:nvSpPr>
          <p:spPr>
            <a:xfrm>
              <a:off x="9439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6" name="Google Shape;33536;p42"/>
            <p:cNvSpPr/>
            <p:nvPr/>
          </p:nvSpPr>
          <p:spPr>
            <a:xfrm>
              <a:off x="9439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7" name="Google Shape;33537;p42"/>
            <p:cNvSpPr/>
            <p:nvPr/>
          </p:nvSpPr>
          <p:spPr>
            <a:xfrm>
              <a:off x="9439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411" y="931"/>
                  </a:cubicBezTo>
                  <a:cubicBezTo>
                    <a:pt x="450" y="931"/>
                    <a:pt x="493" y="924"/>
                    <a:pt x="541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8" name="Google Shape;33538;p42"/>
            <p:cNvSpPr/>
            <p:nvPr/>
          </p:nvSpPr>
          <p:spPr>
            <a:xfrm>
              <a:off x="9439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9" name="Google Shape;33539;p42"/>
            <p:cNvSpPr/>
            <p:nvPr/>
          </p:nvSpPr>
          <p:spPr>
            <a:xfrm>
              <a:off x="9439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0" name="Google Shape;33540;p42"/>
            <p:cNvSpPr/>
            <p:nvPr/>
          </p:nvSpPr>
          <p:spPr>
            <a:xfrm>
              <a:off x="945425" y="266825"/>
              <a:ext cx="22700" cy="10525"/>
            </a:xfrm>
            <a:custGeom>
              <a:avLst/>
              <a:gdLst/>
              <a:ahLst/>
              <a:cxnLst/>
              <a:rect l="l" t="t" r="r" b="b"/>
              <a:pathLst>
                <a:path w="908" h="421" extrusionOk="0">
                  <a:moveTo>
                    <a:pt x="908" y="1"/>
                  </a:moveTo>
                  <a:cubicBezTo>
                    <a:pt x="604" y="59"/>
                    <a:pt x="304" y="59"/>
                    <a:pt x="0" y="121"/>
                  </a:cubicBezTo>
                  <a:cubicBezTo>
                    <a:pt x="63" y="179"/>
                    <a:pt x="63" y="242"/>
                    <a:pt x="121" y="242"/>
                  </a:cubicBezTo>
                  <a:cubicBezTo>
                    <a:pt x="184" y="363"/>
                    <a:pt x="304" y="421"/>
                    <a:pt x="483" y="421"/>
                  </a:cubicBezTo>
                  <a:cubicBezTo>
                    <a:pt x="666" y="421"/>
                    <a:pt x="908" y="179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1" name="Google Shape;33541;p42"/>
            <p:cNvSpPr/>
            <p:nvPr/>
          </p:nvSpPr>
          <p:spPr>
            <a:xfrm>
              <a:off x="903200" y="693625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546"/>
                    <a:pt x="0" y="604"/>
                    <a:pt x="63" y="666"/>
                  </a:cubicBezTo>
                  <a:lnTo>
                    <a:pt x="965" y="483"/>
                  </a:ln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2" name="Google Shape;33542;p42"/>
            <p:cNvSpPr/>
            <p:nvPr/>
          </p:nvSpPr>
          <p:spPr>
            <a:xfrm>
              <a:off x="9032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3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3" name="Google Shape;33543;p42"/>
            <p:cNvSpPr/>
            <p:nvPr/>
          </p:nvSpPr>
          <p:spPr>
            <a:xfrm>
              <a:off x="9032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4" name="Google Shape;33544;p42"/>
            <p:cNvSpPr/>
            <p:nvPr/>
          </p:nvSpPr>
          <p:spPr>
            <a:xfrm>
              <a:off x="9032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5" name="Google Shape;33545;p42"/>
            <p:cNvSpPr/>
            <p:nvPr/>
          </p:nvSpPr>
          <p:spPr>
            <a:xfrm>
              <a:off x="9032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6" name="Google Shape;33546;p42"/>
            <p:cNvSpPr/>
            <p:nvPr/>
          </p:nvSpPr>
          <p:spPr>
            <a:xfrm>
              <a:off x="9032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7" name="Google Shape;33547;p42"/>
            <p:cNvSpPr/>
            <p:nvPr/>
          </p:nvSpPr>
          <p:spPr>
            <a:xfrm>
              <a:off x="9032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8" name="Google Shape;33548;p42"/>
            <p:cNvSpPr/>
            <p:nvPr/>
          </p:nvSpPr>
          <p:spPr>
            <a:xfrm>
              <a:off x="9032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9" name="Google Shape;33549;p42"/>
            <p:cNvSpPr/>
            <p:nvPr/>
          </p:nvSpPr>
          <p:spPr>
            <a:xfrm>
              <a:off x="9032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3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0" name="Google Shape;33550;p42"/>
            <p:cNvSpPr/>
            <p:nvPr/>
          </p:nvSpPr>
          <p:spPr>
            <a:xfrm>
              <a:off x="9032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1" name="Google Shape;33551;p42"/>
            <p:cNvSpPr/>
            <p:nvPr/>
          </p:nvSpPr>
          <p:spPr>
            <a:xfrm>
              <a:off x="9032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3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2" name="Google Shape;33552;p42"/>
            <p:cNvSpPr/>
            <p:nvPr/>
          </p:nvSpPr>
          <p:spPr>
            <a:xfrm>
              <a:off x="912250" y="274300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64"/>
                    <a:pt x="121" y="64"/>
                    <a:pt x="0" y="64"/>
                  </a:cubicBezTo>
                  <a:cubicBezTo>
                    <a:pt x="63" y="122"/>
                    <a:pt x="63" y="122"/>
                    <a:pt x="121" y="122"/>
                  </a:cubicBezTo>
                  <a:cubicBezTo>
                    <a:pt x="183" y="122"/>
                    <a:pt x="304" y="64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3" name="Google Shape;33553;p42"/>
            <p:cNvSpPr/>
            <p:nvPr/>
          </p:nvSpPr>
          <p:spPr>
            <a:xfrm>
              <a:off x="873025" y="69362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0" y="0"/>
                  </a:moveTo>
                  <a:lnTo>
                    <a:pt x="0" y="908"/>
                  </a:lnTo>
                  <a:cubicBezTo>
                    <a:pt x="121" y="845"/>
                    <a:pt x="242" y="845"/>
                    <a:pt x="304" y="845"/>
                  </a:cubicBezTo>
                  <a:cubicBezTo>
                    <a:pt x="425" y="724"/>
                    <a:pt x="483" y="60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4" name="Google Shape;33554;p42"/>
            <p:cNvSpPr/>
            <p:nvPr/>
          </p:nvSpPr>
          <p:spPr>
            <a:xfrm>
              <a:off x="873025" y="65440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667"/>
                    <a:pt x="483" y="425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5" name="Google Shape;33555;p42"/>
            <p:cNvSpPr/>
            <p:nvPr/>
          </p:nvSpPr>
          <p:spPr>
            <a:xfrm>
              <a:off x="873025" y="61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6" name="Google Shape;33556;p42"/>
            <p:cNvSpPr/>
            <p:nvPr/>
          </p:nvSpPr>
          <p:spPr>
            <a:xfrm>
              <a:off x="873025" y="57452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0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0"/>
                  </a:cubicBezTo>
                  <a:cubicBezTo>
                    <a:pt x="483" y="179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7" name="Google Shape;33557;p42"/>
            <p:cNvSpPr/>
            <p:nvPr/>
          </p:nvSpPr>
          <p:spPr>
            <a:xfrm>
              <a:off x="873025" y="53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8" name="Google Shape;33558;p42"/>
            <p:cNvSpPr/>
            <p:nvPr/>
          </p:nvSpPr>
          <p:spPr>
            <a:xfrm>
              <a:off x="873025" y="49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5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9" name="Google Shape;33559;p42"/>
            <p:cNvSpPr/>
            <p:nvPr/>
          </p:nvSpPr>
          <p:spPr>
            <a:xfrm>
              <a:off x="873025" y="45385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03"/>
                    <a:pt x="483" y="725"/>
                    <a:pt x="483" y="484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0" name="Google Shape;33560;p42"/>
            <p:cNvSpPr/>
            <p:nvPr/>
          </p:nvSpPr>
          <p:spPr>
            <a:xfrm>
              <a:off x="873025" y="41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1" name="Google Shape;33561;p42"/>
            <p:cNvSpPr/>
            <p:nvPr/>
          </p:nvSpPr>
          <p:spPr>
            <a:xfrm>
              <a:off x="873025" y="37385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725"/>
                    <a:pt x="483" y="426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2" name="Google Shape;33562;p42"/>
            <p:cNvSpPr/>
            <p:nvPr/>
          </p:nvSpPr>
          <p:spPr>
            <a:xfrm>
              <a:off x="873025" y="3332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3" name="Google Shape;33563;p42"/>
            <p:cNvSpPr/>
            <p:nvPr/>
          </p:nvSpPr>
          <p:spPr>
            <a:xfrm>
              <a:off x="873025" y="29397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1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1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64" name="Google Shape;33564;p42"/>
          <p:cNvSpPr/>
          <p:nvPr/>
        </p:nvSpPr>
        <p:spPr>
          <a:xfrm rot="10244437">
            <a:off x="3210895" y="-1917478"/>
            <a:ext cx="2983178" cy="2366808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65" name="Google Shape;33565;p42"/>
          <p:cNvSpPr/>
          <p:nvPr/>
        </p:nvSpPr>
        <p:spPr>
          <a:xfrm rot="478929">
            <a:off x="-1125253" y="3953709"/>
            <a:ext cx="3479680" cy="1615763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66" name="Google Shape;33566;p42"/>
          <p:cNvSpPr/>
          <p:nvPr/>
        </p:nvSpPr>
        <p:spPr>
          <a:xfrm>
            <a:off x="8695102" y="269241"/>
            <a:ext cx="660464" cy="194790"/>
          </a:xfrm>
          <a:custGeom>
            <a:avLst/>
            <a:gdLst/>
            <a:ahLst/>
            <a:cxnLst/>
            <a:rect l="l" t="t" r="r" b="b"/>
            <a:pathLst>
              <a:path w="16170" h="4769" extrusionOk="0">
                <a:moveTo>
                  <a:pt x="5488" y="0"/>
                </a:moveTo>
                <a:lnTo>
                  <a:pt x="3017" y="3138"/>
                </a:lnTo>
                <a:lnTo>
                  <a:pt x="2954" y="3200"/>
                </a:lnTo>
                <a:lnTo>
                  <a:pt x="724" y="425"/>
                </a:lnTo>
                <a:lnTo>
                  <a:pt x="0" y="1028"/>
                </a:lnTo>
                <a:lnTo>
                  <a:pt x="420" y="1632"/>
                </a:lnTo>
                <a:lnTo>
                  <a:pt x="2954" y="4769"/>
                </a:lnTo>
                <a:lnTo>
                  <a:pt x="3017" y="4706"/>
                </a:lnTo>
                <a:lnTo>
                  <a:pt x="3017" y="4769"/>
                </a:lnTo>
                <a:lnTo>
                  <a:pt x="5551" y="1632"/>
                </a:lnTo>
                <a:lnTo>
                  <a:pt x="8022" y="4769"/>
                </a:lnTo>
                <a:lnTo>
                  <a:pt x="8085" y="4706"/>
                </a:lnTo>
                <a:lnTo>
                  <a:pt x="8085" y="4769"/>
                </a:lnTo>
                <a:lnTo>
                  <a:pt x="10619" y="1632"/>
                </a:lnTo>
                <a:lnTo>
                  <a:pt x="13153" y="4769"/>
                </a:lnTo>
                <a:lnTo>
                  <a:pt x="15687" y="1632"/>
                </a:lnTo>
                <a:lnTo>
                  <a:pt x="16169" y="1028"/>
                </a:lnTo>
                <a:lnTo>
                  <a:pt x="15382" y="425"/>
                </a:lnTo>
                <a:lnTo>
                  <a:pt x="13153" y="3200"/>
                </a:lnTo>
                <a:lnTo>
                  <a:pt x="13153" y="3138"/>
                </a:lnTo>
                <a:lnTo>
                  <a:pt x="10619" y="0"/>
                </a:lnTo>
                <a:lnTo>
                  <a:pt x="8085" y="3138"/>
                </a:lnTo>
                <a:lnTo>
                  <a:pt x="5551" y="0"/>
                </a:lnTo>
                <a:lnTo>
                  <a:pt x="5551" y="63"/>
                </a:lnTo>
                <a:lnTo>
                  <a:pt x="54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67" name="Google Shape;33567;p42"/>
          <p:cNvSpPr/>
          <p:nvPr/>
        </p:nvSpPr>
        <p:spPr>
          <a:xfrm>
            <a:off x="828709" y="4301202"/>
            <a:ext cx="315487" cy="318019"/>
          </a:xfrm>
          <a:custGeom>
            <a:avLst/>
            <a:gdLst/>
            <a:ahLst/>
            <a:cxnLst/>
            <a:rect l="l" t="t" r="r" b="b"/>
            <a:pathLst>
              <a:path w="7724" h="7786" extrusionOk="0">
                <a:moveTo>
                  <a:pt x="2959" y="0"/>
                </a:moveTo>
                <a:lnTo>
                  <a:pt x="2959" y="2959"/>
                </a:lnTo>
                <a:lnTo>
                  <a:pt x="1" y="2959"/>
                </a:lnTo>
                <a:lnTo>
                  <a:pt x="1" y="4827"/>
                </a:lnTo>
                <a:lnTo>
                  <a:pt x="2959" y="4827"/>
                </a:lnTo>
                <a:lnTo>
                  <a:pt x="2959" y="7786"/>
                </a:lnTo>
                <a:lnTo>
                  <a:pt x="4827" y="7786"/>
                </a:lnTo>
                <a:lnTo>
                  <a:pt x="4827" y="4827"/>
                </a:lnTo>
                <a:lnTo>
                  <a:pt x="7723" y="4827"/>
                </a:lnTo>
                <a:lnTo>
                  <a:pt x="7723" y="2959"/>
                </a:lnTo>
                <a:lnTo>
                  <a:pt x="4827" y="2959"/>
                </a:lnTo>
                <a:lnTo>
                  <a:pt x="482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3"/>
          <p:cNvSpPr txBox="1">
            <a:spLocks noGrp="1"/>
          </p:cNvSpPr>
          <p:nvPr>
            <p:ph type="title"/>
          </p:nvPr>
        </p:nvSpPr>
        <p:spPr>
          <a:xfrm>
            <a:off x="3244200" y="2108439"/>
            <a:ext cx="2655600" cy="9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4000" b="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 b="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 b="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 b="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 b="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 b="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 b="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 b="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 b="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18" name="Google Shape;918;p3"/>
          <p:cNvSpPr txBox="1">
            <a:spLocks noGrp="1"/>
          </p:cNvSpPr>
          <p:nvPr>
            <p:ph type="subTitle" idx="1"/>
          </p:nvPr>
        </p:nvSpPr>
        <p:spPr>
          <a:xfrm>
            <a:off x="3302200" y="3327662"/>
            <a:ext cx="2539500" cy="4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919" name="Google Shape;919;p3"/>
          <p:cNvSpPr txBox="1">
            <a:spLocks noGrp="1"/>
          </p:cNvSpPr>
          <p:nvPr>
            <p:ph type="title" idx="2" hasCustomPrompt="1"/>
          </p:nvPr>
        </p:nvSpPr>
        <p:spPr>
          <a:xfrm>
            <a:off x="3413250" y="1376058"/>
            <a:ext cx="2317500" cy="5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grpSp>
        <p:nvGrpSpPr>
          <p:cNvPr id="920" name="Google Shape;920;p3"/>
          <p:cNvGrpSpPr/>
          <p:nvPr/>
        </p:nvGrpSpPr>
        <p:grpSpPr>
          <a:xfrm rot="-5595023">
            <a:off x="8352348" y="-22865"/>
            <a:ext cx="683451" cy="1332240"/>
            <a:chOff x="6463061" y="3274822"/>
            <a:chExt cx="683445" cy="1332228"/>
          </a:xfrm>
        </p:grpSpPr>
        <p:sp>
          <p:nvSpPr>
            <p:cNvPr id="921" name="Google Shape;921;p3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" name="Google Shape;923;p3"/>
          <p:cNvGrpSpPr/>
          <p:nvPr/>
        </p:nvGrpSpPr>
        <p:grpSpPr>
          <a:xfrm>
            <a:off x="-55469" y="2952551"/>
            <a:ext cx="5232377" cy="2190944"/>
            <a:chOff x="873025" y="253200"/>
            <a:chExt cx="2449500" cy="1025675"/>
          </a:xfrm>
        </p:grpSpPr>
        <p:sp>
          <p:nvSpPr>
            <p:cNvPr id="924" name="Google Shape;924;p3"/>
            <p:cNvSpPr/>
            <p:nvPr/>
          </p:nvSpPr>
          <p:spPr>
            <a:xfrm>
              <a:off x="3316450" y="1259300"/>
              <a:ext cx="6075" cy="16550"/>
            </a:xfrm>
            <a:custGeom>
              <a:avLst/>
              <a:gdLst/>
              <a:ahLst/>
              <a:cxnLst/>
              <a:rect l="l" t="t" r="r" b="b"/>
              <a:pathLst>
                <a:path w="243" h="662" extrusionOk="0">
                  <a:moveTo>
                    <a:pt x="122" y="0"/>
                  </a:moveTo>
                  <a:cubicBezTo>
                    <a:pt x="64" y="58"/>
                    <a:pt x="1" y="179"/>
                    <a:pt x="1" y="299"/>
                  </a:cubicBezTo>
                  <a:cubicBezTo>
                    <a:pt x="1" y="420"/>
                    <a:pt x="64" y="541"/>
                    <a:pt x="184" y="604"/>
                  </a:cubicBezTo>
                  <a:cubicBezTo>
                    <a:pt x="184" y="661"/>
                    <a:pt x="184" y="661"/>
                    <a:pt x="242" y="661"/>
                  </a:cubicBezTo>
                  <a:cubicBezTo>
                    <a:pt x="184" y="420"/>
                    <a:pt x="184" y="242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3275800" y="12547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3275800" y="1214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3275800" y="11748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3275800" y="1134050"/>
              <a:ext cx="18125" cy="24150"/>
            </a:xfrm>
            <a:custGeom>
              <a:avLst/>
              <a:gdLst/>
              <a:ahLst/>
              <a:cxnLst/>
              <a:rect l="l" t="t" r="r" b="b"/>
              <a:pathLst>
                <a:path w="725" h="966" extrusionOk="0">
                  <a:moveTo>
                    <a:pt x="362" y="0"/>
                  </a:moveTo>
                  <a:cubicBezTo>
                    <a:pt x="179" y="63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541" y="966"/>
                    <a:pt x="662" y="966"/>
                    <a:pt x="724" y="908"/>
                  </a:cubicBezTo>
                  <a:lnTo>
                    <a:pt x="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32335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32335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32335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32335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32335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3233575" y="1054175"/>
              <a:ext cx="21125" cy="24150"/>
            </a:xfrm>
            <a:custGeom>
              <a:avLst/>
              <a:gdLst/>
              <a:ahLst/>
              <a:cxnLst/>
              <a:rect l="l" t="t" r="r" b="b"/>
              <a:pathLst>
                <a:path w="845" h="966" extrusionOk="0">
                  <a:moveTo>
                    <a:pt x="362" y="0"/>
                  </a:moveTo>
                  <a:cubicBezTo>
                    <a:pt x="179" y="58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603" y="965"/>
                    <a:pt x="782" y="903"/>
                    <a:pt x="845" y="782"/>
                  </a:cubicBezTo>
                  <a:cubicBezTo>
                    <a:pt x="724" y="541"/>
                    <a:pt x="541" y="299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31913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31913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31913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31913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31913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"/>
            <p:cNvSpPr/>
            <p:nvPr/>
          </p:nvSpPr>
          <p:spPr>
            <a:xfrm>
              <a:off x="31913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"/>
            <p:cNvSpPr/>
            <p:nvPr/>
          </p:nvSpPr>
          <p:spPr>
            <a:xfrm>
              <a:off x="31913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3191325" y="984775"/>
              <a:ext cx="10525" cy="13550"/>
            </a:xfrm>
            <a:custGeom>
              <a:avLst/>
              <a:gdLst/>
              <a:ahLst/>
              <a:cxnLst/>
              <a:rect l="l" t="t" r="r" b="b"/>
              <a:pathLst>
                <a:path w="421" h="542" extrusionOk="0">
                  <a:moveTo>
                    <a:pt x="59" y="1"/>
                  </a:moveTo>
                  <a:lnTo>
                    <a:pt x="1" y="59"/>
                  </a:lnTo>
                  <a:cubicBezTo>
                    <a:pt x="1" y="179"/>
                    <a:pt x="59" y="300"/>
                    <a:pt x="179" y="421"/>
                  </a:cubicBezTo>
                  <a:cubicBezTo>
                    <a:pt x="242" y="483"/>
                    <a:pt x="363" y="541"/>
                    <a:pt x="421" y="541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315055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315055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315055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315055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31505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31505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3150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3150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3150550" y="942550"/>
              <a:ext cx="16675" cy="15100"/>
            </a:xfrm>
            <a:custGeom>
              <a:avLst/>
              <a:gdLst/>
              <a:ahLst/>
              <a:cxnLst/>
              <a:rect l="l" t="t" r="r" b="b"/>
              <a:pathLst>
                <a:path w="667" h="604" extrusionOk="0">
                  <a:moveTo>
                    <a:pt x="0" y="0"/>
                  </a:moveTo>
                  <a:lnTo>
                    <a:pt x="0" y="121"/>
                  </a:lnTo>
                  <a:cubicBezTo>
                    <a:pt x="0" y="242"/>
                    <a:pt x="63" y="362"/>
                    <a:pt x="121" y="483"/>
                  </a:cubicBezTo>
                  <a:cubicBezTo>
                    <a:pt x="242" y="604"/>
                    <a:pt x="362" y="604"/>
                    <a:pt x="483" y="604"/>
                  </a:cubicBezTo>
                  <a:lnTo>
                    <a:pt x="667" y="604"/>
                  </a:lnTo>
                  <a:cubicBezTo>
                    <a:pt x="425" y="362"/>
                    <a:pt x="242" y="17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31083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31083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31083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31083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31083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31083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31083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31083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31083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3108325" y="90332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63" y="363"/>
                    <a:pt x="184" y="421"/>
                  </a:cubicBezTo>
                  <a:cubicBezTo>
                    <a:pt x="241" y="541"/>
                    <a:pt x="362" y="604"/>
                    <a:pt x="483" y="604"/>
                  </a:cubicBezTo>
                  <a:cubicBezTo>
                    <a:pt x="546" y="604"/>
                    <a:pt x="603" y="604"/>
                    <a:pt x="666" y="541"/>
                  </a:cubicBezTo>
                  <a:cubicBezTo>
                    <a:pt x="425" y="363"/>
                    <a:pt x="241" y="17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3067650" y="12547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"/>
            <p:cNvSpPr/>
            <p:nvPr/>
          </p:nvSpPr>
          <p:spPr>
            <a:xfrm>
              <a:off x="3067650" y="121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"/>
            <p:cNvSpPr/>
            <p:nvPr/>
          </p:nvSpPr>
          <p:spPr>
            <a:xfrm>
              <a:off x="3067650" y="117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"/>
            <p:cNvSpPr/>
            <p:nvPr/>
          </p:nvSpPr>
          <p:spPr>
            <a:xfrm>
              <a:off x="3067650" y="113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3067650" y="109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3067650" y="105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3067650" y="101495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3067650" y="97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"/>
            <p:cNvSpPr/>
            <p:nvPr/>
          </p:nvSpPr>
          <p:spPr>
            <a:xfrm>
              <a:off x="3067650" y="9349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"/>
            <p:cNvSpPr/>
            <p:nvPr/>
          </p:nvSpPr>
          <p:spPr>
            <a:xfrm>
              <a:off x="3067650" y="8942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30254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30254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"/>
            <p:cNvSpPr/>
            <p:nvPr/>
          </p:nvSpPr>
          <p:spPr>
            <a:xfrm>
              <a:off x="30254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"/>
            <p:cNvSpPr/>
            <p:nvPr/>
          </p:nvSpPr>
          <p:spPr>
            <a:xfrm>
              <a:off x="30254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30254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30254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30254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30254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"/>
            <p:cNvSpPr/>
            <p:nvPr/>
          </p:nvSpPr>
          <p:spPr>
            <a:xfrm>
              <a:off x="30254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"/>
            <p:cNvSpPr/>
            <p:nvPr/>
          </p:nvSpPr>
          <p:spPr>
            <a:xfrm>
              <a:off x="30254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"/>
            <p:cNvSpPr/>
            <p:nvPr/>
          </p:nvSpPr>
          <p:spPr>
            <a:xfrm>
              <a:off x="30254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362"/>
                    <a:pt x="903" y="305"/>
                    <a:pt x="845" y="184"/>
                  </a:cubicBezTo>
                  <a:cubicBezTo>
                    <a:pt x="782" y="121"/>
                    <a:pt x="662" y="121"/>
                    <a:pt x="604" y="63"/>
                  </a:cubicBezTo>
                  <a:cubicBezTo>
                    <a:pt x="541" y="63"/>
                    <a:pt x="54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"/>
            <p:cNvSpPr/>
            <p:nvPr/>
          </p:nvSpPr>
          <p:spPr>
            <a:xfrm>
              <a:off x="29832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"/>
            <p:cNvSpPr/>
            <p:nvPr/>
          </p:nvSpPr>
          <p:spPr>
            <a:xfrm>
              <a:off x="29832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"/>
            <p:cNvSpPr/>
            <p:nvPr/>
          </p:nvSpPr>
          <p:spPr>
            <a:xfrm>
              <a:off x="29832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"/>
            <p:cNvSpPr/>
            <p:nvPr/>
          </p:nvSpPr>
          <p:spPr>
            <a:xfrm>
              <a:off x="29832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"/>
            <p:cNvSpPr/>
            <p:nvPr/>
          </p:nvSpPr>
          <p:spPr>
            <a:xfrm>
              <a:off x="29832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"/>
            <p:cNvSpPr/>
            <p:nvPr/>
          </p:nvSpPr>
          <p:spPr>
            <a:xfrm>
              <a:off x="29832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"/>
            <p:cNvSpPr/>
            <p:nvPr/>
          </p:nvSpPr>
          <p:spPr>
            <a:xfrm>
              <a:off x="29832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"/>
            <p:cNvSpPr/>
            <p:nvPr/>
          </p:nvSpPr>
          <p:spPr>
            <a:xfrm>
              <a:off x="29832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"/>
            <p:cNvSpPr/>
            <p:nvPr/>
          </p:nvSpPr>
          <p:spPr>
            <a:xfrm>
              <a:off x="29832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"/>
            <p:cNvSpPr/>
            <p:nvPr/>
          </p:nvSpPr>
          <p:spPr>
            <a:xfrm>
              <a:off x="29832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"/>
            <p:cNvSpPr/>
            <p:nvPr/>
          </p:nvSpPr>
          <p:spPr>
            <a:xfrm>
              <a:off x="29832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"/>
            <p:cNvSpPr/>
            <p:nvPr/>
          </p:nvSpPr>
          <p:spPr>
            <a:xfrm>
              <a:off x="2983200" y="823325"/>
              <a:ext cx="21125" cy="15125"/>
            </a:xfrm>
            <a:custGeom>
              <a:avLst/>
              <a:gdLst/>
              <a:ahLst/>
              <a:cxnLst/>
              <a:rect l="l" t="t" r="r" b="b"/>
              <a:pathLst>
                <a:path w="845" h="605" extrusionOk="0">
                  <a:moveTo>
                    <a:pt x="58" y="1"/>
                  </a:moveTo>
                  <a:cubicBezTo>
                    <a:pt x="58" y="64"/>
                    <a:pt x="0" y="64"/>
                    <a:pt x="0" y="121"/>
                  </a:cubicBezTo>
                  <a:cubicBezTo>
                    <a:pt x="0" y="242"/>
                    <a:pt x="58" y="363"/>
                    <a:pt x="179" y="426"/>
                  </a:cubicBezTo>
                  <a:cubicBezTo>
                    <a:pt x="241" y="546"/>
                    <a:pt x="420" y="604"/>
                    <a:pt x="541" y="604"/>
                  </a:cubicBezTo>
                  <a:cubicBezTo>
                    <a:pt x="661" y="604"/>
                    <a:pt x="782" y="546"/>
                    <a:pt x="845" y="426"/>
                  </a:cubicBezTo>
                  <a:cubicBezTo>
                    <a:pt x="603" y="305"/>
                    <a:pt x="299" y="12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"/>
            <p:cNvSpPr/>
            <p:nvPr/>
          </p:nvSpPr>
          <p:spPr>
            <a:xfrm>
              <a:off x="29424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"/>
            <p:cNvSpPr/>
            <p:nvPr/>
          </p:nvSpPr>
          <p:spPr>
            <a:xfrm>
              <a:off x="29424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"/>
            <p:cNvSpPr/>
            <p:nvPr/>
          </p:nvSpPr>
          <p:spPr>
            <a:xfrm>
              <a:off x="29424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"/>
            <p:cNvSpPr/>
            <p:nvPr/>
          </p:nvSpPr>
          <p:spPr>
            <a:xfrm>
              <a:off x="29424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"/>
            <p:cNvSpPr/>
            <p:nvPr/>
          </p:nvSpPr>
          <p:spPr>
            <a:xfrm>
              <a:off x="29424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"/>
            <p:cNvSpPr/>
            <p:nvPr/>
          </p:nvSpPr>
          <p:spPr>
            <a:xfrm>
              <a:off x="29424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"/>
            <p:cNvSpPr/>
            <p:nvPr/>
          </p:nvSpPr>
          <p:spPr>
            <a:xfrm>
              <a:off x="29424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"/>
            <p:cNvSpPr/>
            <p:nvPr/>
          </p:nvSpPr>
          <p:spPr>
            <a:xfrm>
              <a:off x="29424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"/>
            <p:cNvSpPr/>
            <p:nvPr/>
          </p:nvSpPr>
          <p:spPr>
            <a:xfrm>
              <a:off x="29424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"/>
            <p:cNvSpPr/>
            <p:nvPr/>
          </p:nvSpPr>
          <p:spPr>
            <a:xfrm>
              <a:off x="2942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"/>
            <p:cNvSpPr/>
            <p:nvPr/>
          </p:nvSpPr>
          <p:spPr>
            <a:xfrm>
              <a:off x="2942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"/>
            <p:cNvSpPr/>
            <p:nvPr/>
          </p:nvSpPr>
          <p:spPr>
            <a:xfrm>
              <a:off x="2942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"/>
            <p:cNvSpPr/>
            <p:nvPr/>
          </p:nvSpPr>
          <p:spPr>
            <a:xfrm>
              <a:off x="29001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"/>
            <p:cNvSpPr/>
            <p:nvPr/>
          </p:nvSpPr>
          <p:spPr>
            <a:xfrm>
              <a:off x="29001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"/>
            <p:cNvSpPr/>
            <p:nvPr/>
          </p:nvSpPr>
          <p:spPr>
            <a:xfrm>
              <a:off x="29001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"/>
            <p:cNvSpPr/>
            <p:nvPr/>
          </p:nvSpPr>
          <p:spPr>
            <a:xfrm>
              <a:off x="29001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"/>
            <p:cNvSpPr/>
            <p:nvPr/>
          </p:nvSpPr>
          <p:spPr>
            <a:xfrm>
              <a:off x="29001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"/>
            <p:cNvSpPr/>
            <p:nvPr/>
          </p:nvSpPr>
          <p:spPr>
            <a:xfrm>
              <a:off x="29001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"/>
            <p:cNvSpPr/>
            <p:nvPr/>
          </p:nvSpPr>
          <p:spPr>
            <a:xfrm>
              <a:off x="29001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"/>
            <p:cNvSpPr/>
            <p:nvPr/>
          </p:nvSpPr>
          <p:spPr>
            <a:xfrm>
              <a:off x="29001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"/>
            <p:cNvSpPr/>
            <p:nvPr/>
          </p:nvSpPr>
          <p:spPr>
            <a:xfrm>
              <a:off x="29001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"/>
            <p:cNvSpPr/>
            <p:nvPr/>
          </p:nvSpPr>
          <p:spPr>
            <a:xfrm>
              <a:off x="29001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"/>
            <p:cNvSpPr/>
            <p:nvPr/>
          </p:nvSpPr>
          <p:spPr>
            <a:xfrm>
              <a:off x="29001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"/>
            <p:cNvSpPr/>
            <p:nvPr/>
          </p:nvSpPr>
          <p:spPr>
            <a:xfrm>
              <a:off x="29001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"/>
            <p:cNvSpPr/>
            <p:nvPr/>
          </p:nvSpPr>
          <p:spPr>
            <a:xfrm>
              <a:off x="2900175" y="787125"/>
              <a:ext cx="19700" cy="10650"/>
            </a:xfrm>
            <a:custGeom>
              <a:avLst/>
              <a:gdLst/>
              <a:ahLst/>
              <a:cxnLst/>
              <a:rect l="l" t="t" r="r" b="b"/>
              <a:pathLst>
                <a:path w="788" h="426" extrusionOk="0">
                  <a:moveTo>
                    <a:pt x="0" y="1"/>
                  </a:moveTo>
                  <a:lnTo>
                    <a:pt x="0" y="1"/>
                  </a:lnTo>
                  <a:cubicBezTo>
                    <a:pt x="63" y="122"/>
                    <a:pt x="63" y="184"/>
                    <a:pt x="184" y="305"/>
                  </a:cubicBezTo>
                  <a:cubicBezTo>
                    <a:pt x="242" y="363"/>
                    <a:pt x="362" y="426"/>
                    <a:pt x="483" y="426"/>
                  </a:cubicBezTo>
                  <a:cubicBezTo>
                    <a:pt x="604" y="426"/>
                    <a:pt x="724" y="363"/>
                    <a:pt x="787" y="305"/>
                  </a:cubicBezTo>
                  <a:cubicBezTo>
                    <a:pt x="546" y="184"/>
                    <a:pt x="304" y="1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"/>
            <p:cNvSpPr/>
            <p:nvPr/>
          </p:nvSpPr>
          <p:spPr>
            <a:xfrm>
              <a:off x="285950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"/>
            <p:cNvSpPr/>
            <p:nvPr/>
          </p:nvSpPr>
          <p:spPr>
            <a:xfrm>
              <a:off x="285950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"/>
            <p:cNvSpPr/>
            <p:nvPr/>
          </p:nvSpPr>
          <p:spPr>
            <a:xfrm>
              <a:off x="285950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"/>
            <p:cNvSpPr/>
            <p:nvPr/>
          </p:nvSpPr>
          <p:spPr>
            <a:xfrm>
              <a:off x="285950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"/>
            <p:cNvSpPr/>
            <p:nvPr/>
          </p:nvSpPr>
          <p:spPr>
            <a:xfrm>
              <a:off x="285950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"/>
            <p:cNvSpPr/>
            <p:nvPr/>
          </p:nvSpPr>
          <p:spPr>
            <a:xfrm>
              <a:off x="285950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"/>
            <p:cNvSpPr/>
            <p:nvPr/>
          </p:nvSpPr>
          <p:spPr>
            <a:xfrm>
              <a:off x="285950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"/>
            <p:cNvSpPr/>
            <p:nvPr/>
          </p:nvSpPr>
          <p:spPr>
            <a:xfrm>
              <a:off x="28595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"/>
            <p:cNvSpPr/>
            <p:nvPr/>
          </p:nvSpPr>
          <p:spPr>
            <a:xfrm>
              <a:off x="28595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"/>
            <p:cNvSpPr/>
            <p:nvPr/>
          </p:nvSpPr>
          <p:spPr>
            <a:xfrm>
              <a:off x="28595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"/>
            <p:cNvSpPr/>
            <p:nvPr/>
          </p:nvSpPr>
          <p:spPr>
            <a:xfrm>
              <a:off x="28595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"/>
            <p:cNvSpPr/>
            <p:nvPr/>
          </p:nvSpPr>
          <p:spPr>
            <a:xfrm>
              <a:off x="28595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"/>
            <p:cNvSpPr/>
            <p:nvPr/>
          </p:nvSpPr>
          <p:spPr>
            <a:xfrm>
              <a:off x="2859500" y="77507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242" y="0"/>
                  </a:moveTo>
                  <a:cubicBezTo>
                    <a:pt x="121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362"/>
                    <a:pt x="903" y="304"/>
                    <a:pt x="845" y="242"/>
                  </a:cubicBezTo>
                  <a:cubicBezTo>
                    <a:pt x="662" y="121"/>
                    <a:pt x="483" y="63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"/>
            <p:cNvSpPr/>
            <p:nvPr/>
          </p:nvSpPr>
          <p:spPr>
            <a:xfrm>
              <a:off x="28172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"/>
            <p:cNvSpPr/>
            <p:nvPr/>
          </p:nvSpPr>
          <p:spPr>
            <a:xfrm>
              <a:off x="28172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"/>
            <p:cNvSpPr/>
            <p:nvPr/>
          </p:nvSpPr>
          <p:spPr>
            <a:xfrm>
              <a:off x="28172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"/>
            <p:cNvSpPr/>
            <p:nvPr/>
          </p:nvSpPr>
          <p:spPr>
            <a:xfrm>
              <a:off x="28172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"/>
            <p:cNvSpPr/>
            <p:nvPr/>
          </p:nvSpPr>
          <p:spPr>
            <a:xfrm>
              <a:off x="28172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"/>
            <p:cNvSpPr/>
            <p:nvPr/>
          </p:nvSpPr>
          <p:spPr>
            <a:xfrm>
              <a:off x="28172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"/>
            <p:cNvSpPr/>
            <p:nvPr/>
          </p:nvSpPr>
          <p:spPr>
            <a:xfrm>
              <a:off x="28172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"/>
            <p:cNvSpPr/>
            <p:nvPr/>
          </p:nvSpPr>
          <p:spPr>
            <a:xfrm>
              <a:off x="28172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"/>
            <p:cNvSpPr/>
            <p:nvPr/>
          </p:nvSpPr>
          <p:spPr>
            <a:xfrm>
              <a:off x="28172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8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"/>
            <p:cNvSpPr/>
            <p:nvPr/>
          </p:nvSpPr>
          <p:spPr>
            <a:xfrm>
              <a:off x="28172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"/>
            <p:cNvSpPr/>
            <p:nvPr/>
          </p:nvSpPr>
          <p:spPr>
            <a:xfrm>
              <a:off x="28172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"/>
            <p:cNvSpPr/>
            <p:nvPr/>
          </p:nvSpPr>
          <p:spPr>
            <a:xfrm>
              <a:off x="28172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"/>
            <p:cNvSpPr/>
            <p:nvPr/>
          </p:nvSpPr>
          <p:spPr>
            <a:xfrm>
              <a:off x="28172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"/>
            <p:cNvSpPr/>
            <p:nvPr/>
          </p:nvSpPr>
          <p:spPr>
            <a:xfrm>
              <a:off x="27765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"/>
            <p:cNvSpPr/>
            <p:nvPr/>
          </p:nvSpPr>
          <p:spPr>
            <a:xfrm>
              <a:off x="27765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"/>
            <p:cNvSpPr/>
            <p:nvPr/>
          </p:nvSpPr>
          <p:spPr>
            <a:xfrm>
              <a:off x="27765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"/>
            <p:cNvSpPr/>
            <p:nvPr/>
          </p:nvSpPr>
          <p:spPr>
            <a:xfrm>
              <a:off x="27765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"/>
            <p:cNvSpPr/>
            <p:nvPr/>
          </p:nvSpPr>
          <p:spPr>
            <a:xfrm>
              <a:off x="27765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"/>
            <p:cNvSpPr/>
            <p:nvPr/>
          </p:nvSpPr>
          <p:spPr>
            <a:xfrm>
              <a:off x="27765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"/>
            <p:cNvSpPr/>
            <p:nvPr/>
          </p:nvSpPr>
          <p:spPr>
            <a:xfrm>
              <a:off x="27765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"/>
            <p:cNvSpPr/>
            <p:nvPr/>
          </p:nvSpPr>
          <p:spPr>
            <a:xfrm>
              <a:off x="27765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"/>
            <p:cNvSpPr/>
            <p:nvPr/>
          </p:nvSpPr>
          <p:spPr>
            <a:xfrm>
              <a:off x="27765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"/>
            <p:cNvSpPr/>
            <p:nvPr/>
          </p:nvSpPr>
          <p:spPr>
            <a:xfrm>
              <a:off x="27765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"/>
            <p:cNvSpPr/>
            <p:nvPr/>
          </p:nvSpPr>
          <p:spPr>
            <a:xfrm>
              <a:off x="27765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"/>
            <p:cNvSpPr/>
            <p:nvPr/>
          </p:nvSpPr>
          <p:spPr>
            <a:xfrm>
              <a:off x="27765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"/>
            <p:cNvSpPr/>
            <p:nvPr/>
          </p:nvSpPr>
          <p:spPr>
            <a:xfrm>
              <a:off x="27765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"/>
            <p:cNvSpPr/>
            <p:nvPr/>
          </p:nvSpPr>
          <p:spPr>
            <a:xfrm>
              <a:off x="2778050" y="752500"/>
              <a:ext cx="16575" cy="5100"/>
            </a:xfrm>
            <a:custGeom>
              <a:avLst/>
              <a:gdLst/>
              <a:ahLst/>
              <a:cxnLst/>
              <a:rect l="l" t="t" r="r" b="b"/>
              <a:pathLst>
                <a:path w="663" h="204" extrusionOk="0">
                  <a:moveTo>
                    <a:pt x="1" y="1"/>
                  </a:moveTo>
                  <a:cubicBezTo>
                    <a:pt x="1" y="1"/>
                    <a:pt x="1" y="59"/>
                    <a:pt x="59" y="59"/>
                  </a:cubicBezTo>
                  <a:cubicBezTo>
                    <a:pt x="147" y="147"/>
                    <a:pt x="235" y="204"/>
                    <a:pt x="323" y="204"/>
                  </a:cubicBezTo>
                  <a:cubicBezTo>
                    <a:pt x="356" y="204"/>
                    <a:pt x="388" y="196"/>
                    <a:pt x="421" y="179"/>
                  </a:cubicBezTo>
                  <a:cubicBezTo>
                    <a:pt x="484" y="179"/>
                    <a:pt x="541" y="179"/>
                    <a:pt x="662" y="121"/>
                  </a:cubicBezTo>
                  <a:cubicBezTo>
                    <a:pt x="421" y="59"/>
                    <a:pt x="179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"/>
            <p:cNvSpPr/>
            <p:nvPr/>
          </p:nvSpPr>
          <p:spPr>
            <a:xfrm>
              <a:off x="273425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"/>
            <p:cNvSpPr/>
            <p:nvPr/>
          </p:nvSpPr>
          <p:spPr>
            <a:xfrm>
              <a:off x="273425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"/>
            <p:cNvSpPr/>
            <p:nvPr/>
          </p:nvSpPr>
          <p:spPr>
            <a:xfrm>
              <a:off x="273425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"/>
            <p:cNvSpPr/>
            <p:nvPr/>
          </p:nvSpPr>
          <p:spPr>
            <a:xfrm>
              <a:off x="273425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"/>
            <p:cNvSpPr/>
            <p:nvPr/>
          </p:nvSpPr>
          <p:spPr>
            <a:xfrm>
              <a:off x="273425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"/>
            <p:cNvSpPr/>
            <p:nvPr/>
          </p:nvSpPr>
          <p:spPr>
            <a:xfrm>
              <a:off x="273425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"/>
            <p:cNvSpPr/>
            <p:nvPr/>
          </p:nvSpPr>
          <p:spPr>
            <a:xfrm>
              <a:off x="273425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"/>
            <p:cNvSpPr/>
            <p:nvPr/>
          </p:nvSpPr>
          <p:spPr>
            <a:xfrm>
              <a:off x="273425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"/>
            <p:cNvSpPr/>
            <p:nvPr/>
          </p:nvSpPr>
          <p:spPr>
            <a:xfrm>
              <a:off x="273425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"/>
            <p:cNvSpPr/>
            <p:nvPr/>
          </p:nvSpPr>
          <p:spPr>
            <a:xfrm>
              <a:off x="273425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"/>
            <p:cNvSpPr/>
            <p:nvPr/>
          </p:nvSpPr>
          <p:spPr>
            <a:xfrm>
              <a:off x="273425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"/>
            <p:cNvSpPr/>
            <p:nvPr/>
          </p:nvSpPr>
          <p:spPr>
            <a:xfrm>
              <a:off x="273425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"/>
            <p:cNvSpPr/>
            <p:nvPr/>
          </p:nvSpPr>
          <p:spPr>
            <a:xfrm>
              <a:off x="273425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"/>
            <p:cNvSpPr/>
            <p:nvPr/>
          </p:nvSpPr>
          <p:spPr>
            <a:xfrm>
              <a:off x="2734250" y="743450"/>
              <a:ext cx="24175" cy="14150"/>
            </a:xfrm>
            <a:custGeom>
              <a:avLst/>
              <a:gdLst/>
              <a:ahLst/>
              <a:cxnLst/>
              <a:rect l="l" t="t" r="r" b="b"/>
              <a:pathLst>
                <a:path w="967" h="566" extrusionOk="0">
                  <a:moveTo>
                    <a:pt x="1" y="1"/>
                  </a:moveTo>
                  <a:lnTo>
                    <a:pt x="1" y="121"/>
                  </a:lnTo>
                  <a:cubicBezTo>
                    <a:pt x="1" y="242"/>
                    <a:pt x="64" y="363"/>
                    <a:pt x="122" y="421"/>
                  </a:cubicBezTo>
                  <a:cubicBezTo>
                    <a:pt x="210" y="509"/>
                    <a:pt x="298" y="566"/>
                    <a:pt x="386" y="566"/>
                  </a:cubicBezTo>
                  <a:cubicBezTo>
                    <a:pt x="418" y="566"/>
                    <a:pt x="451" y="558"/>
                    <a:pt x="484" y="541"/>
                  </a:cubicBezTo>
                  <a:cubicBezTo>
                    <a:pt x="725" y="541"/>
                    <a:pt x="908" y="363"/>
                    <a:pt x="966" y="179"/>
                  </a:cubicBezTo>
                  <a:cubicBezTo>
                    <a:pt x="604" y="121"/>
                    <a:pt x="305" y="5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"/>
            <p:cNvSpPr/>
            <p:nvPr/>
          </p:nvSpPr>
          <p:spPr>
            <a:xfrm>
              <a:off x="26920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"/>
            <p:cNvSpPr/>
            <p:nvPr/>
          </p:nvSpPr>
          <p:spPr>
            <a:xfrm>
              <a:off x="26920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"/>
            <p:cNvSpPr/>
            <p:nvPr/>
          </p:nvSpPr>
          <p:spPr>
            <a:xfrm>
              <a:off x="26920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"/>
            <p:cNvSpPr/>
            <p:nvPr/>
          </p:nvSpPr>
          <p:spPr>
            <a:xfrm>
              <a:off x="26920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"/>
            <p:cNvSpPr/>
            <p:nvPr/>
          </p:nvSpPr>
          <p:spPr>
            <a:xfrm>
              <a:off x="26920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"/>
            <p:cNvSpPr/>
            <p:nvPr/>
          </p:nvSpPr>
          <p:spPr>
            <a:xfrm>
              <a:off x="26920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"/>
            <p:cNvSpPr/>
            <p:nvPr/>
          </p:nvSpPr>
          <p:spPr>
            <a:xfrm>
              <a:off x="26920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"/>
            <p:cNvSpPr/>
            <p:nvPr/>
          </p:nvSpPr>
          <p:spPr>
            <a:xfrm>
              <a:off x="26920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"/>
            <p:cNvSpPr/>
            <p:nvPr/>
          </p:nvSpPr>
          <p:spPr>
            <a:xfrm>
              <a:off x="26920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"/>
            <p:cNvSpPr/>
            <p:nvPr/>
          </p:nvSpPr>
          <p:spPr>
            <a:xfrm>
              <a:off x="26920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"/>
            <p:cNvSpPr/>
            <p:nvPr/>
          </p:nvSpPr>
          <p:spPr>
            <a:xfrm>
              <a:off x="26920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"/>
            <p:cNvSpPr/>
            <p:nvPr/>
          </p:nvSpPr>
          <p:spPr>
            <a:xfrm>
              <a:off x="26920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"/>
            <p:cNvSpPr/>
            <p:nvPr/>
          </p:nvSpPr>
          <p:spPr>
            <a:xfrm>
              <a:off x="26920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"/>
            <p:cNvSpPr/>
            <p:nvPr/>
          </p:nvSpPr>
          <p:spPr>
            <a:xfrm>
              <a:off x="269202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84" y="0"/>
                  </a:moveTo>
                  <a:cubicBezTo>
                    <a:pt x="63" y="121"/>
                    <a:pt x="1" y="242"/>
                    <a:pt x="1" y="362"/>
                  </a:cubicBezTo>
                  <a:cubicBezTo>
                    <a:pt x="1" y="483"/>
                    <a:pt x="63" y="604"/>
                    <a:pt x="184" y="662"/>
                  </a:cubicBezTo>
                  <a:cubicBezTo>
                    <a:pt x="226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87" y="782"/>
                    <a:pt x="966" y="604"/>
                    <a:pt x="966" y="300"/>
                  </a:cubicBezTo>
                  <a:cubicBezTo>
                    <a:pt x="966" y="242"/>
                    <a:pt x="966" y="179"/>
                    <a:pt x="908" y="121"/>
                  </a:cubicBezTo>
                  <a:cubicBezTo>
                    <a:pt x="667" y="58"/>
                    <a:pt x="425" y="58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"/>
            <p:cNvSpPr/>
            <p:nvPr/>
          </p:nvSpPr>
          <p:spPr>
            <a:xfrm>
              <a:off x="26513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"/>
            <p:cNvSpPr/>
            <p:nvPr/>
          </p:nvSpPr>
          <p:spPr>
            <a:xfrm>
              <a:off x="26513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"/>
            <p:cNvSpPr/>
            <p:nvPr/>
          </p:nvSpPr>
          <p:spPr>
            <a:xfrm>
              <a:off x="26513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"/>
            <p:cNvSpPr/>
            <p:nvPr/>
          </p:nvSpPr>
          <p:spPr>
            <a:xfrm>
              <a:off x="26513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"/>
            <p:cNvSpPr/>
            <p:nvPr/>
          </p:nvSpPr>
          <p:spPr>
            <a:xfrm>
              <a:off x="26513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"/>
            <p:cNvSpPr/>
            <p:nvPr/>
          </p:nvSpPr>
          <p:spPr>
            <a:xfrm>
              <a:off x="26513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"/>
            <p:cNvSpPr/>
            <p:nvPr/>
          </p:nvSpPr>
          <p:spPr>
            <a:xfrm>
              <a:off x="26513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"/>
            <p:cNvSpPr/>
            <p:nvPr/>
          </p:nvSpPr>
          <p:spPr>
            <a:xfrm>
              <a:off x="26513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"/>
            <p:cNvSpPr/>
            <p:nvPr/>
          </p:nvSpPr>
          <p:spPr>
            <a:xfrm>
              <a:off x="26513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"/>
            <p:cNvSpPr/>
            <p:nvPr/>
          </p:nvSpPr>
          <p:spPr>
            <a:xfrm>
              <a:off x="26513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"/>
            <p:cNvSpPr/>
            <p:nvPr/>
          </p:nvSpPr>
          <p:spPr>
            <a:xfrm>
              <a:off x="26513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"/>
            <p:cNvSpPr/>
            <p:nvPr/>
          </p:nvSpPr>
          <p:spPr>
            <a:xfrm>
              <a:off x="26513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"/>
            <p:cNvSpPr/>
            <p:nvPr/>
          </p:nvSpPr>
          <p:spPr>
            <a:xfrm>
              <a:off x="26513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"/>
            <p:cNvSpPr/>
            <p:nvPr/>
          </p:nvSpPr>
          <p:spPr>
            <a:xfrm>
              <a:off x="26513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"/>
            <p:cNvSpPr/>
            <p:nvPr/>
          </p:nvSpPr>
          <p:spPr>
            <a:xfrm>
              <a:off x="26091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"/>
            <p:cNvSpPr/>
            <p:nvPr/>
          </p:nvSpPr>
          <p:spPr>
            <a:xfrm>
              <a:off x="26091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"/>
            <p:cNvSpPr/>
            <p:nvPr/>
          </p:nvSpPr>
          <p:spPr>
            <a:xfrm>
              <a:off x="26091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"/>
            <p:cNvSpPr/>
            <p:nvPr/>
          </p:nvSpPr>
          <p:spPr>
            <a:xfrm>
              <a:off x="26091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"/>
            <p:cNvSpPr/>
            <p:nvPr/>
          </p:nvSpPr>
          <p:spPr>
            <a:xfrm>
              <a:off x="26091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"/>
            <p:cNvSpPr/>
            <p:nvPr/>
          </p:nvSpPr>
          <p:spPr>
            <a:xfrm>
              <a:off x="26091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"/>
            <p:cNvSpPr/>
            <p:nvPr/>
          </p:nvSpPr>
          <p:spPr>
            <a:xfrm>
              <a:off x="26091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"/>
            <p:cNvSpPr/>
            <p:nvPr/>
          </p:nvSpPr>
          <p:spPr>
            <a:xfrm>
              <a:off x="26091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"/>
            <p:cNvSpPr/>
            <p:nvPr/>
          </p:nvSpPr>
          <p:spPr>
            <a:xfrm>
              <a:off x="26091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"/>
            <p:cNvSpPr/>
            <p:nvPr/>
          </p:nvSpPr>
          <p:spPr>
            <a:xfrm>
              <a:off x="26091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"/>
            <p:cNvSpPr/>
            <p:nvPr/>
          </p:nvSpPr>
          <p:spPr>
            <a:xfrm>
              <a:off x="26091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"/>
            <p:cNvSpPr/>
            <p:nvPr/>
          </p:nvSpPr>
          <p:spPr>
            <a:xfrm>
              <a:off x="26091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"/>
            <p:cNvSpPr/>
            <p:nvPr/>
          </p:nvSpPr>
          <p:spPr>
            <a:xfrm>
              <a:off x="26091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"/>
            <p:cNvSpPr/>
            <p:nvPr/>
          </p:nvSpPr>
          <p:spPr>
            <a:xfrm>
              <a:off x="26091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"/>
            <p:cNvSpPr/>
            <p:nvPr/>
          </p:nvSpPr>
          <p:spPr>
            <a:xfrm>
              <a:off x="256835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"/>
            <p:cNvSpPr/>
            <p:nvPr/>
          </p:nvSpPr>
          <p:spPr>
            <a:xfrm>
              <a:off x="256835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"/>
            <p:cNvSpPr/>
            <p:nvPr/>
          </p:nvSpPr>
          <p:spPr>
            <a:xfrm>
              <a:off x="256835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"/>
            <p:cNvSpPr/>
            <p:nvPr/>
          </p:nvSpPr>
          <p:spPr>
            <a:xfrm>
              <a:off x="256835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"/>
            <p:cNvSpPr/>
            <p:nvPr/>
          </p:nvSpPr>
          <p:spPr>
            <a:xfrm>
              <a:off x="256835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"/>
            <p:cNvSpPr/>
            <p:nvPr/>
          </p:nvSpPr>
          <p:spPr>
            <a:xfrm>
              <a:off x="256835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"/>
            <p:cNvSpPr/>
            <p:nvPr/>
          </p:nvSpPr>
          <p:spPr>
            <a:xfrm>
              <a:off x="256835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"/>
            <p:cNvSpPr/>
            <p:nvPr/>
          </p:nvSpPr>
          <p:spPr>
            <a:xfrm>
              <a:off x="256835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"/>
            <p:cNvSpPr/>
            <p:nvPr/>
          </p:nvSpPr>
          <p:spPr>
            <a:xfrm>
              <a:off x="256835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"/>
            <p:cNvSpPr/>
            <p:nvPr/>
          </p:nvSpPr>
          <p:spPr>
            <a:xfrm>
              <a:off x="256835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"/>
            <p:cNvSpPr/>
            <p:nvPr/>
          </p:nvSpPr>
          <p:spPr>
            <a:xfrm>
              <a:off x="256835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"/>
            <p:cNvSpPr/>
            <p:nvPr/>
          </p:nvSpPr>
          <p:spPr>
            <a:xfrm>
              <a:off x="256835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"/>
            <p:cNvSpPr/>
            <p:nvPr/>
          </p:nvSpPr>
          <p:spPr>
            <a:xfrm>
              <a:off x="256835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"/>
            <p:cNvSpPr/>
            <p:nvPr/>
          </p:nvSpPr>
          <p:spPr>
            <a:xfrm>
              <a:off x="256835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"/>
            <p:cNvSpPr/>
            <p:nvPr/>
          </p:nvSpPr>
          <p:spPr>
            <a:xfrm>
              <a:off x="25261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"/>
            <p:cNvSpPr/>
            <p:nvPr/>
          </p:nvSpPr>
          <p:spPr>
            <a:xfrm>
              <a:off x="25261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"/>
            <p:cNvSpPr/>
            <p:nvPr/>
          </p:nvSpPr>
          <p:spPr>
            <a:xfrm>
              <a:off x="25261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"/>
            <p:cNvSpPr/>
            <p:nvPr/>
          </p:nvSpPr>
          <p:spPr>
            <a:xfrm>
              <a:off x="25261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"/>
            <p:cNvSpPr/>
            <p:nvPr/>
          </p:nvSpPr>
          <p:spPr>
            <a:xfrm>
              <a:off x="25261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"/>
            <p:cNvSpPr/>
            <p:nvPr/>
          </p:nvSpPr>
          <p:spPr>
            <a:xfrm>
              <a:off x="25261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"/>
            <p:cNvSpPr/>
            <p:nvPr/>
          </p:nvSpPr>
          <p:spPr>
            <a:xfrm>
              <a:off x="25261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"/>
            <p:cNvSpPr/>
            <p:nvPr/>
          </p:nvSpPr>
          <p:spPr>
            <a:xfrm>
              <a:off x="25261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"/>
            <p:cNvSpPr/>
            <p:nvPr/>
          </p:nvSpPr>
          <p:spPr>
            <a:xfrm>
              <a:off x="25261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"/>
            <p:cNvSpPr/>
            <p:nvPr/>
          </p:nvSpPr>
          <p:spPr>
            <a:xfrm>
              <a:off x="25261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"/>
            <p:cNvSpPr/>
            <p:nvPr/>
          </p:nvSpPr>
          <p:spPr>
            <a:xfrm>
              <a:off x="25261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"/>
            <p:cNvSpPr/>
            <p:nvPr/>
          </p:nvSpPr>
          <p:spPr>
            <a:xfrm>
              <a:off x="25261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"/>
            <p:cNvSpPr/>
            <p:nvPr/>
          </p:nvSpPr>
          <p:spPr>
            <a:xfrm>
              <a:off x="25261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"/>
            <p:cNvSpPr/>
            <p:nvPr/>
          </p:nvSpPr>
          <p:spPr>
            <a:xfrm>
              <a:off x="25261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"/>
            <p:cNvSpPr/>
            <p:nvPr/>
          </p:nvSpPr>
          <p:spPr>
            <a:xfrm>
              <a:off x="24838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"/>
            <p:cNvSpPr/>
            <p:nvPr/>
          </p:nvSpPr>
          <p:spPr>
            <a:xfrm>
              <a:off x="24838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"/>
            <p:cNvSpPr/>
            <p:nvPr/>
          </p:nvSpPr>
          <p:spPr>
            <a:xfrm>
              <a:off x="24838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"/>
            <p:cNvSpPr/>
            <p:nvPr/>
          </p:nvSpPr>
          <p:spPr>
            <a:xfrm>
              <a:off x="24838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"/>
            <p:cNvSpPr/>
            <p:nvPr/>
          </p:nvSpPr>
          <p:spPr>
            <a:xfrm>
              <a:off x="24838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"/>
            <p:cNvSpPr/>
            <p:nvPr/>
          </p:nvSpPr>
          <p:spPr>
            <a:xfrm>
              <a:off x="24838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"/>
            <p:cNvSpPr/>
            <p:nvPr/>
          </p:nvSpPr>
          <p:spPr>
            <a:xfrm>
              <a:off x="24838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"/>
            <p:cNvSpPr/>
            <p:nvPr/>
          </p:nvSpPr>
          <p:spPr>
            <a:xfrm>
              <a:off x="24838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"/>
            <p:cNvSpPr/>
            <p:nvPr/>
          </p:nvSpPr>
          <p:spPr>
            <a:xfrm>
              <a:off x="24838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"/>
            <p:cNvSpPr/>
            <p:nvPr/>
          </p:nvSpPr>
          <p:spPr>
            <a:xfrm>
              <a:off x="24838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"/>
            <p:cNvSpPr/>
            <p:nvPr/>
          </p:nvSpPr>
          <p:spPr>
            <a:xfrm>
              <a:off x="24838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"/>
            <p:cNvSpPr/>
            <p:nvPr/>
          </p:nvSpPr>
          <p:spPr>
            <a:xfrm>
              <a:off x="24838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"/>
            <p:cNvSpPr/>
            <p:nvPr/>
          </p:nvSpPr>
          <p:spPr>
            <a:xfrm>
              <a:off x="24838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"/>
            <p:cNvSpPr/>
            <p:nvPr/>
          </p:nvSpPr>
          <p:spPr>
            <a:xfrm>
              <a:off x="24838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"/>
            <p:cNvSpPr/>
            <p:nvPr/>
          </p:nvSpPr>
          <p:spPr>
            <a:xfrm>
              <a:off x="24432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"/>
            <p:cNvSpPr/>
            <p:nvPr/>
          </p:nvSpPr>
          <p:spPr>
            <a:xfrm>
              <a:off x="24432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"/>
            <p:cNvSpPr/>
            <p:nvPr/>
          </p:nvSpPr>
          <p:spPr>
            <a:xfrm>
              <a:off x="24432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"/>
            <p:cNvSpPr/>
            <p:nvPr/>
          </p:nvSpPr>
          <p:spPr>
            <a:xfrm>
              <a:off x="24432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"/>
            <p:cNvSpPr/>
            <p:nvPr/>
          </p:nvSpPr>
          <p:spPr>
            <a:xfrm>
              <a:off x="24432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"/>
            <p:cNvSpPr/>
            <p:nvPr/>
          </p:nvSpPr>
          <p:spPr>
            <a:xfrm>
              <a:off x="24432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"/>
            <p:cNvSpPr/>
            <p:nvPr/>
          </p:nvSpPr>
          <p:spPr>
            <a:xfrm>
              <a:off x="24432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"/>
            <p:cNvSpPr/>
            <p:nvPr/>
          </p:nvSpPr>
          <p:spPr>
            <a:xfrm>
              <a:off x="24432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"/>
            <p:cNvSpPr/>
            <p:nvPr/>
          </p:nvSpPr>
          <p:spPr>
            <a:xfrm>
              <a:off x="24432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"/>
            <p:cNvSpPr/>
            <p:nvPr/>
          </p:nvSpPr>
          <p:spPr>
            <a:xfrm>
              <a:off x="24432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"/>
            <p:cNvSpPr/>
            <p:nvPr/>
          </p:nvSpPr>
          <p:spPr>
            <a:xfrm>
              <a:off x="24432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"/>
            <p:cNvSpPr/>
            <p:nvPr/>
          </p:nvSpPr>
          <p:spPr>
            <a:xfrm>
              <a:off x="24432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"/>
            <p:cNvSpPr/>
            <p:nvPr/>
          </p:nvSpPr>
          <p:spPr>
            <a:xfrm>
              <a:off x="24432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"/>
            <p:cNvSpPr/>
            <p:nvPr/>
          </p:nvSpPr>
          <p:spPr>
            <a:xfrm>
              <a:off x="24432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"/>
            <p:cNvSpPr/>
            <p:nvPr/>
          </p:nvSpPr>
          <p:spPr>
            <a:xfrm>
              <a:off x="24009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"/>
            <p:cNvSpPr/>
            <p:nvPr/>
          </p:nvSpPr>
          <p:spPr>
            <a:xfrm>
              <a:off x="24009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"/>
            <p:cNvSpPr/>
            <p:nvPr/>
          </p:nvSpPr>
          <p:spPr>
            <a:xfrm>
              <a:off x="24009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"/>
            <p:cNvSpPr/>
            <p:nvPr/>
          </p:nvSpPr>
          <p:spPr>
            <a:xfrm>
              <a:off x="24009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"/>
            <p:cNvSpPr/>
            <p:nvPr/>
          </p:nvSpPr>
          <p:spPr>
            <a:xfrm>
              <a:off x="24009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"/>
            <p:cNvSpPr/>
            <p:nvPr/>
          </p:nvSpPr>
          <p:spPr>
            <a:xfrm>
              <a:off x="24009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"/>
            <p:cNvSpPr/>
            <p:nvPr/>
          </p:nvSpPr>
          <p:spPr>
            <a:xfrm>
              <a:off x="24009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"/>
            <p:cNvSpPr/>
            <p:nvPr/>
          </p:nvSpPr>
          <p:spPr>
            <a:xfrm>
              <a:off x="24009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"/>
            <p:cNvSpPr/>
            <p:nvPr/>
          </p:nvSpPr>
          <p:spPr>
            <a:xfrm>
              <a:off x="24009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"/>
            <p:cNvSpPr/>
            <p:nvPr/>
          </p:nvSpPr>
          <p:spPr>
            <a:xfrm>
              <a:off x="24009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"/>
            <p:cNvSpPr/>
            <p:nvPr/>
          </p:nvSpPr>
          <p:spPr>
            <a:xfrm>
              <a:off x="24009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"/>
            <p:cNvSpPr/>
            <p:nvPr/>
          </p:nvSpPr>
          <p:spPr>
            <a:xfrm>
              <a:off x="24009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"/>
            <p:cNvSpPr/>
            <p:nvPr/>
          </p:nvSpPr>
          <p:spPr>
            <a:xfrm>
              <a:off x="24009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"/>
            <p:cNvSpPr/>
            <p:nvPr/>
          </p:nvSpPr>
          <p:spPr>
            <a:xfrm>
              <a:off x="24009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"/>
            <p:cNvSpPr/>
            <p:nvPr/>
          </p:nvSpPr>
          <p:spPr>
            <a:xfrm>
              <a:off x="23602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"/>
            <p:cNvSpPr/>
            <p:nvPr/>
          </p:nvSpPr>
          <p:spPr>
            <a:xfrm>
              <a:off x="23602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"/>
            <p:cNvSpPr/>
            <p:nvPr/>
          </p:nvSpPr>
          <p:spPr>
            <a:xfrm>
              <a:off x="23602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"/>
            <p:cNvSpPr/>
            <p:nvPr/>
          </p:nvSpPr>
          <p:spPr>
            <a:xfrm>
              <a:off x="23602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"/>
            <p:cNvSpPr/>
            <p:nvPr/>
          </p:nvSpPr>
          <p:spPr>
            <a:xfrm>
              <a:off x="23602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"/>
            <p:cNvSpPr/>
            <p:nvPr/>
          </p:nvSpPr>
          <p:spPr>
            <a:xfrm>
              <a:off x="23602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"/>
            <p:cNvSpPr/>
            <p:nvPr/>
          </p:nvSpPr>
          <p:spPr>
            <a:xfrm>
              <a:off x="23602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"/>
            <p:cNvSpPr/>
            <p:nvPr/>
          </p:nvSpPr>
          <p:spPr>
            <a:xfrm>
              <a:off x="23602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"/>
            <p:cNvSpPr/>
            <p:nvPr/>
          </p:nvSpPr>
          <p:spPr>
            <a:xfrm>
              <a:off x="23602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"/>
            <p:cNvSpPr/>
            <p:nvPr/>
          </p:nvSpPr>
          <p:spPr>
            <a:xfrm>
              <a:off x="23602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"/>
            <p:cNvSpPr/>
            <p:nvPr/>
          </p:nvSpPr>
          <p:spPr>
            <a:xfrm>
              <a:off x="23602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"/>
            <p:cNvSpPr/>
            <p:nvPr/>
          </p:nvSpPr>
          <p:spPr>
            <a:xfrm>
              <a:off x="23602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"/>
            <p:cNvSpPr/>
            <p:nvPr/>
          </p:nvSpPr>
          <p:spPr>
            <a:xfrm>
              <a:off x="23602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"/>
            <p:cNvSpPr/>
            <p:nvPr/>
          </p:nvSpPr>
          <p:spPr>
            <a:xfrm>
              <a:off x="236020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"/>
            <p:cNvSpPr/>
            <p:nvPr/>
          </p:nvSpPr>
          <p:spPr>
            <a:xfrm>
              <a:off x="23179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"/>
            <p:cNvSpPr/>
            <p:nvPr/>
          </p:nvSpPr>
          <p:spPr>
            <a:xfrm>
              <a:off x="23179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"/>
            <p:cNvSpPr/>
            <p:nvPr/>
          </p:nvSpPr>
          <p:spPr>
            <a:xfrm>
              <a:off x="23179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"/>
            <p:cNvSpPr/>
            <p:nvPr/>
          </p:nvSpPr>
          <p:spPr>
            <a:xfrm>
              <a:off x="23179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"/>
            <p:cNvSpPr/>
            <p:nvPr/>
          </p:nvSpPr>
          <p:spPr>
            <a:xfrm>
              <a:off x="23179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"/>
            <p:cNvSpPr/>
            <p:nvPr/>
          </p:nvSpPr>
          <p:spPr>
            <a:xfrm>
              <a:off x="23179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"/>
            <p:cNvSpPr/>
            <p:nvPr/>
          </p:nvSpPr>
          <p:spPr>
            <a:xfrm>
              <a:off x="23179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"/>
            <p:cNvSpPr/>
            <p:nvPr/>
          </p:nvSpPr>
          <p:spPr>
            <a:xfrm>
              <a:off x="23179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"/>
            <p:cNvSpPr/>
            <p:nvPr/>
          </p:nvSpPr>
          <p:spPr>
            <a:xfrm>
              <a:off x="23179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"/>
            <p:cNvSpPr/>
            <p:nvPr/>
          </p:nvSpPr>
          <p:spPr>
            <a:xfrm>
              <a:off x="23179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"/>
            <p:cNvSpPr/>
            <p:nvPr/>
          </p:nvSpPr>
          <p:spPr>
            <a:xfrm>
              <a:off x="23179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"/>
            <p:cNvSpPr/>
            <p:nvPr/>
          </p:nvSpPr>
          <p:spPr>
            <a:xfrm>
              <a:off x="23179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"/>
            <p:cNvSpPr/>
            <p:nvPr/>
          </p:nvSpPr>
          <p:spPr>
            <a:xfrm>
              <a:off x="23179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"/>
            <p:cNvSpPr/>
            <p:nvPr/>
          </p:nvSpPr>
          <p:spPr>
            <a:xfrm>
              <a:off x="23179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"/>
            <p:cNvSpPr/>
            <p:nvPr/>
          </p:nvSpPr>
          <p:spPr>
            <a:xfrm>
              <a:off x="22757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"/>
            <p:cNvSpPr/>
            <p:nvPr/>
          </p:nvSpPr>
          <p:spPr>
            <a:xfrm>
              <a:off x="22757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"/>
            <p:cNvSpPr/>
            <p:nvPr/>
          </p:nvSpPr>
          <p:spPr>
            <a:xfrm>
              <a:off x="22757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"/>
            <p:cNvSpPr/>
            <p:nvPr/>
          </p:nvSpPr>
          <p:spPr>
            <a:xfrm>
              <a:off x="22757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"/>
            <p:cNvSpPr/>
            <p:nvPr/>
          </p:nvSpPr>
          <p:spPr>
            <a:xfrm>
              <a:off x="22757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"/>
            <p:cNvSpPr/>
            <p:nvPr/>
          </p:nvSpPr>
          <p:spPr>
            <a:xfrm>
              <a:off x="22757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"/>
            <p:cNvSpPr/>
            <p:nvPr/>
          </p:nvSpPr>
          <p:spPr>
            <a:xfrm>
              <a:off x="22757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"/>
            <p:cNvSpPr/>
            <p:nvPr/>
          </p:nvSpPr>
          <p:spPr>
            <a:xfrm>
              <a:off x="22757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"/>
            <p:cNvSpPr/>
            <p:nvPr/>
          </p:nvSpPr>
          <p:spPr>
            <a:xfrm>
              <a:off x="22757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"/>
            <p:cNvSpPr/>
            <p:nvPr/>
          </p:nvSpPr>
          <p:spPr>
            <a:xfrm>
              <a:off x="22757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"/>
            <p:cNvSpPr/>
            <p:nvPr/>
          </p:nvSpPr>
          <p:spPr>
            <a:xfrm>
              <a:off x="22757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"/>
            <p:cNvSpPr/>
            <p:nvPr/>
          </p:nvSpPr>
          <p:spPr>
            <a:xfrm>
              <a:off x="22757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"/>
            <p:cNvSpPr/>
            <p:nvPr/>
          </p:nvSpPr>
          <p:spPr>
            <a:xfrm>
              <a:off x="22757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"/>
            <p:cNvSpPr/>
            <p:nvPr/>
          </p:nvSpPr>
          <p:spPr>
            <a:xfrm>
              <a:off x="22757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667" y="1"/>
                  </a:moveTo>
                  <a:cubicBezTo>
                    <a:pt x="546" y="59"/>
                    <a:pt x="426" y="59"/>
                    <a:pt x="305" y="59"/>
                  </a:cubicBezTo>
                  <a:cubicBezTo>
                    <a:pt x="122" y="121"/>
                    <a:pt x="1" y="300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242"/>
                    <a:pt x="846" y="121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"/>
            <p:cNvSpPr/>
            <p:nvPr/>
          </p:nvSpPr>
          <p:spPr>
            <a:xfrm>
              <a:off x="2256200" y="1259300"/>
              <a:ext cx="3025" cy="12075"/>
            </a:xfrm>
            <a:custGeom>
              <a:avLst/>
              <a:gdLst/>
              <a:ahLst/>
              <a:cxnLst/>
              <a:rect l="l" t="t" r="r" b="b"/>
              <a:pathLst>
                <a:path w="121" h="483" extrusionOk="0">
                  <a:moveTo>
                    <a:pt x="0" y="0"/>
                  </a:moveTo>
                  <a:cubicBezTo>
                    <a:pt x="0" y="179"/>
                    <a:pt x="58" y="299"/>
                    <a:pt x="58" y="483"/>
                  </a:cubicBezTo>
                  <a:cubicBezTo>
                    <a:pt x="58" y="420"/>
                    <a:pt x="121" y="362"/>
                    <a:pt x="121" y="299"/>
                  </a:cubicBezTo>
                  <a:cubicBezTo>
                    <a:pt x="121" y="179"/>
                    <a:pt x="58" y="12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"/>
            <p:cNvSpPr/>
            <p:nvPr/>
          </p:nvSpPr>
          <p:spPr>
            <a:xfrm>
              <a:off x="2244125" y="1214050"/>
              <a:ext cx="15100" cy="22575"/>
            </a:xfrm>
            <a:custGeom>
              <a:avLst/>
              <a:gdLst/>
              <a:ahLst/>
              <a:cxnLst/>
              <a:rect l="l" t="t" r="r" b="b"/>
              <a:pathLst>
                <a:path w="604" h="903" extrusionOk="0">
                  <a:moveTo>
                    <a:pt x="121" y="0"/>
                  </a:moveTo>
                  <a:cubicBezTo>
                    <a:pt x="58" y="0"/>
                    <a:pt x="58" y="58"/>
                    <a:pt x="0" y="58"/>
                  </a:cubicBezTo>
                  <a:cubicBezTo>
                    <a:pt x="121" y="299"/>
                    <a:pt x="242" y="604"/>
                    <a:pt x="300" y="903"/>
                  </a:cubicBezTo>
                  <a:cubicBezTo>
                    <a:pt x="483" y="845"/>
                    <a:pt x="604" y="661"/>
                    <a:pt x="604" y="483"/>
                  </a:cubicBezTo>
                  <a:cubicBezTo>
                    <a:pt x="541" y="242"/>
                    <a:pt x="362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"/>
            <p:cNvSpPr/>
            <p:nvPr/>
          </p:nvSpPr>
          <p:spPr>
            <a:xfrm>
              <a:off x="22350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"/>
            <p:cNvSpPr/>
            <p:nvPr/>
          </p:nvSpPr>
          <p:spPr>
            <a:xfrm>
              <a:off x="22350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"/>
            <p:cNvSpPr/>
            <p:nvPr/>
          </p:nvSpPr>
          <p:spPr>
            <a:xfrm>
              <a:off x="22350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"/>
            <p:cNvSpPr/>
            <p:nvPr/>
          </p:nvSpPr>
          <p:spPr>
            <a:xfrm>
              <a:off x="22350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"/>
            <p:cNvSpPr/>
            <p:nvPr/>
          </p:nvSpPr>
          <p:spPr>
            <a:xfrm>
              <a:off x="22350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"/>
            <p:cNvSpPr/>
            <p:nvPr/>
          </p:nvSpPr>
          <p:spPr>
            <a:xfrm>
              <a:off x="22350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"/>
            <p:cNvSpPr/>
            <p:nvPr/>
          </p:nvSpPr>
          <p:spPr>
            <a:xfrm>
              <a:off x="22350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"/>
            <p:cNvSpPr/>
            <p:nvPr/>
          </p:nvSpPr>
          <p:spPr>
            <a:xfrm>
              <a:off x="22350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"/>
            <p:cNvSpPr/>
            <p:nvPr/>
          </p:nvSpPr>
          <p:spPr>
            <a:xfrm>
              <a:off x="22350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"/>
            <p:cNvSpPr/>
            <p:nvPr/>
          </p:nvSpPr>
          <p:spPr>
            <a:xfrm>
              <a:off x="22350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"/>
            <p:cNvSpPr/>
            <p:nvPr/>
          </p:nvSpPr>
          <p:spPr>
            <a:xfrm>
              <a:off x="22350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"/>
            <p:cNvSpPr/>
            <p:nvPr/>
          </p:nvSpPr>
          <p:spPr>
            <a:xfrm>
              <a:off x="223507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21" y="0"/>
                  </a:moveTo>
                  <a:cubicBezTo>
                    <a:pt x="58" y="121"/>
                    <a:pt x="0" y="242"/>
                    <a:pt x="0" y="362"/>
                  </a:cubicBezTo>
                  <a:cubicBezTo>
                    <a:pt x="0" y="483"/>
                    <a:pt x="58" y="604"/>
                    <a:pt x="121" y="662"/>
                  </a:cubicBezTo>
                  <a:cubicBezTo>
                    <a:pt x="209" y="750"/>
                    <a:pt x="297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4" y="782"/>
                    <a:pt x="966" y="604"/>
                    <a:pt x="966" y="300"/>
                  </a:cubicBezTo>
                  <a:cubicBezTo>
                    <a:pt x="966" y="179"/>
                    <a:pt x="845" y="58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"/>
            <p:cNvSpPr/>
            <p:nvPr/>
          </p:nvSpPr>
          <p:spPr>
            <a:xfrm>
              <a:off x="2195850" y="1134050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0"/>
                    <a:pt x="59" y="121"/>
                    <a:pt x="1" y="242"/>
                  </a:cubicBezTo>
                  <a:cubicBezTo>
                    <a:pt x="179" y="425"/>
                    <a:pt x="421" y="666"/>
                    <a:pt x="604" y="908"/>
                  </a:cubicBezTo>
                  <a:cubicBezTo>
                    <a:pt x="725" y="845"/>
                    <a:pt x="845" y="666"/>
                    <a:pt x="845" y="483"/>
                  </a:cubicBezTo>
                  <a:cubicBezTo>
                    <a:pt x="845" y="242"/>
                    <a:pt x="604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"/>
            <p:cNvSpPr/>
            <p:nvPr/>
          </p:nvSpPr>
          <p:spPr>
            <a:xfrm>
              <a:off x="21928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"/>
            <p:cNvSpPr/>
            <p:nvPr/>
          </p:nvSpPr>
          <p:spPr>
            <a:xfrm>
              <a:off x="21928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"/>
            <p:cNvSpPr/>
            <p:nvPr/>
          </p:nvSpPr>
          <p:spPr>
            <a:xfrm>
              <a:off x="21928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"/>
            <p:cNvSpPr/>
            <p:nvPr/>
          </p:nvSpPr>
          <p:spPr>
            <a:xfrm>
              <a:off x="21928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"/>
            <p:cNvSpPr/>
            <p:nvPr/>
          </p:nvSpPr>
          <p:spPr>
            <a:xfrm>
              <a:off x="21928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"/>
            <p:cNvSpPr/>
            <p:nvPr/>
          </p:nvSpPr>
          <p:spPr>
            <a:xfrm>
              <a:off x="21928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"/>
            <p:cNvSpPr/>
            <p:nvPr/>
          </p:nvSpPr>
          <p:spPr>
            <a:xfrm>
              <a:off x="21928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"/>
            <p:cNvSpPr/>
            <p:nvPr/>
          </p:nvSpPr>
          <p:spPr>
            <a:xfrm>
              <a:off x="21928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"/>
            <p:cNvSpPr/>
            <p:nvPr/>
          </p:nvSpPr>
          <p:spPr>
            <a:xfrm>
              <a:off x="21928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"/>
            <p:cNvSpPr/>
            <p:nvPr/>
          </p:nvSpPr>
          <p:spPr>
            <a:xfrm>
              <a:off x="2192850" y="738875"/>
              <a:ext cx="24150" cy="18725"/>
            </a:xfrm>
            <a:custGeom>
              <a:avLst/>
              <a:gdLst/>
              <a:ahLst/>
              <a:cxnLst/>
              <a:rect l="l" t="t" r="r" b="b"/>
              <a:pathLst>
                <a:path w="966" h="749" extrusionOk="0">
                  <a:moveTo>
                    <a:pt x="121" y="0"/>
                  </a:moveTo>
                  <a:cubicBezTo>
                    <a:pt x="58" y="63"/>
                    <a:pt x="0" y="184"/>
                    <a:pt x="0" y="304"/>
                  </a:cubicBezTo>
                  <a:cubicBezTo>
                    <a:pt x="0" y="425"/>
                    <a:pt x="58" y="546"/>
                    <a:pt x="179" y="604"/>
                  </a:cubicBezTo>
                  <a:cubicBezTo>
                    <a:pt x="225" y="692"/>
                    <a:pt x="301" y="749"/>
                    <a:pt x="386" y="749"/>
                  </a:cubicBezTo>
                  <a:cubicBezTo>
                    <a:pt x="418" y="749"/>
                    <a:pt x="450" y="741"/>
                    <a:pt x="483" y="724"/>
                  </a:cubicBezTo>
                  <a:cubicBezTo>
                    <a:pt x="724" y="724"/>
                    <a:pt x="965" y="546"/>
                    <a:pt x="965" y="242"/>
                  </a:cubicBezTo>
                  <a:cubicBezTo>
                    <a:pt x="965" y="184"/>
                    <a:pt x="903" y="63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"/>
            <p:cNvSpPr/>
            <p:nvPr/>
          </p:nvSpPr>
          <p:spPr>
            <a:xfrm>
              <a:off x="2152050" y="109482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546"/>
                    <a:pt x="483" y="725"/>
                    <a:pt x="667" y="845"/>
                  </a:cubicBezTo>
                  <a:cubicBezTo>
                    <a:pt x="845" y="787"/>
                    <a:pt x="908" y="604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"/>
            <p:cNvSpPr/>
            <p:nvPr/>
          </p:nvSpPr>
          <p:spPr>
            <a:xfrm>
              <a:off x="2152050" y="105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"/>
            <p:cNvSpPr/>
            <p:nvPr/>
          </p:nvSpPr>
          <p:spPr>
            <a:xfrm>
              <a:off x="2152050" y="101495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"/>
            <p:cNvSpPr/>
            <p:nvPr/>
          </p:nvSpPr>
          <p:spPr>
            <a:xfrm>
              <a:off x="2152050" y="97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"/>
            <p:cNvSpPr/>
            <p:nvPr/>
          </p:nvSpPr>
          <p:spPr>
            <a:xfrm>
              <a:off x="2152050" y="9349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"/>
            <p:cNvSpPr/>
            <p:nvPr/>
          </p:nvSpPr>
          <p:spPr>
            <a:xfrm>
              <a:off x="2152050" y="89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"/>
            <p:cNvSpPr/>
            <p:nvPr/>
          </p:nvSpPr>
          <p:spPr>
            <a:xfrm>
              <a:off x="2152050" y="8535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"/>
            <p:cNvSpPr/>
            <p:nvPr/>
          </p:nvSpPr>
          <p:spPr>
            <a:xfrm>
              <a:off x="2152050" y="81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"/>
            <p:cNvSpPr/>
            <p:nvPr/>
          </p:nvSpPr>
          <p:spPr>
            <a:xfrm>
              <a:off x="2152050" y="773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"/>
            <p:cNvSpPr/>
            <p:nvPr/>
          </p:nvSpPr>
          <p:spPr>
            <a:xfrm>
              <a:off x="2152050" y="737425"/>
              <a:ext cx="22725" cy="20175"/>
            </a:xfrm>
            <a:custGeom>
              <a:avLst/>
              <a:gdLst/>
              <a:ahLst/>
              <a:cxnLst/>
              <a:rect l="l" t="t" r="r" b="b"/>
              <a:pathLst>
                <a:path w="909" h="807" extrusionOk="0">
                  <a:moveTo>
                    <a:pt x="121" y="0"/>
                  </a:moveTo>
                  <a:cubicBezTo>
                    <a:pt x="64" y="58"/>
                    <a:pt x="1" y="179"/>
                    <a:pt x="1" y="362"/>
                  </a:cubicBezTo>
                  <a:cubicBezTo>
                    <a:pt x="1" y="483"/>
                    <a:pt x="64" y="604"/>
                    <a:pt x="121" y="662"/>
                  </a:cubicBezTo>
                  <a:cubicBezTo>
                    <a:pt x="210" y="750"/>
                    <a:pt x="298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5" y="782"/>
                    <a:pt x="908" y="604"/>
                    <a:pt x="908" y="300"/>
                  </a:cubicBezTo>
                  <a:cubicBezTo>
                    <a:pt x="908" y="242"/>
                    <a:pt x="908" y="121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"/>
            <p:cNvSpPr/>
            <p:nvPr/>
          </p:nvSpPr>
          <p:spPr>
            <a:xfrm>
              <a:off x="21098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"/>
            <p:cNvSpPr/>
            <p:nvPr/>
          </p:nvSpPr>
          <p:spPr>
            <a:xfrm>
              <a:off x="21098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"/>
            <p:cNvSpPr/>
            <p:nvPr/>
          </p:nvSpPr>
          <p:spPr>
            <a:xfrm>
              <a:off x="21098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"/>
            <p:cNvSpPr/>
            <p:nvPr/>
          </p:nvSpPr>
          <p:spPr>
            <a:xfrm>
              <a:off x="21098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"/>
            <p:cNvSpPr/>
            <p:nvPr/>
          </p:nvSpPr>
          <p:spPr>
            <a:xfrm>
              <a:off x="21098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"/>
            <p:cNvSpPr/>
            <p:nvPr/>
          </p:nvSpPr>
          <p:spPr>
            <a:xfrm>
              <a:off x="21098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"/>
            <p:cNvSpPr/>
            <p:nvPr/>
          </p:nvSpPr>
          <p:spPr>
            <a:xfrm>
              <a:off x="21098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"/>
            <p:cNvSpPr/>
            <p:nvPr/>
          </p:nvSpPr>
          <p:spPr>
            <a:xfrm>
              <a:off x="21098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"/>
            <p:cNvSpPr/>
            <p:nvPr/>
          </p:nvSpPr>
          <p:spPr>
            <a:xfrm>
              <a:off x="21098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2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300"/>
                    <a:pt x="845" y="121"/>
                    <a:pt x="667" y="59"/>
                  </a:cubicBezTo>
                  <a:cubicBezTo>
                    <a:pt x="546" y="59"/>
                    <a:pt x="48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"/>
            <p:cNvSpPr/>
            <p:nvPr/>
          </p:nvSpPr>
          <p:spPr>
            <a:xfrm>
              <a:off x="2067600" y="1054175"/>
              <a:ext cx="24150" cy="19550"/>
            </a:xfrm>
            <a:custGeom>
              <a:avLst/>
              <a:gdLst/>
              <a:ahLst/>
              <a:cxnLst/>
              <a:rect l="l" t="t" r="r" b="b"/>
              <a:pathLst>
                <a:path w="966" h="782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304" y="603"/>
                    <a:pt x="604" y="661"/>
                    <a:pt x="845" y="782"/>
                  </a:cubicBezTo>
                  <a:cubicBezTo>
                    <a:pt x="966" y="661"/>
                    <a:pt x="966" y="603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"/>
            <p:cNvSpPr/>
            <p:nvPr/>
          </p:nvSpPr>
          <p:spPr>
            <a:xfrm>
              <a:off x="20676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"/>
            <p:cNvSpPr/>
            <p:nvPr/>
          </p:nvSpPr>
          <p:spPr>
            <a:xfrm>
              <a:off x="20676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"/>
            <p:cNvSpPr/>
            <p:nvPr/>
          </p:nvSpPr>
          <p:spPr>
            <a:xfrm>
              <a:off x="20676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"/>
            <p:cNvSpPr/>
            <p:nvPr/>
          </p:nvSpPr>
          <p:spPr>
            <a:xfrm>
              <a:off x="20676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"/>
            <p:cNvSpPr/>
            <p:nvPr/>
          </p:nvSpPr>
          <p:spPr>
            <a:xfrm>
              <a:off x="20676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"/>
            <p:cNvSpPr/>
            <p:nvPr/>
          </p:nvSpPr>
          <p:spPr>
            <a:xfrm>
              <a:off x="20676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"/>
            <p:cNvSpPr/>
            <p:nvPr/>
          </p:nvSpPr>
          <p:spPr>
            <a:xfrm>
              <a:off x="20676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"/>
            <p:cNvSpPr/>
            <p:nvPr/>
          </p:nvSpPr>
          <p:spPr>
            <a:xfrm>
              <a:off x="20676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"/>
            <p:cNvSpPr/>
            <p:nvPr/>
          </p:nvSpPr>
          <p:spPr>
            <a:xfrm>
              <a:off x="2029950" y="1054175"/>
              <a:ext cx="19575" cy="7500"/>
            </a:xfrm>
            <a:custGeom>
              <a:avLst/>
              <a:gdLst/>
              <a:ahLst/>
              <a:cxnLst/>
              <a:rect l="l" t="t" r="r" b="b"/>
              <a:pathLst>
                <a:path w="783" h="300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300" y="179"/>
                    <a:pt x="541" y="241"/>
                    <a:pt x="782" y="299"/>
                  </a:cubicBezTo>
                  <a:cubicBezTo>
                    <a:pt x="724" y="121"/>
                    <a:pt x="541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"/>
            <p:cNvSpPr/>
            <p:nvPr/>
          </p:nvSpPr>
          <p:spPr>
            <a:xfrm>
              <a:off x="20269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"/>
            <p:cNvSpPr/>
            <p:nvPr/>
          </p:nvSpPr>
          <p:spPr>
            <a:xfrm>
              <a:off x="20269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"/>
            <p:cNvSpPr/>
            <p:nvPr/>
          </p:nvSpPr>
          <p:spPr>
            <a:xfrm>
              <a:off x="20269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"/>
            <p:cNvSpPr/>
            <p:nvPr/>
          </p:nvSpPr>
          <p:spPr>
            <a:xfrm>
              <a:off x="20269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"/>
            <p:cNvSpPr/>
            <p:nvPr/>
          </p:nvSpPr>
          <p:spPr>
            <a:xfrm>
              <a:off x="20269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"/>
            <p:cNvSpPr/>
            <p:nvPr/>
          </p:nvSpPr>
          <p:spPr>
            <a:xfrm>
              <a:off x="20269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"/>
            <p:cNvSpPr/>
            <p:nvPr/>
          </p:nvSpPr>
          <p:spPr>
            <a:xfrm>
              <a:off x="20269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"/>
            <p:cNvSpPr/>
            <p:nvPr/>
          </p:nvSpPr>
          <p:spPr>
            <a:xfrm>
              <a:off x="20269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"/>
            <p:cNvSpPr/>
            <p:nvPr/>
          </p:nvSpPr>
          <p:spPr>
            <a:xfrm>
              <a:off x="19847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"/>
            <p:cNvSpPr/>
            <p:nvPr/>
          </p:nvSpPr>
          <p:spPr>
            <a:xfrm>
              <a:off x="19847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"/>
            <p:cNvSpPr/>
            <p:nvPr/>
          </p:nvSpPr>
          <p:spPr>
            <a:xfrm>
              <a:off x="19847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"/>
            <p:cNvSpPr/>
            <p:nvPr/>
          </p:nvSpPr>
          <p:spPr>
            <a:xfrm>
              <a:off x="19847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"/>
            <p:cNvSpPr/>
            <p:nvPr/>
          </p:nvSpPr>
          <p:spPr>
            <a:xfrm>
              <a:off x="19847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"/>
            <p:cNvSpPr/>
            <p:nvPr/>
          </p:nvSpPr>
          <p:spPr>
            <a:xfrm>
              <a:off x="19847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"/>
            <p:cNvSpPr/>
            <p:nvPr/>
          </p:nvSpPr>
          <p:spPr>
            <a:xfrm>
              <a:off x="19847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"/>
            <p:cNvSpPr/>
            <p:nvPr/>
          </p:nvSpPr>
          <p:spPr>
            <a:xfrm>
              <a:off x="19847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"/>
            <p:cNvSpPr/>
            <p:nvPr/>
          </p:nvSpPr>
          <p:spPr>
            <a:xfrm>
              <a:off x="1984700" y="702675"/>
              <a:ext cx="22575" cy="15100"/>
            </a:xfrm>
            <a:custGeom>
              <a:avLst/>
              <a:gdLst/>
              <a:ahLst/>
              <a:cxnLst/>
              <a:rect l="l" t="t" r="r" b="b"/>
              <a:pathLst>
                <a:path w="903" h="604" extrusionOk="0">
                  <a:moveTo>
                    <a:pt x="58" y="0"/>
                  </a:moveTo>
                  <a:cubicBezTo>
                    <a:pt x="0" y="0"/>
                    <a:pt x="0" y="63"/>
                    <a:pt x="0" y="121"/>
                  </a:cubicBezTo>
                  <a:cubicBezTo>
                    <a:pt x="0" y="242"/>
                    <a:pt x="58" y="362"/>
                    <a:pt x="179" y="483"/>
                  </a:cubicBezTo>
                  <a:cubicBezTo>
                    <a:pt x="242" y="546"/>
                    <a:pt x="362" y="604"/>
                    <a:pt x="483" y="604"/>
                  </a:cubicBezTo>
                  <a:cubicBezTo>
                    <a:pt x="662" y="604"/>
                    <a:pt x="845" y="483"/>
                    <a:pt x="903" y="304"/>
                  </a:cubicBezTo>
                  <a:cubicBezTo>
                    <a:pt x="604" y="184"/>
                    <a:pt x="362" y="121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"/>
            <p:cNvSpPr/>
            <p:nvPr/>
          </p:nvSpPr>
          <p:spPr>
            <a:xfrm>
              <a:off x="1943925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"/>
            <p:cNvSpPr/>
            <p:nvPr/>
          </p:nvSpPr>
          <p:spPr>
            <a:xfrm>
              <a:off x="1943925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"/>
            <p:cNvSpPr/>
            <p:nvPr/>
          </p:nvSpPr>
          <p:spPr>
            <a:xfrm>
              <a:off x="1943925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"/>
            <p:cNvSpPr/>
            <p:nvPr/>
          </p:nvSpPr>
          <p:spPr>
            <a:xfrm>
              <a:off x="1943925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"/>
            <p:cNvSpPr/>
            <p:nvPr/>
          </p:nvSpPr>
          <p:spPr>
            <a:xfrm>
              <a:off x="1943925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"/>
            <p:cNvSpPr/>
            <p:nvPr/>
          </p:nvSpPr>
          <p:spPr>
            <a:xfrm>
              <a:off x="1943925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5"/>
                    <a:pt x="907" y="483"/>
                  </a:cubicBezTo>
                  <a:cubicBezTo>
                    <a:pt x="907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"/>
            <p:cNvSpPr/>
            <p:nvPr/>
          </p:nvSpPr>
          <p:spPr>
            <a:xfrm>
              <a:off x="1943925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"/>
            <p:cNvSpPr/>
            <p:nvPr/>
          </p:nvSpPr>
          <p:spPr>
            <a:xfrm>
              <a:off x="1943925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3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5"/>
                    <a:pt x="907" y="421"/>
                  </a:cubicBezTo>
                  <a:cubicBezTo>
                    <a:pt x="907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"/>
            <p:cNvSpPr/>
            <p:nvPr/>
          </p:nvSpPr>
          <p:spPr>
            <a:xfrm>
              <a:off x="1943925" y="69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"/>
            <p:cNvSpPr/>
            <p:nvPr/>
          </p:nvSpPr>
          <p:spPr>
            <a:xfrm>
              <a:off x="19016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"/>
            <p:cNvSpPr/>
            <p:nvPr/>
          </p:nvSpPr>
          <p:spPr>
            <a:xfrm>
              <a:off x="19016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"/>
            <p:cNvSpPr/>
            <p:nvPr/>
          </p:nvSpPr>
          <p:spPr>
            <a:xfrm>
              <a:off x="19016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"/>
            <p:cNvSpPr/>
            <p:nvPr/>
          </p:nvSpPr>
          <p:spPr>
            <a:xfrm>
              <a:off x="19016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"/>
            <p:cNvSpPr/>
            <p:nvPr/>
          </p:nvSpPr>
          <p:spPr>
            <a:xfrm>
              <a:off x="19016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"/>
            <p:cNvSpPr/>
            <p:nvPr/>
          </p:nvSpPr>
          <p:spPr>
            <a:xfrm>
              <a:off x="19016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"/>
            <p:cNvSpPr/>
            <p:nvPr/>
          </p:nvSpPr>
          <p:spPr>
            <a:xfrm>
              <a:off x="19016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"/>
            <p:cNvSpPr/>
            <p:nvPr/>
          </p:nvSpPr>
          <p:spPr>
            <a:xfrm>
              <a:off x="19016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"/>
            <p:cNvSpPr/>
            <p:nvPr/>
          </p:nvSpPr>
          <p:spPr>
            <a:xfrm>
              <a:off x="19016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"/>
            <p:cNvSpPr/>
            <p:nvPr/>
          </p:nvSpPr>
          <p:spPr>
            <a:xfrm>
              <a:off x="1901675" y="65597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184" y="0"/>
                  </a:moveTo>
                  <a:cubicBezTo>
                    <a:pt x="63" y="121"/>
                    <a:pt x="1" y="242"/>
                    <a:pt x="1" y="420"/>
                  </a:cubicBezTo>
                  <a:cubicBezTo>
                    <a:pt x="1" y="541"/>
                    <a:pt x="63" y="662"/>
                    <a:pt x="184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667" y="845"/>
                    <a:pt x="845" y="724"/>
                    <a:pt x="908" y="541"/>
                  </a:cubicBezTo>
                  <a:lnTo>
                    <a:pt x="1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"/>
            <p:cNvSpPr/>
            <p:nvPr/>
          </p:nvSpPr>
          <p:spPr>
            <a:xfrm>
              <a:off x="18594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"/>
            <p:cNvSpPr/>
            <p:nvPr/>
          </p:nvSpPr>
          <p:spPr>
            <a:xfrm>
              <a:off x="18594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"/>
            <p:cNvSpPr/>
            <p:nvPr/>
          </p:nvSpPr>
          <p:spPr>
            <a:xfrm>
              <a:off x="18594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"/>
            <p:cNvSpPr/>
            <p:nvPr/>
          </p:nvSpPr>
          <p:spPr>
            <a:xfrm>
              <a:off x="18594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"/>
            <p:cNvSpPr/>
            <p:nvPr/>
          </p:nvSpPr>
          <p:spPr>
            <a:xfrm>
              <a:off x="18594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"/>
            <p:cNvSpPr/>
            <p:nvPr/>
          </p:nvSpPr>
          <p:spPr>
            <a:xfrm>
              <a:off x="18594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"/>
            <p:cNvSpPr/>
            <p:nvPr/>
          </p:nvSpPr>
          <p:spPr>
            <a:xfrm>
              <a:off x="18594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"/>
            <p:cNvSpPr/>
            <p:nvPr/>
          </p:nvSpPr>
          <p:spPr>
            <a:xfrm>
              <a:off x="18594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"/>
            <p:cNvSpPr/>
            <p:nvPr/>
          </p:nvSpPr>
          <p:spPr>
            <a:xfrm>
              <a:off x="18594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"/>
            <p:cNvSpPr/>
            <p:nvPr/>
          </p:nvSpPr>
          <p:spPr>
            <a:xfrm>
              <a:off x="18594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"/>
            <p:cNvSpPr/>
            <p:nvPr/>
          </p:nvSpPr>
          <p:spPr>
            <a:xfrm>
              <a:off x="1859450" y="616750"/>
              <a:ext cx="21150" cy="21150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242" y="1"/>
                  </a:moveTo>
                  <a:cubicBezTo>
                    <a:pt x="121" y="59"/>
                    <a:pt x="0" y="179"/>
                    <a:pt x="0" y="363"/>
                  </a:cubicBezTo>
                  <a:cubicBezTo>
                    <a:pt x="0" y="483"/>
                    <a:pt x="63" y="604"/>
                    <a:pt x="184" y="725"/>
                  </a:cubicBezTo>
                  <a:cubicBezTo>
                    <a:pt x="242" y="783"/>
                    <a:pt x="425" y="845"/>
                    <a:pt x="546" y="845"/>
                  </a:cubicBezTo>
                  <a:cubicBezTo>
                    <a:pt x="666" y="845"/>
                    <a:pt x="787" y="783"/>
                    <a:pt x="845" y="662"/>
                  </a:cubicBezTo>
                  <a:cubicBezTo>
                    <a:pt x="724" y="541"/>
                    <a:pt x="604" y="421"/>
                    <a:pt x="546" y="300"/>
                  </a:cubicBezTo>
                  <a:cubicBezTo>
                    <a:pt x="425" y="179"/>
                    <a:pt x="304" y="12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"/>
            <p:cNvSpPr/>
            <p:nvPr/>
          </p:nvSpPr>
          <p:spPr>
            <a:xfrm>
              <a:off x="1821800" y="1054175"/>
              <a:ext cx="16550" cy="4475"/>
            </a:xfrm>
            <a:custGeom>
              <a:avLst/>
              <a:gdLst/>
              <a:ahLst/>
              <a:cxnLst/>
              <a:rect l="l" t="t" r="r" b="b"/>
              <a:pathLst>
                <a:path w="662" h="179" extrusionOk="0">
                  <a:moveTo>
                    <a:pt x="363" y="0"/>
                  </a:moveTo>
                  <a:cubicBezTo>
                    <a:pt x="179" y="0"/>
                    <a:pt x="58" y="58"/>
                    <a:pt x="1" y="179"/>
                  </a:cubicBezTo>
                  <a:cubicBezTo>
                    <a:pt x="179" y="179"/>
                    <a:pt x="420" y="121"/>
                    <a:pt x="662" y="121"/>
                  </a:cubicBezTo>
                  <a:cubicBezTo>
                    <a:pt x="541" y="58"/>
                    <a:pt x="483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"/>
            <p:cNvSpPr/>
            <p:nvPr/>
          </p:nvSpPr>
          <p:spPr>
            <a:xfrm>
              <a:off x="18187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"/>
            <p:cNvSpPr/>
            <p:nvPr/>
          </p:nvSpPr>
          <p:spPr>
            <a:xfrm>
              <a:off x="18187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"/>
            <p:cNvSpPr/>
            <p:nvPr/>
          </p:nvSpPr>
          <p:spPr>
            <a:xfrm>
              <a:off x="18187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"/>
            <p:cNvSpPr/>
            <p:nvPr/>
          </p:nvSpPr>
          <p:spPr>
            <a:xfrm>
              <a:off x="18187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"/>
            <p:cNvSpPr/>
            <p:nvPr/>
          </p:nvSpPr>
          <p:spPr>
            <a:xfrm>
              <a:off x="18187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"/>
            <p:cNvSpPr/>
            <p:nvPr/>
          </p:nvSpPr>
          <p:spPr>
            <a:xfrm>
              <a:off x="18187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"/>
            <p:cNvSpPr/>
            <p:nvPr/>
          </p:nvSpPr>
          <p:spPr>
            <a:xfrm>
              <a:off x="18187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"/>
            <p:cNvSpPr/>
            <p:nvPr/>
          </p:nvSpPr>
          <p:spPr>
            <a:xfrm>
              <a:off x="18187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"/>
            <p:cNvSpPr/>
            <p:nvPr/>
          </p:nvSpPr>
          <p:spPr>
            <a:xfrm>
              <a:off x="18187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"/>
            <p:cNvSpPr/>
            <p:nvPr/>
          </p:nvSpPr>
          <p:spPr>
            <a:xfrm>
              <a:off x="181877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"/>
            <p:cNvSpPr/>
            <p:nvPr/>
          </p:nvSpPr>
          <p:spPr>
            <a:xfrm>
              <a:off x="181877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"/>
            <p:cNvSpPr/>
            <p:nvPr/>
          </p:nvSpPr>
          <p:spPr>
            <a:xfrm>
              <a:off x="181877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03" y="724"/>
                    <a:pt x="966" y="483"/>
                  </a:cubicBezTo>
                  <a:cubicBezTo>
                    <a:pt x="846" y="300"/>
                    <a:pt x="725" y="179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"/>
            <p:cNvSpPr/>
            <p:nvPr/>
          </p:nvSpPr>
          <p:spPr>
            <a:xfrm>
              <a:off x="1820225" y="55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"/>
            <p:cNvSpPr/>
            <p:nvPr/>
          </p:nvSpPr>
          <p:spPr>
            <a:xfrm>
              <a:off x="1778000" y="1054175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425" y="0"/>
                  </a:moveTo>
                  <a:cubicBezTo>
                    <a:pt x="242" y="0"/>
                    <a:pt x="63" y="179"/>
                    <a:pt x="1" y="362"/>
                  </a:cubicBezTo>
                  <a:cubicBezTo>
                    <a:pt x="305" y="299"/>
                    <a:pt x="546" y="299"/>
                    <a:pt x="845" y="299"/>
                  </a:cubicBezTo>
                  <a:cubicBezTo>
                    <a:pt x="787" y="121"/>
                    <a:pt x="60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"/>
            <p:cNvSpPr/>
            <p:nvPr/>
          </p:nvSpPr>
          <p:spPr>
            <a:xfrm>
              <a:off x="1776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"/>
            <p:cNvSpPr/>
            <p:nvPr/>
          </p:nvSpPr>
          <p:spPr>
            <a:xfrm>
              <a:off x="1776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"/>
            <p:cNvSpPr/>
            <p:nvPr/>
          </p:nvSpPr>
          <p:spPr>
            <a:xfrm>
              <a:off x="17765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"/>
            <p:cNvSpPr/>
            <p:nvPr/>
          </p:nvSpPr>
          <p:spPr>
            <a:xfrm>
              <a:off x="17765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"/>
            <p:cNvSpPr/>
            <p:nvPr/>
          </p:nvSpPr>
          <p:spPr>
            <a:xfrm>
              <a:off x="17765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"/>
            <p:cNvSpPr/>
            <p:nvPr/>
          </p:nvSpPr>
          <p:spPr>
            <a:xfrm>
              <a:off x="17765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"/>
            <p:cNvSpPr/>
            <p:nvPr/>
          </p:nvSpPr>
          <p:spPr>
            <a:xfrm>
              <a:off x="17765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"/>
            <p:cNvSpPr/>
            <p:nvPr/>
          </p:nvSpPr>
          <p:spPr>
            <a:xfrm>
              <a:off x="17765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"/>
            <p:cNvSpPr/>
            <p:nvPr/>
          </p:nvSpPr>
          <p:spPr>
            <a:xfrm>
              <a:off x="17765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"/>
            <p:cNvSpPr/>
            <p:nvPr/>
          </p:nvSpPr>
          <p:spPr>
            <a:xfrm>
              <a:off x="17765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"/>
            <p:cNvSpPr/>
            <p:nvPr/>
          </p:nvSpPr>
          <p:spPr>
            <a:xfrm>
              <a:off x="17765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"/>
            <p:cNvSpPr/>
            <p:nvPr/>
          </p:nvSpPr>
          <p:spPr>
            <a:xfrm>
              <a:off x="17765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"/>
            <p:cNvSpPr/>
            <p:nvPr/>
          </p:nvSpPr>
          <p:spPr>
            <a:xfrm>
              <a:off x="17765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"/>
            <p:cNvSpPr/>
            <p:nvPr/>
          </p:nvSpPr>
          <p:spPr>
            <a:xfrm>
              <a:off x="1776550" y="494525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63"/>
                    <a:pt x="1" y="242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662" y="908"/>
                    <a:pt x="782" y="845"/>
                    <a:pt x="845" y="724"/>
                  </a:cubicBezTo>
                  <a:cubicBezTo>
                    <a:pt x="662" y="483"/>
                    <a:pt x="541" y="242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"/>
            <p:cNvSpPr/>
            <p:nvPr/>
          </p:nvSpPr>
          <p:spPr>
            <a:xfrm>
              <a:off x="1735775" y="1054175"/>
              <a:ext cx="22700" cy="10500"/>
            </a:xfrm>
            <a:custGeom>
              <a:avLst/>
              <a:gdLst/>
              <a:ahLst/>
              <a:cxnLst/>
              <a:rect l="l" t="t" r="r" b="b"/>
              <a:pathLst>
                <a:path w="908" h="420" extrusionOk="0">
                  <a:moveTo>
                    <a:pt x="425" y="0"/>
                  </a:moveTo>
                  <a:cubicBezTo>
                    <a:pt x="242" y="0"/>
                    <a:pt x="63" y="179"/>
                    <a:pt x="0" y="420"/>
                  </a:cubicBezTo>
                  <a:cubicBezTo>
                    <a:pt x="304" y="420"/>
                    <a:pt x="604" y="420"/>
                    <a:pt x="908" y="362"/>
                  </a:cubicBezTo>
                  <a:cubicBezTo>
                    <a:pt x="845" y="179"/>
                    <a:pt x="666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"/>
            <p:cNvSpPr/>
            <p:nvPr/>
          </p:nvSpPr>
          <p:spPr>
            <a:xfrm>
              <a:off x="17357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"/>
            <p:cNvSpPr/>
            <p:nvPr/>
          </p:nvSpPr>
          <p:spPr>
            <a:xfrm>
              <a:off x="17357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"/>
            <p:cNvSpPr/>
            <p:nvPr/>
          </p:nvSpPr>
          <p:spPr>
            <a:xfrm>
              <a:off x="17357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"/>
            <p:cNvSpPr/>
            <p:nvPr/>
          </p:nvSpPr>
          <p:spPr>
            <a:xfrm>
              <a:off x="17357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"/>
            <p:cNvSpPr/>
            <p:nvPr/>
          </p:nvSpPr>
          <p:spPr>
            <a:xfrm>
              <a:off x="17357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"/>
            <p:cNvSpPr/>
            <p:nvPr/>
          </p:nvSpPr>
          <p:spPr>
            <a:xfrm>
              <a:off x="17357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"/>
            <p:cNvSpPr/>
            <p:nvPr/>
          </p:nvSpPr>
          <p:spPr>
            <a:xfrm>
              <a:off x="17357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"/>
            <p:cNvSpPr/>
            <p:nvPr/>
          </p:nvSpPr>
          <p:spPr>
            <a:xfrm>
              <a:off x="17357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"/>
            <p:cNvSpPr/>
            <p:nvPr/>
          </p:nvSpPr>
          <p:spPr>
            <a:xfrm>
              <a:off x="173577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"/>
            <p:cNvSpPr/>
            <p:nvPr/>
          </p:nvSpPr>
          <p:spPr>
            <a:xfrm>
              <a:off x="17357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"/>
            <p:cNvSpPr/>
            <p:nvPr/>
          </p:nvSpPr>
          <p:spPr>
            <a:xfrm>
              <a:off x="17357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"/>
            <p:cNvSpPr/>
            <p:nvPr/>
          </p:nvSpPr>
          <p:spPr>
            <a:xfrm>
              <a:off x="17357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"/>
            <p:cNvSpPr/>
            <p:nvPr/>
          </p:nvSpPr>
          <p:spPr>
            <a:xfrm>
              <a:off x="17357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"/>
            <p:cNvSpPr/>
            <p:nvPr/>
          </p:nvSpPr>
          <p:spPr>
            <a:xfrm>
              <a:off x="17357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"/>
            <p:cNvSpPr/>
            <p:nvPr/>
          </p:nvSpPr>
          <p:spPr>
            <a:xfrm>
              <a:off x="17357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"/>
            <p:cNvSpPr/>
            <p:nvPr/>
          </p:nvSpPr>
          <p:spPr>
            <a:xfrm>
              <a:off x="1735775" y="426700"/>
              <a:ext cx="9075" cy="10525"/>
            </a:xfrm>
            <a:custGeom>
              <a:avLst/>
              <a:gdLst/>
              <a:ahLst/>
              <a:cxnLst/>
              <a:rect l="l" t="t" r="r" b="b"/>
              <a:pathLst>
                <a:path w="363" h="421" extrusionOk="0">
                  <a:moveTo>
                    <a:pt x="0" y="1"/>
                  </a:moveTo>
                  <a:cubicBezTo>
                    <a:pt x="0" y="122"/>
                    <a:pt x="63" y="179"/>
                    <a:pt x="121" y="300"/>
                  </a:cubicBezTo>
                  <a:cubicBezTo>
                    <a:pt x="184" y="363"/>
                    <a:pt x="242" y="363"/>
                    <a:pt x="362" y="421"/>
                  </a:cubicBezTo>
                  <a:cubicBezTo>
                    <a:pt x="242" y="242"/>
                    <a:pt x="121" y="1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"/>
            <p:cNvSpPr/>
            <p:nvPr/>
          </p:nvSpPr>
          <p:spPr>
            <a:xfrm>
              <a:off x="1695100" y="1054175"/>
              <a:ext cx="22600" cy="10500"/>
            </a:xfrm>
            <a:custGeom>
              <a:avLst/>
              <a:gdLst/>
              <a:ahLst/>
              <a:cxnLst/>
              <a:rect l="l" t="t" r="r" b="b"/>
              <a:pathLst>
                <a:path w="904" h="420" extrusionOk="0">
                  <a:moveTo>
                    <a:pt x="421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362"/>
                    <a:pt x="604" y="362"/>
                    <a:pt x="903" y="420"/>
                  </a:cubicBezTo>
                  <a:cubicBezTo>
                    <a:pt x="845" y="179"/>
                    <a:pt x="662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"/>
            <p:cNvSpPr/>
            <p:nvPr/>
          </p:nvSpPr>
          <p:spPr>
            <a:xfrm>
              <a:off x="16935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"/>
            <p:cNvSpPr/>
            <p:nvPr/>
          </p:nvSpPr>
          <p:spPr>
            <a:xfrm>
              <a:off x="16935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"/>
            <p:cNvSpPr/>
            <p:nvPr/>
          </p:nvSpPr>
          <p:spPr>
            <a:xfrm>
              <a:off x="16935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"/>
            <p:cNvSpPr/>
            <p:nvPr/>
          </p:nvSpPr>
          <p:spPr>
            <a:xfrm>
              <a:off x="16935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"/>
            <p:cNvSpPr/>
            <p:nvPr/>
          </p:nvSpPr>
          <p:spPr>
            <a:xfrm>
              <a:off x="16935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"/>
            <p:cNvSpPr/>
            <p:nvPr/>
          </p:nvSpPr>
          <p:spPr>
            <a:xfrm>
              <a:off x="16935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"/>
            <p:cNvSpPr/>
            <p:nvPr/>
          </p:nvSpPr>
          <p:spPr>
            <a:xfrm>
              <a:off x="16935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"/>
            <p:cNvSpPr/>
            <p:nvPr/>
          </p:nvSpPr>
          <p:spPr>
            <a:xfrm>
              <a:off x="16935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"/>
            <p:cNvSpPr/>
            <p:nvPr/>
          </p:nvSpPr>
          <p:spPr>
            <a:xfrm>
              <a:off x="169352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"/>
            <p:cNvSpPr/>
            <p:nvPr/>
          </p:nvSpPr>
          <p:spPr>
            <a:xfrm>
              <a:off x="169352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"/>
            <p:cNvSpPr/>
            <p:nvPr/>
          </p:nvSpPr>
          <p:spPr>
            <a:xfrm>
              <a:off x="16935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"/>
            <p:cNvSpPr/>
            <p:nvPr/>
          </p:nvSpPr>
          <p:spPr>
            <a:xfrm>
              <a:off x="16935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2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"/>
            <p:cNvSpPr/>
            <p:nvPr/>
          </p:nvSpPr>
          <p:spPr>
            <a:xfrm>
              <a:off x="16935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"/>
            <p:cNvSpPr/>
            <p:nvPr/>
          </p:nvSpPr>
          <p:spPr>
            <a:xfrm>
              <a:off x="16935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"/>
            <p:cNvSpPr/>
            <p:nvPr/>
          </p:nvSpPr>
          <p:spPr>
            <a:xfrm>
              <a:off x="16935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"/>
            <p:cNvSpPr/>
            <p:nvPr/>
          </p:nvSpPr>
          <p:spPr>
            <a:xfrm>
              <a:off x="16935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"/>
            <p:cNvSpPr/>
            <p:nvPr/>
          </p:nvSpPr>
          <p:spPr>
            <a:xfrm>
              <a:off x="1693525" y="385925"/>
              <a:ext cx="12100" cy="11200"/>
            </a:xfrm>
            <a:custGeom>
              <a:avLst/>
              <a:gdLst/>
              <a:ahLst/>
              <a:cxnLst/>
              <a:rect l="l" t="t" r="r" b="b"/>
              <a:pathLst>
                <a:path w="484" h="448" extrusionOk="0">
                  <a:moveTo>
                    <a:pt x="1" y="1"/>
                  </a:moveTo>
                  <a:cubicBezTo>
                    <a:pt x="1" y="121"/>
                    <a:pt x="64" y="242"/>
                    <a:pt x="184" y="305"/>
                  </a:cubicBezTo>
                  <a:cubicBezTo>
                    <a:pt x="227" y="393"/>
                    <a:pt x="303" y="448"/>
                    <a:pt x="388" y="448"/>
                  </a:cubicBezTo>
                  <a:cubicBezTo>
                    <a:pt x="419" y="448"/>
                    <a:pt x="451" y="441"/>
                    <a:pt x="484" y="425"/>
                  </a:cubicBezTo>
                  <a:cubicBezTo>
                    <a:pt x="363" y="305"/>
                    <a:pt x="184" y="12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"/>
            <p:cNvSpPr/>
            <p:nvPr/>
          </p:nvSpPr>
          <p:spPr>
            <a:xfrm>
              <a:off x="1655900" y="1054175"/>
              <a:ext cx="18125" cy="6050"/>
            </a:xfrm>
            <a:custGeom>
              <a:avLst/>
              <a:gdLst/>
              <a:ahLst/>
              <a:cxnLst/>
              <a:rect l="l" t="t" r="r" b="b"/>
              <a:pathLst>
                <a:path w="725" h="242" extrusionOk="0">
                  <a:moveTo>
                    <a:pt x="299" y="0"/>
                  </a:moveTo>
                  <a:cubicBezTo>
                    <a:pt x="179" y="0"/>
                    <a:pt x="121" y="58"/>
                    <a:pt x="0" y="121"/>
                  </a:cubicBezTo>
                  <a:cubicBezTo>
                    <a:pt x="241" y="179"/>
                    <a:pt x="483" y="241"/>
                    <a:pt x="724" y="241"/>
                  </a:cubicBezTo>
                  <a:cubicBezTo>
                    <a:pt x="661" y="121"/>
                    <a:pt x="483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"/>
            <p:cNvSpPr/>
            <p:nvPr/>
          </p:nvSpPr>
          <p:spPr>
            <a:xfrm>
              <a:off x="16513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72" y="870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"/>
            <p:cNvSpPr/>
            <p:nvPr/>
          </p:nvSpPr>
          <p:spPr>
            <a:xfrm>
              <a:off x="16513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"/>
            <p:cNvSpPr/>
            <p:nvPr/>
          </p:nvSpPr>
          <p:spPr>
            <a:xfrm>
              <a:off x="16513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"/>
            <p:cNvSpPr/>
            <p:nvPr/>
          </p:nvSpPr>
          <p:spPr>
            <a:xfrm>
              <a:off x="16513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"/>
            <p:cNvSpPr/>
            <p:nvPr/>
          </p:nvSpPr>
          <p:spPr>
            <a:xfrm>
              <a:off x="16513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"/>
            <p:cNvSpPr/>
            <p:nvPr/>
          </p:nvSpPr>
          <p:spPr>
            <a:xfrm>
              <a:off x="16513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"/>
            <p:cNvSpPr/>
            <p:nvPr/>
          </p:nvSpPr>
          <p:spPr>
            <a:xfrm>
              <a:off x="16513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"/>
            <p:cNvSpPr/>
            <p:nvPr/>
          </p:nvSpPr>
          <p:spPr>
            <a:xfrm>
              <a:off x="16513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72" y="871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"/>
            <p:cNvSpPr/>
            <p:nvPr/>
          </p:nvSpPr>
          <p:spPr>
            <a:xfrm>
              <a:off x="16513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"/>
            <p:cNvSpPr/>
            <p:nvPr/>
          </p:nvSpPr>
          <p:spPr>
            <a:xfrm>
              <a:off x="16513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"/>
            <p:cNvSpPr/>
            <p:nvPr/>
          </p:nvSpPr>
          <p:spPr>
            <a:xfrm>
              <a:off x="16513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"/>
            <p:cNvSpPr/>
            <p:nvPr/>
          </p:nvSpPr>
          <p:spPr>
            <a:xfrm>
              <a:off x="16513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305" y="845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"/>
            <p:cNvSpPr/>
            <p:nvPr/>
          </p:nvSpPr>
          <p:spPr>
            <a:xfrm>
              <a:off x="16513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"/>
            <p:cNvSpPr/>
            <p:nvPr/>
          </p:nvSpPr>
          <p:spPr>
            <a:xfrm>
              <a:off x="16513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"/>
            <p:cNvSpPr/>
            <p:nvPr/>
          </p:nvSpPr>
          <p:spPr>
            <a:xfrm>
              <a:off x="16513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"/>
            <p:cNvSpPr/>
            <p:nvPr/>
          </p:nvSpPr>
          <p:spPr>
            <a:xfrm>
              <a:off x="16513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"/>
            <p:cNvSpPr/>
            <p:nvPr/>
          </p:nvSpPr>
          <p:spPr>
            <a:xfrm>
              <a:off x="16513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4"/>
                    <a:pt x="546" y="908"/>
                  </a:cubicBezTo>
                  <a:cubicBezTo>
                    <a:pt x="787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"/>
            <p:cNvSpPr/>
            <p:nvPr/>
          </p:nvSpPr>
          <p:spPr>
            <a:xfrm>
              <a:off x="16106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"/>
            <p:cNvSpPr/>
            <p:nvPr/>
          </p:nvSpPr>
          <p:spPr>
            <a:xfrm>
              <a:off x="16106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"/>
            <p:cNvSpPr/>
            <p:nvPr/>
          </p:nvSpPr>
          <p:spPr>
            <a:xfrm>
              <a:off x="16106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"/>
            <p:cNvSpPr/>
            <p:nvPr/>
          </p:nvSpPr>
          <p:spPr>
            <a:xfrm>
              <a:off x="16106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"/>
            <p:cNvSpPr/>
            <p:nvPr/>
          </p:nvSpPr>
          <p:spPr>
            <a:xfrm>
              <a:off x="16106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"/>
            <p:cNvSpPr/>
            <p:nvPr/>
          </p:nvSpPr>
          <p:spPr>
            <a:xfrm>
              <a:off x="16106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"/>
            <p:cNvSpPr/>
            <p:nvPr/>
          </p:nvSpPr>
          <p:spPr>
            <a:xfrm>
              <a:off x="16106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"/>
            <p:cNvSpPr/>
            <p:nvPr/>
          </p:nvSpPr>
          <p:spPr>
            <a:xfrm>
              <a:off x="16106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"/>
            <p:cNvSpPr/>
            <p:nvPr/>
          </p:nvSpPr>
          <p:spPr>
            <a:xfrm>
              <a:off x="16106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"/>
            <p:cNvSpPr/>
            <p:nvPr/>
          </p:nvSpPr>
          <p:spPr>
            <a:xfrm>
              <a:off x="16106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"/>
            <p:cNvSpPr/>
            <p:nvPr/>
          </p:nvSpPr>
          <p:spPr>
            <a:xfrm>
              <a:off x="16106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"/>
            <p:cNvSpPr/>
            <p:nvPr/>
          </p:nvSpPr>
          <p:spPr>
            <a:xfrm>
              <a:off x="16106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"/>
            <p:cNvSpPr/>
            <p:nvPr/>
          </p:nvSpPr>
          <p:spPr>
            <a:xfrm>
              <a:off x="16106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"/>
            <p:cNvSpPr/>
            <p:nvPr/>
          </p:nvSpPr>
          <p:spPr>
            <a:xfrm>
              <a:off x="16106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"/>
            <p:cNvSpPr/>
            <p:nvPr/>
          </p:nvSpPr>
          <p:spPr>
            <a:xfrm>
              <a:off x="16106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"/>
            <p:cNvSpPr/>
            <p:nvPr/>
          </p:nvSpPr>
          <p:spPr>
            <a:xfrm>
              <a:off x="16106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"/>
            <p:cNvSpPr/>
            <p:nvPr/>
          </p:nvSpPr>
          <p:spPr>
            <a:xfrm>
              <a:off x="16106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"/>
            <p:cNvSpPr/>
            <p:nvPr/>
          </p:nvSpPr>
          <p:spPr>
            <a:xfrm>
              <a:off x="16106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420"/>
                    <a:pt x="903" y="362"/>
                    <a:pt x="903" y="300"/>
                  </a:cubicBezTo>
                  <a:cubicBezTo>
                    <a:pt x="724" y="242"/>
                    <a:pt x="603" y="121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"/>
            <p:cNvSpPr/>
            <p:nvPr/>
          </p:nvSpPr>
          <p:spPr>
            <a:xfrm>
              <a:off x="1568400" y="1014950"/>
              <a:ext cx="24175" cy="19575"/>
            </a:xfrm>
            <a:custGeom>
              <a:avLst/>
              <a:gdLst/>
              <a:ahLst/>
              <a:cxnLst/>
              <a:rect l="l" t="t" r="r" b="b"/>
              <a:pathLst>
                <a:path w="967" h="783" extrusionOk="0">
                  <a:moveTo>
                    <a:pt x="483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541"/>
                    <a:pt x="541" y="662"/>
                    <a:pt x="783" y="782"/>
                  </a:cubicBezTo>
                  <a:cubicBezTo>
                    <a:pt x="903" y="724"/>
                    <a:pt x="966" y="60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"/>
            <p:cNvSpPr/>
            <p:nvPr/>
          </p:nvSpPr>
          <p:spPr>
            <a:xfrm>
              <a:off x="15684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"/>
            <p:cNvSpPr/>
            <p:nvPr/>
          </p:nvSpPr>
          <p:spPr>
            <a:xfrm>
              <a:off x="15684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"/>
            <p:cNvSpPr/>
            <p:nvPr/>
          </p:nvSpPr>
          <p:spPr>
            <a:xfrm>
              <a:off x="15684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"/>
            <p:cNvSpPr/>
            <p:nvPr/>
          </p:nvSpPr>
          <p:spPr>
            <a:xfrm>
              <a:off x="15684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"/>
            <p:cNvSpPr/>
            <p:nvPr/>
          </p:nvSpPr>
          <p:spPr>
            <a:xfrm>
              <a:off x="15684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"/>
            <p:cNvSpPr/>
            <p:nvPr/>
          </p:nvSpPr>
          <p:spPr>
            <a:xfrm>
              <a:off x="156840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"/>
            <p:cNvSpPr/>
            <p:nvPr/>
          </p:nvSpPr>
          <p:spPr>
            <a:xfrm>
              <a:off x="1568400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"/>
            <p:cNvSpPr/>
            <p:nvPr/>
          </p:nvSpPr>
          <p:spPr>
            <a:xfrm>
              <a:off x="1568400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"/>
            <p:cNvSpPr/>
            <p:nvPr/>
          </p:nvSpPr>
          <p:spPr>
            <a:xfrm>
              <a:off x="15684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"/>
            <p:cNvSpPr/>
            <p:nvPr/>
          </p:nvSpPr>
          <p:spPr>
            <a:xfrm>
              <a:off x="15684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"/>
            <p:cNvSpPr/>
            <p:nvPr/>
          </p:nvSpPr>
          <p:spPr>
            <a:xfrm>
              <a:off x="15684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"/>
            <p:cNvSpPr/>
            <p:nvPr/>
          </p:nvSpPr>
          <p:spPr>
            <a:xfrm>
              <a:off x="15684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"/>
            <p:cNvSpPr/>
            <p:nvPr/>
          </p:nvSpPr>
          <p:spPr>
            <a:xfrm>
              <a:off x="15684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"/>
            <p:cNvSpPr/>
            <p:nvPr/>
          </p:nvSpPr>
          <p:spPr>
            <a:xfrm>
              <a:off x="15684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"/>
            <p:cNvSpPr/>
            <p:nvPr/>
          </p:nvSpPr>
          <p:spPr>
            <a:xfrm>
              <a:off x="15684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"/>
            <p:cNvSpPr/>
            <p:nvPr/>
          </p:nvSpPr>
          <p:spPr>
            <a:xfrm>
              <a:off x="15684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3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"/>
            <p:cNvSpPr/>
            <p:nvPr/>
          </p:nvSpPr>
          <p:spPr>
            <a:xfrm>
              <a:off x="15684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"/>
            <p:cNvSpPr/>
            <p:nvPr/>
          </p:nvSpPr>
          <p:spPr>
            <a:xfrm>
              <a:off x="1568400" y="306050"/>
              <a:ext cx="19575" cy="10525"/>
            </a:xfrm>
            <a:custGeom>
              <a:avLst/>
              <a:gdLst/>
              <a:ahLst/>
              <a:cxnLst/>
              <a:rect l="l" t="t" r="r" b="b"/>
              <a:pathLst>
                <a:path w="783" h="421" extrusionOk="0">
                  <a:moveTo>
                    <a:pt x="1" y="0"/>
                  </a:moveTo>
                  <a:cubicBezTo>
                    <a:pt x="1" y="121"/>
                    <a:pt x="59" y="242"/>
                    <a:pt x="179" y="300"/>
                  </a:cubicBezTo>
                  <a:cubicBezTo>
                    <a:pt x="242" y="420"/>
                    <a:pt x="363" y="420"/>
                    <a:pt x="483" y="420"/>
                  </a:cubicBezTo>
                  <a:cubicBezTo>
                    <a:pt x="604" y="420"/>
                    <a:pt x="662" y="420"/>
                    <a:pt x="783" y="362"/>
                  </a:cubicBezTo>
                  <a:cubicBezTo>
                    <a:pt x="541" y="242"/>
                    <a:pt x="242" y="12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"/>
            <p:cNvSpPr/>
            <p:nvPr/>
          </p:nvSpPr>
          <p:spPr>
            <a:xfrm>
              <a:off x="15276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lnTo>
                    <a:pt x="0" y="603"/>
                  </a:lnTo>
                  <a:cubicBezTo>
                    <a:pt x="121" y="724"/>
                    <a:pt x="184" y="845"/>
                    <a:pt x="304" y="907"/>
                  </a:cubicBezTo>
                  <a:cubicBezTo>
                    <a:pt x="362" y="965"/>
                    <a:pt x="425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"/>
            <p:cNvSpPr/>
            <p:nvPr/>
          </p:nvSpPr>
          <p:spPr>
            <a:xfrm>
              <a:off x="15276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"/>
            <p:cNvSpPr/>
            <p:nvPr/>
          </p:nvSpPr>
          <p:spPr>
            <a:xfrm>
              <a:off x="15276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"/>
            <p:cNvSpPr/>
            <p:nvPr/>
          </p:nvSpPr>
          <p:spPr>
            <a:xfrm>
              <a:off x="15276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"/>
            <p:cNvSpPr/>
            <p:nvPr/>
          </p:nvSpPr>
          <p:spPr>
            <a:xfrm>
              <a:off x="15276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"/>
            <p:cNvSpPr/>
            <p:nvPr/>
          </p:nvSpPr>
          <p:spPr>
            <a:xfrm>
              <a:off x="15276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"/>
            <p:cNvSpPr/>
            <p:nvPr/>
          </p:nvSpPr>
          <p:spPr>
            <a:xfrm>
              <a:off x="15276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"/>
            <p:cNvSpPr/>
            <p:nvPr/>
          </p:nvSpPr>
          <p:spPr>
            <a:xfrm>
              <a:off x="152762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"/>
            <p:cNvSpPr/>
            <p:nvPr/>
          </p:nvSpPr>
          <p:spPr>
            <a:xfrm>
              <a:off x="152762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"/>
            <p:cNvSpPr/>
            <p:nvPr/>
          </p:nvSpPr>
          <p:spPr>
            <a:xfrm>
              <a:off x="15276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"/>
            <p:cNvSpPr/>
            <p:nvPr/>
          </p:nvSpPr>
          <p:spPr>
            <a:xfrm>
              <a:off x="15276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"/>
            <p:cNvSpPr/>
            <p:nvPr/>
          </p:nvSpPr>
          <p:spPr>
            <a:xfrm>
              <a:off x="15276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"/>
            <p:cNvSpPr/>
            <p:nvPr/>
          </p:nvSpPr>
          <p:spPr>
            <a:xfrm>
              <a:off x="15276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"/>
            <p:cNvSpPr/>
            <p:nvPr/>
          </p:nvSpPr>
          <p:spPr>
            <a:xfrm>
              <a:off x="15276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"/>
            <p:cNvSpPr/>
            <p:nvPr/>
          </p:nvSpPr>
          <p:spPr>
            <a:xfrm>
              <a:off x="15276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"/>
            <p:cNvSpPr/>
            <p:nvPr/>
          </p:nvSpPr>
          <p:spPr>
            <a:xfrm>
              <a:off x="15276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"/>
            <p:cNvSpPr/>
            <p:nvPr/>
          </p:nvSpPr>
          <p:spPr>
            <a:xfrm>
              <a:off x="15276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"/>
            <p:cNvSpPr/>
            <p:nvPr/>
          </p:nvSpPr>
          <p:spPr>
            <a:xfrm>
              <a:off x="15276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1"/>
                  </a:moveTo>
                  <a:cubicBezTo>
                    <a:pt x="184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1"/>
                  </a:cubicBezTo>
                  <a:cubicBezTo>
                    <a:pt x="908" y="300"/>
                    <a:pt x="845" y="121"/>
                    <a:pt x="724" y="59"/>
                  </a:cubicBezTo>
                  <a:cubicBezTo>
                    <a:pt x="666" y="59"/>
                    <a:pt x="604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"/>
            <p:cNvSpPr/>
            <p:nvPr/>
          </p:nvSpPr>
          <p:spPr>
            <a:xfrm>
              <a:off x="1493000" y="934950"/>
              <a:ext cx="16550" cy="21150"/>
            </a:xfrm>
            <a:custGeom>
              <a:avLst/>
              <a:gdLst/>
              <a:ahLst/>
              <a:cxnLst/>
              <a:rect l="l" t="t" r="r" b="b"/>
              <a:pathLst>
                <a:path w="662" h="846" extrusionOk="0">
                  <a:moveTo>
                    <a:pt x="0" y="0"/>
                  </a:moveTo>
                  <a:cubicBezTo>
                    <a:pt x="121" y="304"/>
                    <a:pt x="242" y="604"/>
                    <a:pt x="420" y="845"/>
                  </a:cubicBezTo>
                  <a:cubicBezTo>
                    <a:pt x="541" y="787"/>
                    <a:pt x="661" y="604"/>
                    <a:pt x="661" y="425"/>
                  </a:cubicBezTo>
                  <a:cubicBezTo>
                    <a:pt x="661" y="184"/>
                    <a:pt x="420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"/>
            <p:cNvSpPr/>
            <p:nvPr/>
          </p:nvSpPr>
          <p:spPr>
            <a:xfrm>
              <a:off x="1485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"/>
            <p:cNvSpPr/>
            <p:nvPr/>
          </p:nvSpPr>
          <p:spPr>
            <a:xfrm>
              <a:off x="1485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"/>
            <p:cNvSpPr/>
            <p:nvPr/>
          </p:nvSpPr>
          <p:spPr>
            <a:xfrm>
              <a:off x="1485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"/>
            <p:cNvSpPr/>
            <p:nvPr/>
          </p:nvSpPr>
          <p:spPr>
            <a:xfrm>
              <a:off x="14854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"/>
            <p:cNvSpPr/>
            <p:nvPr/>
          </p:nvSpPr>
          <p:spPr>
            <a:xfrm>
              <a:off x="14854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"/>
            <p:cNvSpPr/>
            <p:nvPr/>
          </p:nvSpPr>
          <p:spPr>
            <a:xfrm>
              <a:off x="14854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"/>
            <p:cNvSpPr/>
            <p:nvPr/>
          </p:nvSpPr>
          <p:spPr>
            <a:xfrm>
              <a:off x="14854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"/>
            <p:cNvSpPr/>
            <p:nvPr/>
          </p:nvSpPr>
          <p:spPr>
            <a:xfrm>
              <a:off x="14854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"/>
            <p:cNvSpPr/>
            <p:nvPr/>
          </p:nvSpPr>
          <p:spPr>
            <a:xfrm>
              <a:off x="14854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"/>
            <p:cNvSpPr/>
            <p:nvPr/>
          </p:nvSpPr>
          <p:spPr>
            <a:xfrm>
              <a:off x="14854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"/>
            <p:cNvSpPr/>
            <p:nvPr/>
          </p:nvSpPr>
          <p:spPr>
            <a:xfrm>
              <a:off x="14854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"/>
            <p:cNvSpPr/>
            <p:nvPr/>
          </p:nvSpPr>
          <p:spPr>
            <a:xfrm>
              <a:off x="14854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"/>
            <p:cNvSpPr/>
            <p:nvPr/>
          </p:nvSpPr>
          <p:spPr>
            <a:xfrm>
              <a:off x="14854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"/>
            <p:cNvSpPr/>
            <p:nvPr/>
          </p:nvSpPr>
          <p:spPr>
            <a:xfrm>
              <a:off x="14854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"/>
            <p:cNvSpPr/>
            <p:nvPr/>
          </p:nvSpPr>
          <p:spPr>
            <a:xfrm>
              <a:off x="14854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"/>
            <p:cNvSpPr/>
            <p:nvPr/>
          </p:nvSpPr>
          <p:spPr>
            <a:xfrm>
              <a:off x="14854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"/>
            <p:cNvSpPr/>
            <p:nvPr/>
          </p:nvSpPr>
          <p:spPr>
            <a:xfrm>
              <a:off x="1491425" y="275875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0" y="1"/>
                  </a:moveTo>
                  <a:cubicBezTo>
                    <a:pt x="63" y="1"/>
                    <a:pt x="121" y="59"/>
                    <a:pt x="184" y="59"/>
                  </a:cubicBezTo>
                  <a:cubicBezTo>
                    <a:pt x="121" y="1"/>
                    <a:pt x="63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"/>
            <p:cNvSpPr/>
            <p:nvPr/>
          </p:nvSpPr>
          <p:spPr>
            <a:xfrm>
              <a:off x="1459800" y="855075"/>
              <a:ext cx="7525" cy="18125"/>
            </a:xfrm>
            <a:custGeom>
              <a:avLst/>
              <a:gdLst/>
              <a:ahLst/>
              <a:cxnLst/>
              <a:rect l="l" t="t" r="r" b="b"/>
              <a:pathLst>
                <a:path w="301" h="725" extrusionOk="0">
                  <a:moveTo>
                    <a:pt x="1" y="0"/>
                  </a:moveTo>
                  <a:lnTo>
                    <a:pt x="1" y="0"/>
                  </a:lnTo>
                  <a:cubicBezTo>
                    <a:pt x="59" y="242"/>
                    <a:pt x="179" y="483"/>
                    <a:pt x="242" y="724"/>
                  </a:cubicBezTo>
                  <a:cubicBezTo>
                    <a:pt x="300" y="604"/>
                    <a:pt x="300" y="541"/>
                    <a:pt x="300" y="420"/>
                  </a:cubicBezTo>
                  <a:cubicBezTo>
                    <a:pt x="300" y="242"/>
                    <a:pt x="179" y="5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"/>
            <p:cNvSpPr/>
            <p:nvPr/>
          </p:nvSpPr>
          <p:spPr>
            <a:xfrm>
              <a:off x="1446175" y="814275"/>
              <a:ext cx="21150" cy="24175"/>
            </a:xfrm>
            <a:custGeom>
              <a:avLst/>
              <a:gdLst/>
              <a:ahLst/>
              <a:cxnLst/>
              <a:rect l="l" t="t" r="r" b="b"/>
              <a:pathLst>
                <a:path w="846" h="967" extrusionOk="0">
                  <a:moveTo>
                    <a:pt x="362" y="1"/>
                  </a:moveTo>
                  <a:cubicBezTo>
                    <a:pt x="242" y="1"/>
                    <a:pt x="63" y="64"/>
                    <a:pt x="1" y="184"/>
                  </a:cubicBezTo>
                  <a:cubicBezTo>
                    <a:pt x="121" y="426"/>
                    <a:pt x="184" y="667"/>
                    <a:pt x="305" y="908"/>
                  </a:cubicBezTo>
                  <a:cubicBezTo>
                    <a:pt x="305" y="966"/>
                    <a:pt x="362" y="966"/>
                    <a:pt x="425" y="966"/>
                  </a:cubicBezTo>
                  <a:cubicBezTo>
                    <a:pt x="667" y="908"/>
                    <a:pt x="845" y="725"/>
                    <a:pt x="845" y="483"/>
                  </a:cubicBezTo>
                  <a:cubicBezTo>
                    <a:pt x="845" y="184"/>
                    <a:pt x="667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"/>
            <p:cNvSpPr/>
            <p:nvPr/>
          </p:nvSpPr>
          <p:spPr>
            <a:xfrm>
              <a:off x="1444725" y="77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"/>
            <p:cNvSpPr/>
            <p:nvPr/>
          </p:nvSpPr>
          <p:spPr>
            <a:xfrm>
              <a:off x="1444725" y="7344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0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"/>
            <p:cNvSpPr/>
            <p:nvPr/>
          </p:nvSpPr>
          <p:spPr>
            <a:xfrm>
              <a:off x="1444725" y="69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"/>
            <p:cNvSpPr/>
            <p:nvPr/>
          </p:nvSpPr>
          <p:spPr>
            <a:xfrm>
              <a:off x="1444725" y="654400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"/>
            <p:cNvSpPr/>
            <p:nvPr/>
          </p:nvSpPr>
          <p:spPr>
            <a:xfrm>
              <a:off x="144472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"/>
            <p:cNvSpPr/>
            <p:nvPr/>
          </p:nvSpPr>
          <p:spPr>
            <a:xfrm>
              <a:off x="144472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"/>
            <p:cNvSpPr/>
            <p:nvPr/>
          </p:nvSpPr>
          <p:spPr>
            <a:xfrm>
              <a:off x="144472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"/>
            <p:cNvSpPr/>
            <p:nvPr/>
          </p:nvSpPr>
          <p:spPr>
            <a:xfrm>
              <a:off x="144472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"/>
            <p:cNvSpPr/>
            <p:nvPr/>
          </p:nvSpPr>
          <p:spPr>
            <a:xfrm>
              <a:off x="144472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"/>
            <p:cNvSpPr/>
            <p:nvPr/>
          </p:nvSpPr>
          <p:spPr>
            <a:xfrm>
              <a:off x="144472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"/>
            <p:cNvSpPr/>
            <p:nvPr/>
          </p:nvSpPr>
          <p:spPr>
            <a:xfrm>
              <a:off x="144472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"/>
            <p:cNvSpPr/>
            <p:nvPr/>
          </p:nvSpPr>
          <p:spPr>
            <a:xfrm>
              <a:off x="144472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"/>
            <p:cNvSpPr/>
            <p:nvPr/>
          </p:nvSpPr>
          <p:spPr>
            <a:xfrm>
              <a:off x="144472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"/>
            <p:cNvSpPr/>
            <p:nvPr/>
          </p:nvSpPr>
          <p:spPr>
            <a:xfrm>
              <a:off x="1444725" y="26225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1" y="0"/>
                  </a:moveTo>
                  <a:lnTo>
                    <a:pt x="1" y="121"/>
                  </a:lnTo>
                  <a:cubicBezTo>
                    <a:pt x="1" y="242"/>
                    <a:pt x="1" y="362"/>
                    <a:pt x="121" y="425"/>
                  </a:cubicBezTo>
                  <a:cubicBezTo>
                    <a:pt x="242" y="546"/>
                    <a:pt x="363" y="604"/>
                    <a:pt x="483" y="604"/>
                  </a:cubicBezTo>
                  <a:cubicBezTo>
                    <a:pt x="662" y="604"/>
                    <a:pt x="845" y="425"/>
                    <a:pt x="903" y="242"/>
                  </a:cubicBezTo>
                  <a:cubicBezTo>
                    <a:pt x="604" y="121"/>
                    <a:pt x="300" y="6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"/>
            <p:cNvSpPr/>
            <p:nvPr/>
          </p:nvSpPr>
          <p:spPr>
            <a:xfrm>
              <a:off x="1405500" y="734400"/>
              <a:ext cx="21150" cy="22600"/>
            </a:xfrm>
            <a:custGeom>
              <a:avLst/>
              <a:gdLst/>
              <a:ahLst/>
              <a:cxnLst/>
              <a:rect l="l" t="t" r="r" b="b"/>
              <a:pathLst>
                <a:path w="846" h="904" extrusionOk="0">
                  <a:moveTo>
                    <a:pt x="363" y="1"/>
                  </a:moveTo>
                  <a:cubicBezTo>
                    <a:pt x="242" y="1"/>
                    <a:pt x="122" y="59"/>
                    <a:pt x="1" y="121"/>
                  </a:cubicBezTo>
                  <a:cubicBezTo>
                    <a:pt x="180" y="363"/>
                    <a:pt x="363" y="662"/>
                    <a:pt x="484" y="903"/>
                  </a:cubicBezTo>
                  <a:cubicBezTo>
                    <a:pt x="662" y="845"/>
                    <a:pt x="846" y="662"/>
                    <a:pt x="846" y="421"/>
                  </a:cubicBezTo>
                  <a:cubicBezTo>
                    <a:pt x="846" y="179"/>
                    <a:pt x="604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"/>
            <p:cNvSpPr/>
            <p:nvPr/>
          </p:nvSpPr>
          <p:spPr>
            <a:xfrm>
              <a:off x="14025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"/>
            <p:cNvSpPr/>
            <p:nvPr/>
          </p:nvSpPr>
          <p:spPr>
            <a:xfrm>
              <a:off x="14025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"/>
            <p:cNvSpPr/>
            <p:nvPr/>
          </p:nvSpPr>
          <p:spPr>
            <a:xfrm>
              <a:off x="14025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"/>
            <p:cNvSpPr/>
            <p:nvPr/>
          </p:nvSpPr>
          <p:spPr>
            <a:xfrm>
              <a:off x="14025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"/>
            <p:cNvSpPr/>
            <p:nvPr/>
          </p:nvSpPr>
          <p:spPr>
            <a:xfrm>
              <a:off x="14025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"/>
            <p:cNvSpPr/>
            <p:nvPr/>
          </p:nvSpPr>
          <p:spPr>
            <a:xfrm>
              <a:off x="14025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"/>
            <p:cNvSpPr/>
            <p:nvPr/>
          </p:nvSpPr>
          <p:spPr>
            <a:xfrm>
              <a:off x="14025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"/>
            <p:cNvSpPr/>
            <p:nvPr/>
          </p:nvSpPr>
          <p:spPr>
            <a:xfrm>
              <a:off x="14025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"/>
            <p:cNvSpPr/>
            <p:nvPr/>
          </p:nvSpPr>
          <p:spPr>
            <a:xfrm>
              <a:off x="14025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"/>
            <p:cNvSpPr/>
            <p:nvPr/>
          </p:nvSpPr>
          <p:spPr>
            <a:xfrm>
              <a:off x="14025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"/>
            <p:cNvSpPr/>
            <p:nvPr/>
          </p:nvSpPr>
          <p:spPr>
            <a:xfrm>
              <a:off x="14025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"/>
            <p:cNvSpPr/>
            <p:nvPr/>
          </p:nvSpPr>
          <p:spPr>
            <a:xfrm>
              <a:off x="1402500" y="2547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300" y="0"/>
                  </a:moveTo>
                  <a:cubicBezTo>
                    <a:pt x="121" y="58"/>
                    <a:pt x="0" y="241"/>
                    <a:pt x="0" y="420"/>
                  </a:cubicBezTo>
                  <a:cubicBezTo>
                    <a:pt x="0" y="541"/>
                    <a:pt x="58" y="661"/>
                    <a:pt x="121" y="724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299"/>
                    <a:pt x="903" y="179"/>
                    <a:pt x="782" y="58"/>
                  </a:cubicBezTo>
                  <a:cubicBezTo>
                    <a:pt x="662" y="58"/>
                    <a:pt x="483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"/>
            <p:cNvSpPr/>
            <p:nvPr/>
          </p:nvSpPr>
          <p:spPr>
            <a:xfrm>
              <a:off x="1367750" y="693625"/>
              <a:ext cx="16675" cy="16675"/>
            </a:xfrm>
            <a:custGeom>
              <a:avLst/>
              <a:gdLst/>
              <a:ahLst/>
              <a:cxnLst/>
              <a:rect l="l" t="t" r="r" b="b"/>
              <a:pathLst>
                <a:path w="667" h="667" extrusionOk="0">
                  <a:moveTo>
                    <a:pt x="184" y="0"/>
                  </a:moveTo>
                  <a:cubicBezTo>
                    <a:pt x="121" y="0"/>
                    <a:pt x="63" y="63"/>
                    <a:pt x="0" y="63"/>
                  </a:cubicBezTo>
                  <a:lnTo>
                    <a:pt x="425" y="483"/>
                  </a:lnTo>
                  <a:lnTo>
                    <a:pt x="604" y="666"/>
                  </a:lnTo>
                  <a:cubicBezTo>
                    <a:pt x="666" y="604"/>
                    <a:pt x="666" y="546"/>
                    <a:pt x="666" y="483"/>
                  </a:cubicBezTo>
                  <a:cubicBezTo>
                    <a:pt x="666" y="242"/>
                    <a:pt x="42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"/>
            <p:cNvSpPr/>
            <p:nvPr/>
          </p:nvSpPr>
          <p:spPr>
            <a:xfrm>
              <a:off x="13602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"/>
            <p:cNvSpPr/>
            <p:nvPr/>
          </p:nvSpPr>
          <p:spPr>
            <a:xfrm>
              <a:off x="13602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"/>
            <p:cNvSpPr/>
            <p:nvPr/>
          </p:nvSpPr>
          <p:spPr>
            <a:xfrm>
              <a:off x="13602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"/>
            <p:cNvSpPr/>
            <p:nvPr/>
          </p:nvSpPr>
          <p:spPr>
            <a:xfrm>
              <a:off x="13602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"/>
            <p:cNvSpPr/>
            <p:nvPr/>
          </p:nvSpPr>
          <p:spPr>
            <a:xfrm>
              <a:off x="13602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"/>
            <p:cNvSpPr/>
            <p:nvPr/>
          </p:nvSpPr>
          <p:spPr>
            <a:xfrm>
              <a:off x="13602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"/>
            <p:cNvSpPr/>
            <p:nvPr/>
          </p:nvSpPr>
          <p:spPr>
            <a:xfrm>
              <a:off x="13602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"/>
            <p:cNvSpPr/>
            <p:nvPr/>
          </p:nvSpPr>
          <p:spPr>
            <a:xfrm>
              <a:off x="13602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82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"/>
            <p:cNvSpPr/>
            <p:nvPr/>
          </p:nvSpPr>
          <p:spPr>
            <a:xfrm>
              <a:off x="13602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"/>
            <p:cNvSpPr/>
            <p:nvPr/>
          </p:nvSpPr>
          <p:spPr>
            <a:xfrm>
              <a:off x="13602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"/>
            <p:cNvSpPr/>
            <p:nvPr/>
          </p:nvSpPr>
          <p:spPr>
            <a:xfrm>
              <a:off x="13602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"/>
            <p:cNvSpPr/>
            <p:nvPr/>
          </p:nvSpPr>
          <p:spPr>
            <a:xfrm>
              <a:off x="1319475" y="6544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lnTo>
                    <a:pt x="725" y="845"/>
                  </a:lnTo>
                  <a:cubicBezTo>
                    <a:pt x="845" y="787"/>
                    <a:pt x="966" y="604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"/>
            <p:cNvSpPr/>
            <p:nvPr/>
          </p:nvSpPr>
          <p:spPr>
            <a:xfrm>
              <a:off x="13194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"/>
            <p:cNvSpPr/>
            <p:nvPr/>
          </p:nvSpPr>
          <p:spPr>
            <a:xfrm>
              <a:off x="13194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"/>
            <p:cNvSpPr/>
            <p:nvPr/>
          </p:nvSpPr>
          <p:spPr>
            <a:xfrm>
              <a:off x="13194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"/>
            <p:cNvSpPr/>
            <p:nvPr/>
          </p:nvSpPr>
          <p:spPr>
            <a:xfrm>
              <a:off x="13194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"/>
            <p:cNvSpPr/>
            <p:nvPr/>
          </p:nvSpPr>
          <p:spPr>
            <a:xfrm>
              <a:off x="13194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4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"/>
            <p:cNvSpPr/>
            <p:nvPr/>
          </p:nvSpPr>
          <p:spPr>
            <a:xfrm>
              <a:off x="13194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"/>
            <p:cNvSpPr/>
            <p:nvPr/>
          </p:nvSpPr>
          <p:spPr>
            <a:xfrm>
              <a:off x="13194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08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"/>
            <p:cNvSpPr/>
            <p:nvPr/>
          </p:nvSpPr>
          <p:spPr>
            <a:xfrm>
              <a:off x="13194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"/>
            <p:cNvSpPr/>
            <p:nvPr/>
          </p:nvSpPr>
          <p:spPr>
            <a:xfrm>
              <a:off x="13194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1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"/>
            <p:cNvSpPr/>
            <p:nvPr/>
          </p:nvSpPr>
          <p:spPr>
            <a:xfrm>
              <a:off x="13194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"/>
            <p:cNvSpPr/>
            <p:nvPr/>
          </p:nvSpPr>
          <p:spPr>
            <a:xfrm>
              <a:off x="1284850" y="654400"/>
              <a:ext cx="15100" cy="4625"/>
            </a:xfrm>
            <a:custGeom>
              <a:avLst/>
              <a:gdLst/>
              <a:ahLst/>
              <a:cxnLst/>
              <a:rect l="l" t="t" r="r" b="b"/>
              <a:pathLst>
                <a:path w="604" h="185" extrusionOk="0">
                  <a:moveTo>
                    <a:pt x="179" y="1"/>
                  </a:moveTo>
                  <a:cubicBezTo>
                    <a:pt x="121" y="1"/>
                    <a:pt x="58" y="1"/>
                    <a:pt x="0" y="63"/>
                  </a:cubicBezTo>
                  <a:cubicBezTo>
                    <a:pt x="179" y="63"/>
                    <a:pt x="362" y="121"/>
                    <a:pt x="604" y="184"/>
                  </a:cubicBezTo>
                  <a:cubicBezTo>
                    <a:pt x="483" y="63"/>
                    <a:pt x="362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"/>
            <p:cNvSpPr/>
            <p:nvPr/>
          </p:nvSpPr>
          <p:spPr>
            <a:xfrm>
              <a:off x="12772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"/>
            <p:cNvSpPr/>
            <p:nvPr/>
          </p:nvSpPr>
          <p:spPr>
            <a:xfrm>
              <a:off x="12772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"/>
            <p:cNvSpPr/>
            <p:nvPr/>
          </p:nvSpPr>
          <p:spPr>
            <a:xfrm>
              <a:off x="12772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"/>
            <p:cNvSpPr/>
            <p:nvPr/>
          </p:nvSpPr>
          <p:spPr>
            <a:xfrm>
              <a:off x="12772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"/>
            <p:cNvSpPr/>
            <p:nvPr/>
          </p:nvSpPr>
          <p:spPr>
            <a:xfrm>
              <a:off x="12772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"/>
            <p:cNvSpPr/>
            <p:nvPr/>
          </p:nvSpPr>
          <p:spPr>
            <a:xfrm>
              <a:off x="12772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"/>
            <p:cNvSpPr/>
            <p:nvPr/>
          </p:nvSpPr>
          <p:spPr>
            <a:xfrm>
              <a:off x="12772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"/>
            <p:cNvSpPr/>
            <p:nvPr/>
          </p:nvSpPr>
          <p:spPr>
            <a:xfrm>
              <a:off x="12772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"/>
            <p:cNvSpPr/>
            <p:nvPr/>
          </p:nvSpPr>
          <p:spPr>
            <a:xfrm>
              <a:off x="12772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"/>
            <p:cNvSpPr/>
            <p:nvPr/>
          </p:nvSpPr>
          <p:spPr>
            <a:xfrm>
              <a:off x="12772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"/>
            <p:cNvSpPr/>
            <p:nvPr/>
          </p:nvSpPr>
          <p:spPr>
            <a:xfrm>
              <a:off x="123657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"/>
            <p:cNvSpPr/>
            <p:nvPr/>
          </p:nvSpPr>
          <p:spPr>
            <a:xfrm>
              <a:off x="123657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"/>
            <p:cNvSpPr/>
            <p:nvPr/>
          </p:nvSpPr>
          <p:spPr>
            <a:xfrm>
              <a:off x="123657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"/>
            <p:cNvSpPr/>
            <p:nvPr/>
          </p:nvSpPr>
          <p:spPr>
            <a:xfrm>
              <a:off x="123657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"/>
            <p:cNvSpPr/>
            <p:nvPr/>
          </p:nvSpPr>
          <p:spPr>
            <a:xfrm>
              <a:off x="123657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"/>
            <p:cNvSpPr/>
            <p:nvPr/>
          </p:nvSpPr>
          <p:spPr>
            <a:xfrm>
              <a:off x="123657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"/>
            <p:cNvSpPr/>
            <p:nvPr/>
          </p:nvSpPr>
          <p:spPr>
            <a:xfrm>
              <a:off x="123657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"/>
            <p:cNvSpPr/>
            <p:nvPr/>
          </p:nvSpPr>
          <p:spPr>
            <a:xfrm>
              <a:off x="123657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"/>
            <p:cNvSpPr/>
            <p:nvPr/>
          </p:nvSpPr>
          <p:spPr>
            <a:xfrm>
              <a:off x="123657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"/>
            <p:cNvSpPr/>
            <p:nvPr/>
          </p:nvSpPr>
          <p:spPr>
            <a:xfrm>
              <a:off x="1236575" y="25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"/>
            <p:cNvSpPr/>
            <p:nvPr/>
          </p:nvSpPr>
          <p:spPr>
            <a:xfrm>
              <a:off x="11943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"/>
            <p:cNvSpPr/>
            <p:nvPr/>
          </p:nvSpPr>
          <p:spPr>
            <a:xfrm>
              <a:off x="11943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"/>
            <p:cNvSpPr/>
            <p:nvPr/>
          </p:nvSpPr>
          <p:spPr>
            <a:xfrm>
              <a:off x="11943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"/>
            <p:cNvSpPr/>
            <p:nvPr/>
          </p:nvSpPr>
          <p:spPr>
            <a:xfrm>
              <a:off x="11943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"/>
            <p:cNvSpPr/>
            <p:nvPr/>
          </p:nvSpPr>
          <p:spPr>
            <a:xfrm>
              <a:off x="11943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"/>
            <p:cNvSpPr/>
            <p:nvPr/>
          </p:nvSpPr>
          <p:spPr>
            <a:xfrm>
              <a:off x="11943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"/>
            <p:cNvSpPr/>
            <p:nvPr/>
          </p:nvSpPr>
          <p:spPr>
            <a:xfrm>
              <a:off x="11943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"/>
            <p:cNvSpPr/>
            <p:nvPr/>
          </p:nvSpPr>
          <p:spPr>
            <a:xfrm>
              <a:off x="11943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"/>
            <p:cNvSpPr/>
            <p:nvPr/>
          </p:nvSpPr>
          <p:spPr>
            <a:xfrm>
              <a:off x="11943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"/>
            <p:cNvSpPr/>
            <p:nvPr/>
          </p:nvSpPr>
          <p:spPr>
            <a:xfrm>
              <a:off x="11943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"/>
            <p:cNvSpPr/>
            <p:nvPr/>
          </p:nvSpPr>
          <p:spPr>
            <a:xfrm>
              <a:off x="11521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"/>
            <p:cNvSpPr/>
            <p:nvPr/>
          </p:nvSpPr>
          <p:spPr>
            <a:xfrm>
              <a:off x="11521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"/>
            <p:cNvSpPr/>
            <p:nvPr/>
          </p:nvSpPr>
          <p:spPr>
            <a:xfrm>
              <a:off x="11521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"/>
            <p:cNvSpPr/>
            <p:nvPr/>
          </p:nvSpPr>
          <p:spPr>
            <a:xfrm>
              <a:off x="11521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"/>
            <p:cNvSpPr/>
            <p:nvPr/>
          </p:nvSpPr>
          <p:spPr>
            <a:xfrm>
              <a:off x="11521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"/>
            <p:cNvSpPr/>
            <p:nvPr/>
          </p:nvSpPr>
          <p:spPr>
            <a:xfrm>
              <a:off x="11521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"/>
            <p:cNvSpPr/>
            <p:nvPr/>
          </p:nvSpPr>
          <p:spPr>
            <a:xfrm>
              <a:off x="11521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"/>
            <p:cNvSpPr/>
            <p:nvPr/>
          </p:nvSpPr>
          <p:spPr>
            <a:xfrm>
              <a:off x="11521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"/>
            <p:cNvSpPr/>
            <p:nvPr/>
          </p:nvSpPr>
          <p:spPr>
            <a:xfrm>
              <a:off x="11521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"/>
            <p:cNvSpPr/>
            <p:nvPr/>
          </p:nvSpPr>
          <p:spPr>
            <a:xfrm>
              <a:off x="115212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"/>
            <p:cNvSpPr/>
            <p:nvPr/>
          </p:nvSpPr>
          <p:spPr>
            <a:xfrm>
              <a:off x="1115925" y="65440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300" y="1"/>
                  </a:moveTo>
                  <a:cubicBezTo>
                    <a:pt x="179" y="1"/>
                    <a:pt x="58" y="1"/>
                    <a:pt x="0" y="63"/>
                  </a:cubicBezTo>
                  <a:cubicBezTo>
                    <a:pt x="121" y="63"/>
                    <a:pt x="242" y="63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"/>
            <p:cNvSpPr/>
            <p:nvPr/>
          </p:nvSpPr>
          <p:spPr>
            <a:xfrm>
              <a:off x="11113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"/>
            <p:cNvSpPr/>
            <p:nvPr/>
          </p:nvSpPr>
          <p:spPr>
            <a:xfrm>
              <a:off x="11113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"/>
            <p:cNvSpPr/>
            <p:nvPr/>
          </p:nvSpPr>
          <p:spPr>
            <a:xfrm>
              <a:off x="11113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"/>
            <p:cNvSpPr/>
            <p:nvPr/>
          </p:nvSpPr>
          <p:spPr>
            <a:xfrm>
              <a:off x="11113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"/>
            <p:cNvSpPr/>
            <p:nvPr/>
          </p:nvSpPr>
          <p:spPr>
            <a:xfrm>
              <a:off x="11113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"/>
            <p:cNvSpPr/>
            <p:nvPr/>
          </p:nvSpPr>
          <p:spPr>
            <a:xfrm>
              <a:off x="11113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"/>
            <p:cNvSpPr/>
            <p:nvPr/>
          </p:nvSpPr>
          <p:spPr>
            <a:xfrm>
              <a:off x="1111325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4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08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"/>
            <p:cNvSpPr/>
            <p:nvPr/>
          </p:nvSpPr>
          <p:spPr>
            <a:xfrm>
              <a:off x="1111325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"/>
            <p:cNvSpPr/>
            <p:nvPr/>
          </p:nvSpPr>
          <p:spPr>
            <a:xfrm>
              <a:off x="1111325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"/>
            <p:cNvSpPr/>
            <p:nvPr/>
          </p:nvSpPr>
          <p:spPr>
            <a:xfrm>
              <a:off x="1111325" y="25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"/>
            <p:cNvSpPr/>
            <p:nvPr/>
          </p:nvSpPr>
          <p:spPr>
            <a:xfrm>
              <a:off x="1069100" y="654400"/>
              <a:ext cx="22700" cy="13675"/>
            </a:xfrm>
            <a:custGeom>
              <a:avLst/>
              <a:gdLst/>
              <a:ahLst/>
              <a:cxnLst/>
              <a:rect l="l" t="t" r="r" b="b"/>
              <a:pathLst>
                <a:path w="908" h="547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lnTo>
                    <a:pt x="1" y="546"/>
                  </a:lnTo>
                  <a:cubicBezTo>
                    <a:pt x="305" y="425"/>
                    <a:pt x="604" y="363"/>
                    <a:pt x="908" y="305"/>
                  </a:cubicBezTo>
                  <a:cubicBezTo>
                    <a:pt x="845" y="121"/>
                    <a:pt x="667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"/>
            <p:cNvSpPr/>
            <p:nvPr/>
          </p:nvSpPr>
          <p:spPr>
            <a:xfrm>
              <a:off x="10691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"/>
            <p:cNvSpPr/>
            <p:nvPr/>
          </p:nvSpPr>
          <p:spPr>
            <a:xfrm>
              <a:off x="10691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"/>
            <p:cNvSpPr/>
            <p:nvPr/>
          </p:nvSpPr>
          <p:spPr>
            <a:xfrm>
              <a:off x="10691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"/>
            <p:cNvSpPr/>
            <p:nvPr/>
          </p:nvSpPr>
          <p:spPr>
            <a:xfrm>
              <a:off x="10691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"/>
            <p:cNvSpPr/>
            <p:nvPr/>
          </p:nvSpPr>
          <p:spPr>
            <a:xfrm>
              <a:off x="10691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"/>
            <p:cNvSpPr/>
            <p:nvPr/>
          </p:nvSpPr>
          <p:spPr>
            <a:xfrm>
              <a:off x="10691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"/>
            <p:cNvSpPr/>
            <p:nvPr/>
          </p:nvSpPr>
          <p:spPr>
            <a:xfrm>
              <a:off x="10691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"/>
            <p:cNvSpPr/>
            <p:nvPr/>
          </p:nvSpPr>
          <p:spPr>
            <a:xfrm>
              <a:off x="10691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"/>
            <p:cNvSpPr/>
            <p:nvPr/>
          </p:nvSpPr>
          <p:spPr>
            <a:xfrm>
              <a:off x="10691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"/>
            <p:cNvSpPr/>
            <p:nvPr/>
          </p:nvSpPr>
          <p:spPr>
            <a:xfrm>
              <a:off x="106910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"/>
            <p:cNvSpPr/>
            <p:nvPr/>
          </p:nvSpPr>
          <p:spPr>
            <a:xfrm>
              <a:off x="1028450" y="654400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179" y="845"/>
                    <a:pt x="241" y="908"/>
                    <a:pt x="299" y="908"/>
                  </a:cubicBezTo>
                  <a:cubicBezTo>
                    <a:pt x="483" y="845"/>
                    <a:pt x="661" y="787"/>
                    <a:pt x="782" y="787"/>
                  </a:cubicBezTo>
                  <a:cubicBezTo>
                    <a:pt x="903" y="667"/>
                    <a:pt x="903" y="546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"/>
            <p:cNvSpPr/>
            <p:nvPr/>
          </p:nvSpPr>
          <p:spPr>
            <a:xfrm>
              <a:off x="1028450" y="61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"/>
            <p:cNvSpPr/>
            <p:nvPr/>
          </p:nvSpPr>
          <p:spPr>
            <a:xfrm>
              <a:off x="1028450" y="57452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"/>
            <p:cNvSpPr/>
            <p:nvPr/>
          </p:nvSpPr>
          <p:spPr>
            <a:xfrm>
              <a:off x="1028450" y="53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"/>
            <p:cNvSpPr/>
            <p:nvPr/>
          </p:nvSpPr>
          <p:spPr>
            <a:xfrm>
              <a:off x="1028450" y="49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"/>
            <p:cNvSpPr/>
            <p:nvPr/>
          </p:nvSpPr>
          <p:spPr>
            <a:xfrm>
              <a:off x="1028450" y="4538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3" y="725"/>
                    <a:pt x="903" y="484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"/>
            <p:cNvSpPr/>
            <p:nvPr/>
          </p:nvSpPr>
          <p:spPr>
            <a:xfrm>
              <a:off x="1028450" y="41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"/>
            <p:cNvSpPr/>
            <p:nvPr/>
          </p:nvSpPr>
          <p:spPr>
            <a:xfrm>
              <a:off x="1028450" y="3738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03" y="725"/>
                    <a:pt x="903" y="426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"/>
            <p:cNvSpPr/>
            <p:nvPr/>
          </p:nvSpPr>
          <p:spPr>
            <a:xfrm>
              <a:off x="1028450" y="333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"/>
            <p:cNvSpPr/>
            <p:nvPr/>
          </p:nvSpPr>
          <p:spPr>
            <a:xfrm>
              <a:off x="1028450" y="29397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1"/>
                  </a:moveTo>
                  <a:cubicBezTo>
                    <a:pt x="179" y="1"/>
                    <a:pt x="0" y="179"/>
                    <a:pt x="0" y="421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1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"/>
            <p:cNvSpPr/>
            <p:nvPr/>
          </p:nvSpPr>
          <p:spPr>
            <a:xfrm>
              <a:off x="1028450" y="2547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603" y="0"/>
                  </a:moveTo>
                  <a:cubicBezTo>
                    <a:pt x="483" y="0"/>
                    <a:pt x="299" y="0"/>
                    <a:pt x="179" y="58"/>
                  </a:cubicBezTo>
                  <a:cubicBezTo>
                    <a:pt x="58" y="121"/>
                    <a:pt x="0" y="241"/>
                    <a:pt x="0" y="420"/>
                  </a:cubicBezTo>
                  <a:cubicBezTo>
                    <a:pt x="0" y="541"/>
                    <a:pt x="0" y="661"/>
                    <a:pt x="121" y="724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241"/>
                    <a:pt x="782" y="58"/>
                    <a:pt x="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"/>
            <p:cNvSpPr/>
            <p:nvPr/>
          </p:nvSpPr>
          <p:spPr>
            <a:xfrm>
              <a:off x="9862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"/>
            <p:cNvSpPr/>
            <p:nvPr/>
          </p:nvSpPr>
          <p:spPr>
            <a:xfrm>
              <a:off x="9862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"/>
            <p:cNvSpPr/>
            <p:nvPr/>
          </p:nvSpPr>
          <p:spPr>
            <a:xfrm>
              <a:off x="9862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"/>
            <p:cNvSpPr/>
            <p:nvPr/>
          </p:nvSpPr>
          <p:spPr>
            <a:xfrm>
              <a:off x="9862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"/>
            <p:cNvSpPr/>
            <p:nvPr/>
          </p:nvSpPr>
          <p:spPr>
            <a:xfrm>
              <a:off x="9862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"/>
            <p:cNvSpPr/>
            <p:nvPr/>
          </p:nvSpPr>
          <p:spPr>
            <a:xfrm>
              <a:off x="9862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"/>
            <p:cNvSpPr/>
            <p:nvPr/>
          </p:nvSpPr>
          <p:spPr>
            <a:xfrm>
              <a:off x="9862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"/>
            <p:cNvSpPr/>
            <p:nvPr/>
          </p:nvSpPr>
          <p:spPr>
            <a:xfrm>
              <a:off x="9862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"/>
            <p:cNvSpPr/>
            <p:nvPr/>
          </p:nvSpPr>
          <p:spPr>
            <a:xfrm>
              <a:off x="9862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"/>
            <p:cNvSpPr/>
            <p:nvPr/>
          </p:nvSpPr>
          <p:spPr>
            <a:xfrm>
              <a:off x="986200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"/>
            <p:cNvSpPr/>
            <p:nvPr/>
          </p:nvSpPr>
          <p:spPr>
            <a:xfrm>
              <a:off x="986200" y="259225"/>
              <a:ext cx="24175" cy="18125"/>
            </a:xfrm>
            <a:custGeom>
              <a:avLst/>
              <a:gdLst/>
              <a:ahLst/>
              <a:cxnLst/>
              <a:rect l="l" t="t" r="r" b="b"/>
              <a:pathLst>
                <a:path w="967" h="725" extrusionOk="0">
                  <a:moveTo>
                    <a:pt x="903" y="1"/>
                  </a:moveTo>
                  <a:lnTo>
                    <a:pt x="1" y="184"/>
                  </a:lnTo>
                  <a:lnTo>
                    <a:pt x="1" y="242"/>
                  </a:lnTo>
                  <a:cubicBezTo>
                    <a:pt x="1" y="363"/>
                    <a:pt x="59" y="483"/>
                    <a:pt x="121" y="546"/>
                  </a:cubicBezTo>
                  <a:cubicBezTo>
                    <a:pt x="242" y="667"/>
                    <a:pt x="363" y="725"/>
                    <a:pt x="483" y="725"/>
                  </a:cubicBezTo>
                  <a:cubicBezTo>
                    <a:pt x="725" y="725"/>
                    <a:pt x="966" y="483"/>
                    <a:pt x="966" y="242"/>
                  </a:cubicBezTo>
                  <a:cubicBezTo>
                    <a:pt x="966" y="121"/>
                    <a:pt x="903" y="63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"/>
            <p:cNvSpPr/>
            <p:nvPr/>
          </p:nvSpPr>
          <p:spPr>
            <a:xfrm>
              <a:off x="945425" y="693625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5" y="0"/>
                  </a:moveTo>
                  <a:cubicBezTo>
                    <a:pt x="242" y="0"/>
                    <a:pt x="63" y="184"/>
                    <a:pt x="0" y="304"/>
                  </a:cubicBezTo>
                  <a:lnTo>
                    <a:pt x="724" y="121"/>
                  </a:lnTo>
                  <a:cubicBezTo>
                    <a:pt x="666" y="63"/>
                    <a:pt x="54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"/>
            <p:cNvSpPr/>
            <p:nvPr/>
          </p:nvSpPr>
          <p:spPr>
            <a:xfrm>
              <a:off x="9439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"/>
            <p:cNvSpPr/>
            <p:nvPr/>
          </p:nvSpPr>
          <p:spPr>
            <a:xfrm>
              <a:off x="9439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"/>
            <p:cNvSpPr/>
            <p:nvPr/>
          </p:nvSpPr>
          <p:spPr>
            <a:xfrm>
              <a:off x="9439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"/>
            <p:cNvSpPr/>
            <p:nvPr/>
          </p:nvSpPr>
          <p:spPr>
            <a:xfrm>
              <a:off x="9439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"/>
            <p:cNvSpPr/>
            <p:nvPr/>
          </p:nvSpPr>
          <p:spPr>
            <a:xfrm>
              <a:off x="9439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"/>
            <p:cNvSpPr/>
            <p:nvPr/>
          </p:nvSpPr>
          <p:spPr>
            <a:xfrm>
              <a:off x="9439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"/>
            <p:cNvSpPr/>
            <p:nvPr/>
          </p:nvSpPr>
          <p:spPr>
            <a:xfrm>
              <a:off x="9439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"/>
            <p:cNvSpPr/>
            <p:nvPr/>
          </p:nvSpPr>
          <p:spPr>
            <a:xfrm>
              <a:off x="9439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411" y="931"/>
                  </a:cubicBezTo>
                  <a:cubicBezTo>
                    <a:pt x="450" y="931"/>
                    <a:pt x="493" y="924"/>
                    <a:pt x="541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"/>
            <p:cNvSpPr/>
            <p:nvPr/>
          </p:nvSpPr>
          <p:spPr>
            <a:xfrm>
              <a:off x="9439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"/>
            <p:cNvSpPr/>
            <p:nvPr/>
          </p:nvSpPr>
          <p:spPr>
            <a:xfrm>
              <a:off x="9439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"/>
            <p:cNvSpPr/>
            <p:nvPr/>
          </p:nvSpPr>
          <p:spPr>
            <a:xfrm>
              <a:off x="945425" y="266825"/>
              <a:ext cx="22700" cy="10525"/>
            </a:xfrm>
            <a:custGeom>
              <a:avLst/>
              <a:gdLst/>
              <a:ahLst/>
              <a:cxnLst/>
              <a:rect l="l" t="t" r="r" b="b"/>
              <a:pathLst>
                <a:path w="908" h="421" extrusionOk="0">
                  <a:moveTo>
                    <a:pt x="908" y="1"/>
                  </a:moveTo>
                  <a:cubicBezTo>
                    <a:pt x="604" y="59"/>
                    <a:pt x="304" y="59"/>
                    <a:pt x="0" y="121"/>
                  </a:cubicBezTo>
                  <a:cubicBezTo>
                    <a:pt x="63" y="179"/>
                    <a:pt x="63" y="242"/>
                    <a:pt x="121" y="242"/>
                  </a:cubicBezTo>
                  <a:cubicBezTo>
                    <a:pt x="184" y="363"/>
                    <a:pt x="304" y="421"/>
                    <a:pt x="483" y="421"/>
                  </a:cubicBezTo>
                  <a:cubicBezTo>
                    <a:pt x="666" y="421"/>
                    <a:pt x="908" y="179"/>
                    <a:pt x="9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"/>
            <p:cNvSpPr/>
            <p:nvPr/>
          </p:nvSpPr>
          <p:spPr>
            <a:xfrm>
              <a:off x="903200" y="693625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546"/>
                    <a:pt x="0" y="604"/>
                    <a:pt x="63" y="666"/>
                  </a:cubicBezTo>
                  <a:lnTo>
                    <a:pt x="965" y="483"/>
                  </a:ln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"/>
            <p:cNvSpPr/>
            <p:nvPr/>
          </p:nvSpPr>
          <p:spPr>
            <a:xfrm>
              <a:off x="9032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3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"/>
            <p:cNvSpPr/>
            <p:nvPr/>
          </p:nvSpPr>
          <p:spPr>
            <a:xfrm>
              <a:off x="9032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"/>
            <p:cNvSpPr/>
            <p:nvPr/>
          </p:nvSpPr>
          <p:spPr>
            <a:xfrm>
              <a:off x="9032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"/>
            <p:cNvSpPr/>
            <p:nvPr/>
          </p:nvSpPr>
          <p:spPr>
            <a:xfrm>
              <a:off x="9032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"/>
            <p:cNvSpPr/>
            <p:nvPr/>
          </p:nvSpPr>
          <p:spPr>
            <a:xfrm>
              <a:off x="9032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"/>
            <p:cNvSpPr/>
            <p:nvPr/>
          </p:nvSpPr>
          <p:spPr>
            <a:xfrm>
              <a:off x="9032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"/>
            <p:cNvSpPr/>
            <p:nvPr/>
          </p:nvSpPr>
          <p:spPr>
            <a:xfrm>
              <a:off x="9032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"/>
            <p:cNvSpPr/>
            <p:nvPr/>
          </p:nvSpPr>
          <p:spPr>
            <a:xfrm>
              <a:off x="9032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3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"/>
            <p:cNvSpPr/>
            <p:nvPr/>
          </p:nvSpPr>
          <p:spPr>
            <a:xfrm>
              <a:off x="9032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"/>
            <p:cNvSpPr/>
            <p:nvPr/>
          </p:nvSpPr>
          <p:spPr>
            <a:xfrm>
              <a:off x="9032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3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"/>
            <p:cNvSpPr/>
            <p:nvPr/>
          </p:nvSpPr>
          <p:spPr>
            <a:xfrm>
              <a:off x="912250" y="274300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64"/>
                    <a:pt x="121" y="64"/>
                    <a:pt x="0" y="64"/>
                  </a:cubicBezTo>
                  <a:cubicBezTo>
                    <a:pt x="63" y="122"/>
                    <a:pt x="63" y="122"/>
                    <a:pt x="121" y="122"/>
                  </a:cubicBezTo>
                  <a:cubicBezTo>
                    <a:pt x="183" y="122"/>
                    <a:pt x="304" y="64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"/>
            <p:cNvSpPr/>
            <p:nvPr/>
          </p:nvSpPr>
          <p:spPr>
            <a:xfrm>
              <a:off x="873025" y="69362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0" y="0"/>
                  </a:moveTo>
                  <a:lnTo>
                    <a:pt x="0" y="908"/>
                  </a:lnTo>
                  <a:cubicBezTo>
                    <a:pt x="121" y="845"/>
                    <a:pt x="242" y="845"/>
                    <a:pt x="304" y="845"/>
                  </a:cubicBezTo>
                  <a:cubicBezTo>
                    <a:pt x="425" y="724"/>
                    <a:pt x="483" y="60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"/>
            <p:cNvSpPr/>
            <p:nvPr/>
          </p:nvSpPr>
          <p:spPr>
            <a:xfrm>
              <a:off x="873025" y="65440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667"/>
                    <a:pt x="483" y="425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"/>
            <p:cNvSpPr/>
            <p:nvPr/>
          </p:nvSpPr>
          <p:spPr>
            <a:xfrm>
              <a:off x="873025" y="61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"/>
            <p:cNvSpPr/>
            <p:nvPr/>
          </p:nvSpPr>
          <p:spPr>
            <a:xfrm>
              <a:off x="873025" y="57452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0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0"/>
                  </a:cubicBezTo>
                  <a:cubicBezTo>
                    <a:pt x="483" y="179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"/>
            <p:cNvSpPr/>
            <p:nvPr/>
          </p:nvSpPr>
          <p:spPr>
            <a:xfrm>
              <a:off x="873025" y="53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"/>
            <p:cNvSpPr/>
            <p:nvPr/>
          </p:nvSpPr>
          <p:spPr>
            <a:xfrm>
              <a:off x="873025" y="49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5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"/>
            <p:cNvSpPr/>
            <p:nvPr/>
          </p:nvSpPr>
          <p:spPr>
            <a:xfrm>
              <a:off x="873025" y="45385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03"/>
                    <a:pt x="483" y="725"/>
                    <a:pt x="483" y="484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"/>
            <p:cNvSpPr/>
            <p:nvPr/>
          </p:nvSpPr>
          <p:spPr>
            <a:xfrm>
              <a:off x="873025" y="41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"/>
            <p:cNvSpPr/>
            <p:nvPr/>
          </p:nvSpPr>
          <p:spPr>
            <a:xfrm>
              <a:off x="873025" y="37385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725"/>
                    <a:pt x="483" y="426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"/>
            <p:cNvSpPr/>
            <p:nvPr/>
          </p:nvSpPr>
          <p:spPr>
            <a:xfrm>
              <a:off x="873025" y="3332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"/>
            <p:cNvSpPr/>
            <p:nvPr/>
          </p:nvSpPr>
          <p:spPr>
            <a:xfrm>
              <a:off x="873025" y="29397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1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1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6" name="Google Shape;1656;p3"/>
          <p:cNvSpPr/>
          <p:nvPr/>
        </p:nvSpPr>
        <p:spPr>
          <a:xfrm rot="-1495801">
            <a:off x="-1099979" y="-947723"/>
            <a:ext cx="2407188" cy="1909826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rgbClr val="F0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7" name="Google Shape;1657;p3"/>
          <p:cNvSpPr/>
          <p:nvPr/>
        </p:nvSpPr>
        <p:spPr>
          <a:xfrm>
            <a:off x="7883550" y="3966200"/>
            <a:ext cx="1914125" cy="1737600"/>
          </a:xfrm>
          <a:custGeom>
            <a:avLst/>
            <a:gdLst/>
            <a:ahLst/>
            <a:cxnLst/>
            <a:rect l="l" t="t" r="r" b="b"/>
            <a:pathLst>
              <a:path w="76565" h="69504" extrusionOk="0">
                <a:moveTo>
                  <a:pt x="76564" y="1"/>
                </a:moveTo>
                <a:cubicBezTo>
                  <a:pt x="71014" y="787"/>
                  <a:pt x="65401" y="2959"/>
                  <a:pt x="60516" y="6579"/>
                </a:cubicBezTo>
                <a:cubicBezTo>
                  <a:pt x="54674" y="10961"/>
                  <a:pt x="50816" y="18319"/>
                  <a:pt x="44263" y="18319"/>
                </a:cubicBezTo>
                <a:cubicBezTo>
                  <a:pt x="43237" y="18319"/>
                  <a:pt x="42145" y="18139"/>
                  <a:pt x="40969" y="17738"/>
                </a:cubicBezTo>
                <a:cubicBezTo>
                  <a:pt x="37045" y="16411"/>
                  <a:pt x="33849" y="13457"/>
                  <a:pt x="30167" y="11526"/>
                </a:cubicBezTo>
                <a:cubicBezTo>
                  <a:pt x="27384" y="10049"/>
                  <a:pt x="24169" y="9277"/>
                  <a:pt x="20901" y="9277"/>
                </a:cubicBezTo>
                <a:cubicBezTo>
                  <a:pt x="14957" y="9277"/>
                  <a:pt x="8838" y="11828"/>
                  <a:pt x="4827" y="17318"/>
                </a:cubicBezTo>
                <a:cubicBezTo>
                  <a:pt x="2897" y="19973"/>
                  <a:pt x="1632" y="22990"/>
                  <a:pt x="908" y="26185"/>
                </a:cubicBezTo>
                <a:cubicBezTo>
                  <a:pt x="184" y="29322"/>
                  <a:pt x="1" y="32643"/>
                  <a:pt x="305" y="35717"/>
                </a:cubicBezTo>
                <a:cubicBezTo>
                  <a:pt x="966" y="41934"/>
                  <a:pt x="3380" y="47484"/>
                  <a:pt x="6275" y="52489"/>
                </a:cubicBezTo>
                <a:cubicBezTo>
                  <a:pt x="10079" y="58947"/>
                  <a:pt x="14601" y="64619"/>
                  <a:pt x="19790" y="69503"/>
                </a:cubicBezTo>
                <a:lnTo>
                  <a:pt x="76564" y="69503"/>
                </a:lnTo>
                <a:lnTo>
                  <a:pt x="76564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8" name="Google Shape;1658;p3"/>
          <p:cNvGrpSpPr/>
          <p:nvPr/>
        </p:nvGrpSpPr>
        <p:grpSpPr>
          <a:xfrm rot="-5400000">
            <a:off x="8497679" y="3227411"/>
            <a:ext cx="532333" cy="273457"/>
            <a:chOff x="2501975" y="2191425"/>
            <a:chExt cx="325825" cy="167375"/>
          </a:xfrm>
        </p:grpSpPr>
        <p:sp>
          <p:nvSpPr>
            <p:cNvPr id="1659" name="Google Shape;1659;p3"/>
            <p:cNvSpPr/>
            <p:nvPr/>
          </p:nvSpPr>
          <p:spPr>
            <a:xfrm>
              <a:off x="2501975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79" y="0"/>
                  </a:moveTo>
                  <a:lnTo>
                    <a:pt x="1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"/>
            <p:cNvSpPr/>
            <p:nvPr/>
          </p:nvSpPr>
          <p:spPr>
            <a:xfrm>
              <a:off x="2577400" y="2191425"/>
              <a:ext cx="101125" cy="167375"/>
            </a:xfrm>
            <a:custGeom>
              <a:avLst/>
              <a:gdLst/>
              <a:ahLst/>
              <a:cxnLst/>
              <a:rect l="l" t="t" r="r" b="b"/>
              <a:pathLst>
                <a:path w="4045" h="6695" extrusionOk="0">
                  <a:moveTo>
                    <a:pt x="3379" y="0"/>
                  </a:moveTo>
                  <a:lnTo>
                    <a:pt x="0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"/>
            <p:cNvSpPr/>
            <p:nvPr/>
          </p:nvSpPr>
          <p:spPr>
            <a:xfrm>
              <a:off x="2652800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22" y="0"/>
                  </a:moveTo>
                  <a:lnTo>
                    <a:pt x="1" y="3316"/>
                  </a:lnTo>
                  <a:lnTo>
                    <a:pt x="3322" y="6695"/>
                  </a:lnTo>
                  <a:lnTo>
                    <a:pt x="4046" y="597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"/>
            <p:cNvSpPr/>
            <p:nvPr/>
          </p:nvSpPr>
          <p:spPr>
            <a:xfrm>
              <a:off x="2728225" y="2191425"/>
              <a:ext cx="99575" cy="167375"/>
            </a:xfrm>
            <a:custGeom>
              <a:avLst/>
              <a:gdLst/>
              <a:ahLst/>
              <a:cxnLst/>
              <a:rect l="l" t="t" r="r" b="b"/>
              <a:pathLst>
                <a:path w="3983" h="6695" extrusionOk="0">
                  <a:moveTo>
                    <a:pt x="3321" y="0"/>
                  </a:moveTo>
                  <a:lnTo>
                    <a:pt x="1" y="3316"/>
                  </a:lnTo>
                  <a:lnTo>
                    <a:pt x="3321" y="6695"/>
                  </a:lnTo>
                  <a:lnTo>
                    <a:pt x="3982" y="5971"/>
                  </a:ln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"/>
            <p:cNvSpPr/>
            <p:nvPr/>
          </p:nvSpPr>
          <p:spPr>
            <a:xfrm>
              <a:off x="2501975" y="2191425"/>
              <a:ext cx="101150" cy="147825"/>
            </a:xfrm>
            <a:custGeom>
              <a:avLst/>
              <a:gdLst/>
              <a:ahLst/>
              <a:cxnLst/>
              <a:rect l="l" t="t" r="r" b="b"/>
              <a:pathLst>
                <a:path w="4046" h="5913" extrusionOk="0">
                  <a:moveTo>
                    <a:pt x="3379" y="0"/>
                  </a:moveTo>
                  <a:lnTo>
                    <a:pt x="1" y="3316"/>
                  </a:lnTo>
                  <a:lnTo>
                    <a:pt x="2597" y="5913"/>
                  </a:lnTo>
                  <a:cubicBezTo>
                    <a:pt x="3017" y="5850"/>
                    <a:pt x="3442" y="5850"/>
                    <a:pt x="3862" y="5792"/>
                  </a:cubicBez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"/>
            <p:cNvSpPr/>
            <p:nvPr/>
          </p:nvSpPr>
          <p:spPr>
            <a:xfrm>
              <a:off x="2577400" y="2191425"/>
              <a:ext cx="101125" cy="141800"/>
            </a:xfrm>
            <a:custGeom>
              <a:avLst/>
              <a:gdLst/>
              <a:ahLst/>
              <a:cxnLst/>
              <a:rect l="l" t="t" r="r" b="b"/>
              <a:pathLst>
                <a:path w="4045" h="5672" extrusionOk="0">
                  <a:moveTo>
                    <a:pt x="3379" y="0"/>
                  </a:moveTo>
                  <a:lnTo>
                    <a:pt x="0" y="3316"/>
                  </a:lnTo>
                  <a:lnTo>
                    <a:pt x="2356" y="5672"/>
                  </a:lnTo>
                  <a:cubicBezTo>
                    <a:pt x="2838" y="5672"/>
                    <a:pt x="3258" y="5672"/>
                    <a:pt x="3683" y="5609"/>
                  </a:cubicBez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"/>
            <p:cNvSpPr/>
            <p:nvPr/>
          </p:nvSpPr>
          <p:spPr>
            <a:xfrm>
              <a:off x="2652800" y="2191425"/>
              <a:ext cx="101150" cy="138775"/>
            </a:xfrm>
            <a:custGeom>
              <a:avLst/>
              <a:gdLst/>
              <a:ahLst/>
              <a:cxnLst/>
              <a:rect l="l" t="t" r="r" b="b"/>
              <a:pathLst>
                <a:path w="4046" h="5551" extrusionOk="0">
                  <a:moveTo>
                    <a:pt x="3322" y="0"/>
                  </a:moveTo>
                  <a:lnTo>
                    <a:pt x="1" y="3316"/>
                  </a:lnTo>
                  <a:lnTo>
                    <a:pt x="2236" y="5551"/>
                  </a:lnTo>
                  <a:lnTo>
                    <a:pt x="3621" y="555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"/>
            <p:cNvSpPr/>
            <p:nvPr/>
          </p:nvSpPr>
          <p:spPr>
            <a:xfrm>
              <a:off x="2728225" y="2191425"/>
              <a:ext cx="99575" cy="143250"/>
            </a:xfrm>
            <a:custGeom>
              <a:avLst/>
              <a:gdLst/>
              <a:ahLst/>
              <a:cxnLst/>
              <a:rect l="l" t="t" r="r" b="b"/>
              <a:pathLst>
                <a:path w="3983" h="5730" extrusionOk="0">
                  <a:moveTo>
                    <a:pt x="3321" y="0"/>
                  </a:moveTo>
                  <a:lnTo>
                    <a:pt x="1" y="3316"/>
                  </a:lnTo>
                  <a:lnTo>
                    <a:pt x="2293" y="5609"/>
                  </a:lnTo>
                  <a:cubicBezTo>
                    <a:pt x="2776" y="5672"/>
                    <a:pt x="3258" y="5672"/>
                    <a:pt x="3741" y="5730"/>
                  </a:cubicBez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33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69" name="Google Shape;33569;p43"/>
          <p:cNvGrpSpPr/>
          <p:nvPr/>
        </p:nvGrpSpPr>
        <p:grpSpPr>
          <a:xfrm rot="5400000">
            <a:off x="8308772" y="4694027"/>
            <a:ext cx="532333" cy="273457"/>
            <a:chOff x="2501975" y="2191425"/>
            <a:chExt cx="325825" cy="167375"/>
          </a:xfrm>
        </p:grpSpPr>
        <p:sp>
          <p:nvSpPr>
            <p:cNvPr id="33570" name="Google Shape;33570;p43"/>
            <p:cNvSpPr/>
            <p:nvPr/>
          </p:nvSpPr>
          <p:spPr>
            <a:xfrm>
              <a:off x="2501975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79" y="0"/>
                  </a:moveTo>
                  <a:lnTo>
                    <a:pt x="1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1" name="Google Shape;33571;p43"/>
            <p:cNvSpPr/>
            <p:nvPr/>
          </p:nvSpPr>
          <p:spPr>
            <a:xfrm>
              <a:off x="2577400" y="2191425"/>
              <a:ext cx="101125" cy="167375"/>
            </a:xfrm>
            <a:custGeom>
              <a:avLst/>
              <a:gdLst/>
              <a:ahLst/>
              <a:cxnLst/>
              <a:rect l="l" t="t" r="r" b="b"/>
              <a:pathLst>
                <a:path w="4045" h="6695" extrusionOk="0">
                  <a:moveTo>
                    <a:pt x="3379" y="0"/>
                  </a:moveTo>
                  <a:lnTo>
                    <a:pt x="0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2" name="Google Shape;33572;p43"/>
            <p:cNvSpPr/>
            <p:nvPr/>
          </p:nvSpPr>
          <p:spPr>
            <a:xfrm>
              <a:off x="2652800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22" y="0"/>
                  </a:moveTo>
                  <a:lnTo>
                    <a:pt x="1" y="3316"/>
                  </a:lnTo>
                  <a:lnTo>
                    <a:pt x="3322" y="6695"/>
                  </a:lnTo>
                  <a:lnTo>
                    <a:pt x="4046" y="597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3" name="Google Shape;33573;p43"/>
            <p:cNvSpPr/>
            <p:nvPr/>
          </p:nvSpPr>
          <p:spPr>
            <a:xfrm>
              <a:off x="2728225" y="2191425"/>
              <a:ext cx="99575" cy="167375"/>
            </a:xfrm>
            <a:custGeom>
              <a:avLst/>
              <a:gdLst/>
              <a:ahLst/>
              <a:cxnLst/>
              <a:rect l="l" t="t" r="r" b="b"/>
              <a:pathLst>
                <a:path w="3983" h="6695" extrusionOk="0">
                  <a:moveTo>
                    <a:pt x="3321" y="0"/>
                  </a:moveTo>
                  <a:lnTo>
                    <a:pt x="1" y="3316"/>
                  </a:lnTo>
                  <a:lnTo>
                    <a:pt x="3321" y="6695"/>
                  </a:lnTo>
                  <a:lnTo>
                    <a:pt x="3982" y="5971"/>
                  </a:ln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4" name="Google Shape;33574;p43"/>
            <p:cNvSpPr/>
            <p:nvPr/>
          </p:nvSpPr>
          <p:spPr>
            <a:xfrm>
              <a:off x="2501975" y="2191425"/>
              <a:ext cx="101150" cy="147825"/>
            </a:xfrm>
            <a:custGeom>
              <a:avLst/>
              <a:gdLst/>
              <a:ahLst/>
              <a:cxnLst/>
              <a:rect l="l" t="t" r="r" b="b"/>
              <a:pathLst>
                <a:path w="4046" h="5913" extrusionOk="0">
                  <a:moveTo>
                    <a:pt x="3379" y="0"/>
                  </a:moveTo>
                  <a:lnTo>
                    <a:pt x="1" y="3316"/>
                  </a:lnTo>
                  <a:lnTo>
                    <a:pt x="2597" y="5913"/>
                  </a:lnTo>
                  <a:cubicBezTo>
                    <a:pt x="3017" y="5850"/>
                    <a:pt x="3442" y="5850"/>
                    <a:pt x="3862" y="5792"/>
                  </a:cubicBez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5" name="Google Shape;33575;p43"/>
            <p:cNvSpPr/>
            <p:nvPr/>
          </p:nvSpPr>
          <p:spPr>
            <a:xfrm>
              <a:off x="2577400" y="2191425"/>
              <a:ext cx="101125" cy="141800"/>
            </a:xfrm>
            <a:custGeom>
              <a:avLst/>
              <a:gdLst/>
              <a:ahLst/>
              <a:cxnLst/>
              <a:rect l="l" t="t" r="r" b="b"/>
              <a:pathLst>
                <a:path w="4045" h="5672" extrusionOk="0">
                  <a:moveTo>
                    <a:pt x="3379" y="0"/>
                  </a:moveTo>
                  <a:lnTo>
                    <a:pt x="0" y="3316"/>
                  </a:lnTo>
                  <a:lnTo>
                    <a:pt x="2356" y="5672"/>
                  </a:lnTo>
                  <a:cubicBezTo>
                    <a:pt x="2838" y="5672"/>
                    <a:pt x="3258" y="5672"/>
                    <a:pt x="3683" y="5609"/>
                  </a:cubicBez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6" name="Google Shape;33576;p43"/>
            <p:cNvSpPr/>
            <p:nvPr/>
          </p:nvSpPr>
          <p:spPr>
            <a:xfrm>
              <a:off x="2652800" y="2191425"/>
              <a:ext cx="101150" cy="138775"/>
            </a:xfrm>
            <a:custGeom>
              <a:avLst/>
              <a:gdLst/>
              <a:ahLst/>
              <a:cxnLst/>
              <a:rect l="l" t="t" r="r" b="b"/>
              <a:pathLst>
                <a:path w="4046" h="5551" extrusionOk="0">
                  <a:moveTo>
                    <a:pt x="3322" y="0"/>
                  </a:moveTo>
                  <a:lnTo>
                    <a:pt x="1" y="3316"/>
                  </a:lnTo>
                  <a:lnTo>
                    <a:pt x="2236" y="5551"/>
                  </a:lnTo>
                  <a:lnTo>
                    <a:pt x="3621" y="555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7" name="Google Shape;33577;p43"/>
            <p:cNvSpPr/>
            <p:nvPr/>
          </p:nvSpPr>
          <p:spPr>
            <a:xfrm>
              <a:off x="2728225" y="2191425"/>
              <a:ext cx="99575" cy="143250"/>
            </a:xfrm>
            <a:custGeom>
              <a:avLst/>
              <a:gdLst/>
              <a:ahLst/>
              <a:cxnLst/>
              <a:rect l="l" t="t" r="r" b="b"/>
              <a:pathLst>
                <a:path w="3983" h="5730" extrusionOk="0">
                  <a:moveTo>
                    <a:pt x="3321" y="0"/>
                  </a:moveTo>
                  <a:lnTo>
                    <a:pt x="1" y="3316"/>
                  </a:lnTo>
                  <a:lnTo>
                    <a:pt x="2293" y="5609"/>
                  </a:lnTo>
                  <a:cubicBezTo>
                    <a:pt x="2776" y="5672"/>
                    <a:pt x="3258" y="5672"/>
                    <a:pt x="3741" y="5730"/>
                  </a:cubicBez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78" name="Google Shape;33578;p43"/>
          <p:cNvGrpSpPr/>
          <p:nvPr/>
        </p:nvGrpSpPr>
        <p:grpSpPr>
          <a:xfrm rot="5204977">
            <a:off x="-151990" y="4545370"/>
            <a:ext cx="683451" cy="1332240"/>
            <a:chOff x="6463061" y="3274822"/>
            <a:chExt cx="683445" cy="1332228"/>
          </a:xfrm>
        </p:grpSpPr>
        <p:sp>
          <p:nvSpPr>
            <p:cNvPr id="33579" name="Google Shape;33579;p43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0" name="Google Shape;33580;p43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81" name="Google Shape;33581;p43"/>
          <p:cNvSpPr/>
          <p:nvPr/>
        </p:nvSpPr>
        <p:spPr>
          <a:xfrm rot="-10517371" flipH="1">
            <a:off x="7265990" y="3859782"/>
            <a:ext cx="3016362" cy="2367788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82" name="Google Shape;33582;p43"/>
          <p:cNvSpPr/>
          <p:nvPr/>
        </p:nvSpPr>
        <p:spPr>
          <a:xfrm rot="10800000" flipH="1">
            <a:off x="-1204056" y="-568036"/>
            <a:ext cx="3517527" cy="1615792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83" name="Google Shape;33583;p43"/>
          <p:cNvGrpSpPr/>
          <p:nvPr/>
        </p:nvGrpSpPr>
        <p:grpSpPr>
          <a:xfrm rot="3459148" flipH="1">
            <a:off x="6872087" y="114620"/>
            <a:ext cx="3405699" cy="1538559"/>
            <a:chOff x="4566900" y="1390450"/>
            <a:chExt cx="2009075" cy="897525"/>
          </a:xfrm>
        </p:grpSpPr>
        <p:sp>
          <p:nvSpPr>
            <p:cNvPr id="33584" name="Google Shape;33584;p43"/>
            <p:cNvSpPr/>
            <p:nvPr/>
          </p:nvSpPr>
          <p:spPr>
            <a:xfrm>
              <a:off x="6563875" y="2266825"/>
              <a:ext cx="12100" cy="21150"/>
            </a:xfrm>
            <a:custGeom>
              <a:avLst/>
              <a:gdLst/>
              <a:ahLst/>
              <a:cxnLst/>
              <a:rect l="l" t="t" r="r" b="b"/>
              <a:pathLst>
                <a:path w="484" h="846" extrusionOk="0">
                  <a:moveTo>
                    <a:pt x="483" y="1"/>
                  </a:moveTo>
                  <a:cubicBezTo>
                    <a:pt x="242" y="1"/>
                    <a:pt x="1" y="180"/>
                    <a:pt x="1" y="421"/>
                  </a:cubicBezTo>
                  <a:cubicBezTo>
                    <a:pt x="1" y="484"/>
                    <a:pt x="59" y="542"/>
                    <a:pt x="59" y="542"/>
                  </a:cubicBezTo>
                  <a:cubicBezTo>
                    <a:pt x="179" y="662"/>
                    <a:pt x="300" y="725"/>
                    <a:pt x="483" y="84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5" name="Google Shape;33585;p43"/>
            <p:cNvSpPr/>
            <p:nvPr/>
          </p:nvSpPr>
          <p:spPr>
            <a:xfrm>
              <a:off x="6563875" y="22260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6" name="Google Shape;33586;p43"/>
            <p:cNvSpPr/>
            <p:nvPr/>
          </p:nvSpPr>
          <p:spPr>
            <a:xfrm>
              <a:off x="6563875" y="218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7" name="Google Shape;33587;p43"/>
            <p:cNvSpPr/>
            <p:nvPr/>
          </p:nvSpPr>
          <p:spPr>
            <a:xfrm>
              <a:off x="6563875" y="2146175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8" name="Google Shape;33588;p43"/>
            <p:cNvSpPr/>
            <p:nvPr/>
          </p:nvSpPr>
          <p:spPr>
            <a:xfrm>
              <a:off x="6563875" y="210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9" name="Google Shape;33589;p43"/>
            <p:cNvSpPr/>
            <p:nvPr/>
          </p:nvSpPr>
          <p:spPr>
            <a:xfrm>
              <a:off x="6563875" y="206617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0" name="Google Shape;33590;p43"/>
            <p:cNvSpPr/>
            <p:nvPr/>
          </p:nvSpPr>
          <p:spPr>
            <a:xfrm>
              <a:off x="6563875" y="202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59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1" name="Google Shape;33591;p43"/>
            <p:cNvSpPr/>
            <p:nvPr/>
          </p:nvSpPr>
          <p:spPr>
            <a:xfrm>
              <a:off x="6563875" y="1986300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2" name="Google Shape;33592;p43"/>
            <p:cNvSpPr/>
            <p:nvPr/>
          </p:nvSpPr>
          <p:spPr>
            <a:xfrm>
              <a:off x="6563875" y="194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3" name="Google Shape;33593;p43"/>
            <p:cNvSpPr/>
            <p:nvPr/>
          </p:nvSpPr>
          <p:spPr>
            <a:xfrm>
              <a:off x="6563875" y="190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4" name="Google Shape;33594;p43"/>
            <p:cNvSpPr/>
            <p:nvPr/>
          </p:nvSpPr>
          <p:spPr>
            <a:xfrm>
              <a:off x="6563875" y="1865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03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5" name="Google Shape;33595;p43"/>
            <p:cNvSpPr/>
            <p:nvPr/>
          </p:nvSpPr>
          <p:spPr>
            <a:xfrm>
              <a:off x="6563875" y="182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6" name="Google Shape;33596;p43"/>
            <p:cNvSpPr/>
            <p:nvPr/>
          </p:nvSpPr>
          <p:spPr>
            <a:xfrm>
              <a:off x="6563875" y="1785625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7" name="Google Shape;33597;p43"/>
            <p:cNvSpPr/>
            <p:nvPr/>
          </p:nvSpPr>
          <p:spPr>
            <a:xfrm>
              <a:off x="6563875" y="174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8" name="Google Shape;33598;p43"/>
            <p:cNvSpPr/>
            <p:nvPr/>
          </p:nvSpPr>
          <p:spPr>
            <a:xfrm>
              <a:off x="6563875" y="1705750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9" name="Google Shape;33599;p43"/>
            <p:cNvSpPr/>
            <p:nvPr/>
          </p:nvSpPr>
          <p:spPr>
            <a:xfrm>
              <a:off x="6563875" y="166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0" name="Google Shape;33600;p43"/>
            <p:cNvSpPr/>
            <p:nvPr/>
          </p:nvSpPr>
          <p:spPr>
            <a:xfrm>
              <a:off x="6523100" y="2226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1" name="Google Shape;33601;p43"/>
            <p:cNvSpPr/>
            <p:nvPr/>
          </p:nvSpPr>
          <p:spPr>
            <a:xfrm>
              <a:off x="6523100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2" name="Google Shape;33602;p43"/>
            <p:cNvSpPr/>
            <p:nvPr/>
          </p:nvSpPr>
          <p:spPr>
            <a:xfrm>
              <a:off x="6523100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3" name="Google Shape;33603;p43"/>
            <p:cNvSpPr/>
            <p:nvPr/>
          </p:nvSpPr>
          <p:spPr>
            <a:xfrm>
              <a:off x="6523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4" name="Google Shape;33604;p43"/>
            <p:cNvSpPr/>
            <p:nvPr/>
          </p:nvSpPr>
          <p:spPr>
            <a:xfrm>
              <a:off x="6523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5" name="Google Shape;33605;p43"/>
            <p:cNvSpPr/>
            <p:nvPr/>
          </p:nvSpPr>
          <p:spPr>
            <a:xfrm>
              <a:off x="6523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6" name="Google Shape;33606;p43"/>
            <p:cNvSpPr/>
            <p:nvPr/>
          </p:nvSpPr>
          <p:spPr>
            <a:xfrm>
              <a:off x="6523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7" name="Google Shape;33607;p43"/>
            <p:cNvSpPr/>
            <p:nvPr/>
          </p:nvSpPr>
          <p:spPr>
            <a:xfrm>
              <a:off x="6523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8" name="Google Shape;33608;p43"/>
            <p:cNvSpPr/>
            <p:nvPr/>
          </p:nvSpPr>
          <p:spPr>
            <a:xfrm>
              <a:off x="6523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9" name="Google Shape;33609;p43"/>
            <p:cNvSpPr/>
            <p:nvPr/>
          </p:nvSpPr>
          <p:spPr>
            <a:xfrm>
              <a:off x="6523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0" name="Google Shape;33610;p43"/>
            <p:cNvSpPr/>
            <p:nvPr/>
          </p:nvSpPr>
          <p:spPr>
            <a:xfrm>
              <a:off x="6523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1" name="Google Shape;33611;p43"/>
            <p:cNvSpPr/>
            <p:nvPr/>
          </p:nvSpPr>
          <p:spPr>
            <a:xfrm>
              <a:off x="6523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2" name="Google Shape;33612;p43"/>
            <p:cNvSpPr/>
            <p:nvPr/>
          </p:nvSpPr>
          <p:spPr>
            <a:xfrm>
              <a:off x="6523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3" name="Google Shape;33613;p43"/>
            <p:cNvSpPr/>
            <p:nvPr/>
          </p:nvSpPr>
          <p:spPr>
            <a:xfrm>
              <a:off x="6523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4" name="Google Shape;33614;p43"/>
            <p:cNvSpPr/>
            <p:nvPr/>
          </p:nvSpPr>
          <p:spPr>
            <a:xfrm>
              <a:off x="65231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5" name="Google Shape;33615;p43"/>
            <p:cNvSpPr/>
            <p:nvPr/>
          </p:nvSpPr>
          <p:spPr>
            <a:xfrm>
              <a:off x="65231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6" name="Google Shape;33616;p43"/>
            <p:cNvSpPr/>
            <p:nvPr/>
          </p:nvSpPr>
          <p:spPr>
            <a:xfrm>
              <a:off x="6523100" y="1585075"/>
              <a:ext cx="21125" cy="24175"/>
            </a:xfrm>
            <a:custGeom>
              <a:avLst/>
              <a:gdLst/>
              <a:ahLst/>
              <a:cxnLst/>
              <a:rect l="l" t="t" r="r" b="b"/>
              <a:pathLst>
                <a:path w="845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666" y="966"/>
                    <a:pt x="787" y="846"/>
                    <a:pt x="845" y="725"/>
                  </a:cubicBezTo>
                  <a:cubicBezTo>
                    <a:pt x="787" y="484"/>
                    <a:pt x="666" y="242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7" name="Google Shape;33617;p43"/>
            <p:cNvSpPr/>
            <p:nvPr/>
          </p:nvSpPr>
          <p:spPr>
            <a:xfrm>
              <a:off x="6523100" y="1554925"/>
              <a:ext cx="6050" cy="12075"/>
            </a:xfrm>
            <a:custGeom>
              <a:avLst/>
              <a:gdLst/>
              <a:ahLst/>
              <a:cxnLst/>
              <a:rect l="l" t="t" r="r" b="b"/>
              <a:pathLst>
                <a:path w="242" h="483" extrusionOk="0">
                  <a:moveTo>
                    <a:pt x="0" y="0"/>
                  </a:moveTo>
                  <a:lnTo>
                    <a:pt x="0" y="58"/>
                  </a:lnTo>
                  <a:cubicBezTo>
                    <a:pt x="0" y="179"/>
                    <a:pt x="63" y="300"/>
                    <a:pt x="121" y="420"/>
                  </a:cubicBezTo>
                  <a:cubicBezTo>
                    <a:pt x="184" y="420"/>
                    <a:pt x="184" y="483"/>
                    <a:pt x="242" y="483"/>
                  </a:cubicBezTo>
                  <a:cubicBezTo>
                    <a:pt x="184" y="300"/>
                    <a:pt x="63" y="179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8" name="Google Shape;33618;p43"/>
            <p:cNvSpPr/>
            <p:nvPr/>
          </p:nvSpPr>
          <p:spPr>
            <a:xfrm>
              <a:off x="6489925" y="2226050"/>
              <a:ext cx="15100" cy="12100"/>
            </a:xfrm>
            <a:custGeom>
              <a:avLst/>
              <a:gdLst/>
              <a:ahLst/>
              <a:cxnLst/>
              <a:rect l="l" t="t" r="r" b="b"/>
              <a:pathLst>
                <a:path w="604" h="484" extrusionOk="0">
                  <a:moveTo>
                    <a:pt x="0" y="1"/>
                  </a:moveTo>
                  <a:cubicBezTo>
                    <a:pt x="183" y="184"/>
                    <a:pt x="425" y="305"/>
                    <a:pt x="603" y="483"/>
                  </a:cubicBezTo>
                  <a:cubicBezTo>
                    <a:pt x="603" y="184"/>
                    <a:pt x="362" y="1"/>
                    <a:pt x="1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9" name="Google Shape;33619;p43"/>
            <p:cNvSpPr/>
            <p:nvPr/>
          </p:nvSpPr>
          <p:spPr>
            <a:xfrm>
              <a:off x="6480875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0" name="Google Shape;33620;p43"/>
            <p:cNvSpPr/>
            <p:nvPr/>
          </p:nvSpPr>
          <p:spPr>
            <a:xfrm>
              <a:off x="6480875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1" name="Google Shape;33621;p43"/>
            <p:cNvSpPr/>
            <p:nvPr/>
          </p:nvSpPr>
          <p:spPr>
            <a:xfrm>
              <a:off x="64808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2" name="Google Shape;33622;p43"/>
            <p:cNvSpPr/>
            <p:nvPr/>
          </p:nvSpPr>
          <p:spPr>
            <a:xfrm>
              <a:off x="64808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3" name="Google Shape;33623;p43"/>
            <p:cNvSpPr/>
            <p:nvPr/>
          </p:nvSpPr>
          <p:spPr>
            <a:xfrm>
              <a:off x="64808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4" name="Google Shape;33624;p43"/>
            <p:cNvSpPr/>
            <p:nvPr/>
          </p:nvSpPr>
          <p:spPr>
            <a:xfrm>
              <a:off x="64808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5" name="Google Shape;33625;p43"/>
            <p:cNvSpPr/>
            <p:nvPr/>
          </p:nvSpPr>
          <p:spPr>
            <a:xfrm>
              <a:off x="64808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6" name="Google Shape;33626;p43"/>
            <p:cNvSpPr/>
            <p:nvPr/>
          </p:nvSpPr>
          <p:spPr>
            <a:xfrm>
              <a:off x="64808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7" name="Google Shape;33627;p43"/>
            <p:cNvSpPr/>
            <p:nvPr/>
          </p:nvSpPr>
          <p:spPr>
            <a:xfrm>
              <a:off x="64808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8" name="Google Shape;33628;p43"/>
            <p:cNvSpPr/>
            <p:nvPr/>
          </p:nvSpPr>
          <p:spPr>
            <a:xfrm>
              <a:off x="64808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9" name="Google Shape;33629;p43"/>
            <p:cNvSpPr/>
            <p:nvPr/>
          </p:nvSpPr>
          <p:spPr>
            <a:xfrm>
              <a:off x="64808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0" name="Google Shape;33630;p43"/>
            <p:cNvSpPr/>
            <p:nvPr/>
          </p:nvSpPr>
          <p:spPr>
            <a:xfrm>
              <a:off x="64808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1" name="Google Shape;33631;p43"/>
            <p:cNvSpPr/>
            <p:nvPr/>
          </p:nvSpPr>
          <p:spPr>
            <a:xfrm>
              <a:off x="64808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2" name="Google Shape;33632;p43"/>
            <p:cNvSpPr/>
            <p:nvPr/>
          </p:nvSpPr>
          <p:spPr>
            <a:xfrm>
              <a:off x="64808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3" name="Google Shape;33633;p43"/>
            <p:cNvSpPr/>
            <p:nvPr/>
          </p:nvSpPr>
          <p:spPr>
            <a:xfrm>
              <a:off x="64808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4" name="Google Shape;33634;p43"/>
            <p:cNvSpPr/>
            <p:nvPr/>
          </p:nvSpPr>
          <p:spPr>
            <a:xfrm>
              <a:off x="64808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5" name="Google Shape;33635;p43"/>
            <p:cNvSpPr/>
            <p:nvPr/>
          </p:nvSpPr>
          <p:spPr>
            <a:xfrm>
              <a:off x="64808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6" name="Google Shape;33636;p43"/>
            <p:cNvSpPr/>
            <p:nvPr/>
          </p:nvSpPr>
          <p:spPr>
            <a:xfrm>
              <a:off x="6480875" y="1506650"/>
              <a:ext cx="21125" cy="22600"/>
            </a:xfrm>
            <a:custGeom>
              <a:avLst/>
              <a:gdLst/>
              <a:ahLst/>
              <a:cxnLst/>
              <a:rect l="l" t="t" r="r" b="b"/>
              <a:pathLst>
                <a:path w="845" h="904" extrusionOk="0">
                  <a:moveTo>
                    <a:pt x="241" y="1"/>
                  </a:moveTo>
                  <a:cubicBezTo>
                    <a:pt x="121" y="121"/>
                    <a:pt x="0" y="242"/>
                    <a:pt x="0" y="421"/>
                  </a:cubicBezTo>
                  <a:cubicBezTo>
                    <a:pt x="0" y="541"/>
                    <a:pt x="63" y="662"/>
                    <a:pt x="183" y="725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66" y="845"/>
                    <a:pt x="787" y="783"/>
                    <a:pt x="845" y="662"/>
                  </a:cubicBezTo>
                  <a:lnTo>
                    <a:pt x="666" y="483"/>
                  </a:lnTo>
                  <a:cubicBezTo>
                    <a:pt x="545" y="300"/>
                    <a:pt x="362" y="179"/>
                    <a:pt x="24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7" name="Google Shape;33637;p43"/>
            <p:cNvSpPr/>
            <p:nvPr/>
          </p:nvSpPr>
          <p:spPr>
            <a:xfrm>
              <a:off x="6446225" y="2185400"/>
              <a:ext cx="16575" cy="1655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79" y="0"/>
                  </a:moveTo>
                  <a:cubicBezTo>
                    <a:pt x="122" y="0"/>
                    <a:pt x="59" y="58"/>
                    <a:pt x="1" y="58"/>
                  </a:cubicBezTo>
                  <a:cubicBezTo>
                    <a:pt x="242" y="299"/>
                    <a:pt x="421" y="483"/>
                    <a:pt x="662" y="661"/>
                  </a:cubicBezTo>
                  <a:lnTo>
                    <a:pt x="662" y="483"/>
                  </a:lnTo>
                  <a:cubicBezTo>
                    <a:pt x="662" y="241"/>
                    <a:pt x="483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8" name="Google Shape;33638;p43"/>
            <p:cNvSpPr/>
            <p:nvPr/>
          </p:nvSpPr>
          <p:spPr>
            <a:xfrm>
              <a:off x="6440200" y="2146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9" name="Google Shape;33639;p43"/>
            <p:cNvSpPr/>
            <p:nvPr/>
          </p:nvSpPr>
          <p:spPr>
            <a:xfrm>
              <a:off x="6440200" y="2105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0" name="Google Shape;33640;p43"/>
            <p:cNvSpPr/>
            <p:nvPr/>
          </p:nvSpPr>
          <p:spPr>
            <a:xfrm>
              <a:off x="6440200" y="206617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1" name="Google Shape;33641;p43"/>
            <p:cNvSpPr/>
            <p:nvPr/>
          </p:nvSpPr>
          <p:spPr>
            <a:xfrm>
              <a:off x="6440200" y="202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2" name="Google Shape;33642;p43"/>
            <p:cNvSpPr/>
            <p:nvPr/>
          </p:nvSpPr>
          <p:spPr>
            <a:xfrm>
              <a:off x="644020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3" name="Google Shape;33643;p43"/>
            <p:cNvSpPr/>
            <p:nvPr/>
          </p:nvSpPr>
          <p:spPr>
            <a:xfrm>
              <a:off x="64402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4" name="Google Shape;33644;p43"/>
            <p:cNvSpPr/>
            <p:nvPr/>
          </p:nvSpPr>
          <p:spPr>
            <a:xfrm>
              <a:off x="64402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5" name="Google Shape;33645;p43"/>
            <p:cNvSpPr/>
            <p:nvPr/>
          </p:nvSpPr>
          <p:spPr>
            <a:xfrm>
              <a:off x="64402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6" name="Google Shape;33646;p43"/>
            <p:cNvSpPr/>
            <p:nvPr/>
          </p:nvSpPr>
          <p:spPr>
            <a:xfrm>
              <a:off x="64402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7" name="Google Shape;33647;p43"/>
            <p:cNvSpPr/>
            <p:nvPr/>
          </p:nvSpPr>
          <p:spPr>
            <a:xfrm>
              <a:off x="64402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3" y="725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8" name="Google Shape;33648;p43"/>
            <p:cNvSpPr/>
            <p:nvPr/>
          </p:nvSpPr>
          <p:spPr>
            <a:xfrm>
              <a:off x="64402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9" name="Google Shape;33649;p43"/>
            <p:cNvSpPr/>
            <p:nvPr/>
          </p:nvSpPr>
          <p:spPr>
            <a:xfrm>
              <a:off x="64402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0" name="Google Shape;33650;p43"/>
            <p:cNvSpPr/>
            <p:nvPr/>
          </p:nvSpPr>
          <p:spPr>
            <a:xfrm>
              <a:off x="64402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1" name="Google Shape;33651;p43"/>
            <p:cNvSpPr/>
            <p:nvPr/>
          </p:nvSpPr>
          <p:spPr>
            <a:xfrm>
              <a:off x="64402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0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4" y="908"/>
                    <a:pt x="903" y="667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2" name="Google Shape;33652;p43"/>
            <p:cNvSpPr/>
            <p:nvPr/>
          </p:nvSpPr>
          <p:spPr>
            <a:xfrm>
              <a:off x="64402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3" name="Google Shape;33653;p43"/>
            <p:cNvSpPr/>
            <p:nvPr/>
          </p:nvSpPr>
          <p:spPr>
            <a:xfrm>
              <a:off x="64402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4" name="Google Shape;33654;p43"/>
            <p:cNvSpPr/>
            <p:nvPr/>
          </p:nvSpPr>
          <p:spPr>
            <a:xfrm>
              <a:off x="64402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08"/>
                    <a:pt x="903" y="725"/>
                    <a:pt x="903" y="484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5" name="Google Shape;33655;p43"/>
            <p:cNvSpPr/>
            <p:nvPr/>
          </p:nvSpPr>
          <p:spPr>
            <a:xfrm>
              <a:off x="6440200" y="1471900"/>
              <a:ext cx="19575" cy="16675"/>
            </a:xfrm>
            <a:custGeom>
              <a:avLst/>
              <a:gdLst/>
              <a:ahLst/>
              <a:cxnLst/>
              <a:rect l="l" t="t" r="r" b="b"/>
              <a:pathLst>
                <a:path w="783" h="667" extrusionOk="0">
                  <a:moveTo>
                    <a:pt x="1" y="1"/>
                  </a:moveTo>
                  <a:lnTo>
                    <a:pt x="1" y="184"/>
                  </a:lnTo>
                  <a:cubicBezTo>
                    <a:pt x="1" y="305"/>
                    <a:pt x="1" y="425"/>
                    <a:pt x="121" y="546"/>
                  </a:cubicBezTo>
                  <a:cubicBezTo>
                    <a:pt x="242" y="604"/>
                    <a:pt x="363" y="667"/>
                    <a:pt x="483" y="667"/>
                  </a:cubicBezTo>
                  <a:cubicBezTo>
                    <a:pt x="604" y="667"/>
                    <a:pt x="724" y="604"/>
                    <a:pt x="782" y="546"/>
                  </a:cubicBezTo>
                  <a:cubicBezTo>
                    <a:pt x="541" y="363"/>
                    <a:pt x="300" y="184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6" name="Google Shape;33656;p43"/>
            <p:cNvSpPr/>
            <p:nvPr/>
          </p:nvSpPr>
          <p:spPr>
            <a:xfrm>
              <a:off x="6404000" y="2146175"/>
              <a:ext cx="18125" cy="16550"/>
            </a:xfrm>
            <a:custGeom>
              <a:avLst/>
              <a:gdLst/>
              <a:ahLst/>
              <a:cxnLst/>
              <a:rect l="l" t="t" r="r" b="b"/>
              <a:pathLst>
                <a:path w="725" h="662" extrusionOk="0">
                  <a:moveTo>
                    <a:pt x="242" y="0"/>
                  </a:moveTo>
                  <a:cubicBezTo>
                    <a:pt x="121" y="0"/>
                    <a:pt x="58" y="0"/>
                    <a:pt x="1" y="58"/>
                  </a:cubicBezTo>
                  <a:cubicBezTo>
                    <a:pt x="179" y="242"/>
                    <a:pt x="420" y="483"/>
                    <a:pt x="662" y="662"/>
                  </a:cubicBezTo>
                  <a:cubicBezTo>
                    <a:pt x="662" y="604"/>
                    <a:pt x="725" y="541"/>
                    <a:pt x="725" y="420"/>
                  </a:cubicBezTo>
                  <a:cubicBezTo>
                    <a:pt x="725" y="179"/>
                    <a:pt x="483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7" name="Google Shape;33657;p43"/>
            <p:cNvSpPr/>
            <p:nvPr/>
          </p:nvSpPr>
          <p:spPr>
            <a:xfrm>
              <a:off x="63979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8" name="Google Shape;33658;p43"/>
            <p:cNvSpPr/>
            <p:nvPr/>
          </p:nvSpPr>
          <p:spPr>
            <a:xfrm>
              <a:off x="63979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9" name="Google Shape;33659;p43"/>
            <p:cNvSpPr/>
            <p:nvPr/>
          </p:nvSpPr>
          <p:spPr>
            <a:xfrm>
              <a:off x="63979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0" name="Google Shape;33660;p43"/>
            <p:cNvSpPr/>
            <p:nvPr/>
          </p:nvSpPr>
          <p:spPr>
            <a:xfrm>
              <a:off x="63979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1" name="Google Shape;33661;p43"/>
            <p:cNvSpPr/>
            <p:nvPr/>
          </p:nvSpPr>
          <p:spPr>
            <a:xfrm>
              <a:off x="63979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2" name="Google Shape;33662;p43"/>
            <p:cNvSpPr/>
            <p:nvPr/>
          </p:nvSpPr>
          <p:spPr>
            <a:xfrm>
              <a:off x="63979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3" name="Google Shape;33663;p43"/>
            <p:cNvSpPr/>
            <p:nvPr/>
          </p:nvSpPr>
          <p:spPr>
            <a:xfrm>
              <a:off x="63979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4" name="Google Shape;33664;p43"/>
            <p:cNvSpPr/>
            <p:nvPr/>
          </p:nvSpPr>
          <p:spPr>
            <a:xfrm>
              <a:off x="63979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5" name="Google Shape;33665;p43"/>
            <p:cNvSpPr/>
            <p:nvPr/>
          </p:nvSpPr>
          <p:spPr>
            <a:xfrm>
              <a:off x="63979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6" name="Google Shape;33666;p43"/>
            <p:cNvSpPr/>
            <p:nvPr/>
          </p:nvSpPr>
          <p:spPr>
            <a:xfrm>
              <a:off x="63979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7" name="Google Shape;33667;p43"/>
            <p:cNvSpPr/>
            <p:nvPr/>
          </p:nvSpPr>
          <p:spPr>
            <a:xfrm>
              <a:off x="63979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8" name="Google Shape;33668;p43"/>
            <p:cNvSpPr/>
            <p:nvPr/>
          </p:nvSpPr>
          <p:spPr>
            <a:xfrm>
              <a:off x="63979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9" name="Google Shape;33669;p43"/>
            <p:cNvSpPr/>
            <p:nvPr/>
          </p:nvSpPr>
          <p:spPr>
            <a:xfrm>
              <a:off x="63979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0" name="Google Shape;33670;p43"/>
            <p:cNvSpPr/>
            <p:nvPr/>
          </p:nvSpPr>
          <p:spPr>
            <a:xfrm>
              <a:off x="63979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1" name="Google Shape;33671;p43"/>
            <p:cNvSpPr/>
            <p:nvPr/>
          </p:nvSpPr>
          <p:spPr>
            <a:xfrm>
              <a:off x="63979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2" name="Google Shape;33672;p43"/>
            <p:cNvSpPr/>
            <p:nvPr/>
          </p:nvSpPr>
          <p:spPr>
            <a:xfrm>
              <a:off x="63979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3" name="Google Shape;33673;p43"/>
            <p:cNvSpPr/>
            <p:nvPr/>
          </p:nvSpPr>
          <p:spPr>
            <a:xfrm>
              <a:off x="63979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4" name="Google Shape;33674;p43"/>
            <p:cNvSpPr/>
            <p:nvPr/>
          </p:nvSpPr>
          <p:spPr>
            <a:xfrm>
              <a:off x="6360200" y="2105400"/>
              <a:ext cx="19700" cy="18125"/>
            </a:xfrm>
            <a:custGeom>
              <a:avLst/>
              <a:gdLst/>
              <a:ahLst/>
              <a:cxnLst/>
              <a:rect l="l" t="t" r="r" b="b"/>
              <a:pathLst>
                <a:path w="788" h="725" extrusionOk="0">
                  <a:moveTo>
                    <a:pt x="305" y="0"/>
                  </a:moveTo>
                  <a:cubicBezTo>
                    <a:pt x="184" y="0"/>
                    <a:pt x="121" y="63"/>
                    <a:pt x="1" y="121"/>
                  </a:cubicBezTo>
                  <a:cubicBezTo>
                    <a:pt x="242" y="362"/>
                    <a:pt x="483" y="545"/>
                    <a:pt x="724" y="724"/>
                  </a:cubicBezTo>
                  <a:cubicBezTo>
                    <a:pt x="787" y="666"/>
                    <a:pt x="787" y="603"/>
                    <a:pt x="787" y="483"/>
                  </a:cubicBezTo>
                  <a:cubicBezTo>
                    <a:pt x="787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5" name="Google Shape;33675;p43"/>
            <p:cNvSpPr/>
            <p:nvPr/>
          </p:nvSpPr>
          <p:spPr>
            <a:xfrm>
              <a:off x="63557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26" y="876"/>
                    <a:pt x="303" y="930"/>
                    <a:pt x="411" y="930"/>
                  </a:cubicBezTo>
                  <a:cubicBezTo>
                    <a:pt x="451" y="930"/>
                    <a:pt x="494" y="923"/>
                    <a:pt x="542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6" name="Google Shape;33676;p43"/>
            <p:cNvSpPr/>
            <p:nvPr/>
          </p:nvSpPr>
          <p:spPr>
            <a:xfrm>
              <a:off x="63557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7" name="Google Shape;33677;p43"/>
            <p:cNvSpPr/>
            <p:nvPr/>
          </p:nvSpPr>
          <p:spPr>
            <a:xfrm>
              <a:off x="63557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8" name="Google Shape;33678;p43"/>
            <p:cNvSpPr/>
            <p:nvPr/>
          </p:nvSpPr>
          <p:spPr>
            <a:xfrm>
              <a:off x="63557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9" name="Google Shape;33679;p43"/>
            <p:cNvSpPr/>
            <p:nvPr/>
          </p:nvSpPr>
          <p:spPr>
            <a:xfrm>
              <a:off x="63557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0" name="Google Shape;33680;p43"/>
            <p:cNvSpPr/>
            <p:nvPr/>
          </p:nvSpPr>
          <p:spPr>
            <a:xfrm>
              <a:off x="63557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1" name="Google Shape;33681;p43"/>
            <p:cNvSpPr/>
            <p:nvPr/>
          </p:nvSpPr>
          <p:spPr>
            <a:xfrm>
              <a:off x="63557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2" name="Google Shape;33682;p43"/>
            <p:cNvSpPr/>
            <p:nvPr/>
          </p:nvSpPr>
          <p:spPr>
            <a:xfrm>
              <a:off x="63557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26" y="876"/>
                    <a:pt x="303" y="931"/>
                    <a:pt x="411" y="931"/>
                  </a:cubicBezTo>
                  <a:cubicBezTo>
                    <a:pt x="451" y="931"/>
                    <a:pt x="494" y="923"/>
                    <a:pt x="542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3" name="Google Shape;33683;p43"/>
            <p:cNvSpPr/>
            <p:nvPr/>
          </p:nvSpPr>
          <p:spPr>
            <a:xfrm>
              <a:off x="63557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4" name="Google Shape;33684;p43"/>
            <p:cNvSpPr/>
            <p:nvPr/>
          </p:nvSpPr>
          <p:spPr>
            <a:xfrm>
              <a:off x="63557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5" name="Google Shape;33685;p43"/>
            <p:cNvSpPr/>
            <p:nvPr/>
          </p:nvSpPr>
          <p:spPr>
            <a:xfrm>
              <a:off x="63557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6" name="Google Shape;33686;p43"/>
            <p:cNvSpPr/>
            <p:nvPr/>
          </p:nvSpPr>
          <p:spPr>
            <a:xfrm>
              <a:off x="63557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80" y="787"/>
                  </a:cubicBezTo>
                  <a:cubicBezTo>
                    <a:pt x="242" y="845"/>
                    <a:pt x="363" y="908"/>
                    <a:pt x="542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7" name="Google Shape;33687;p43"/>
            <p:cNvSpPr/>
            <p:nvPr/>
          </p:nvSpPr>
          <p:spPr>
            <a:xfrm>
              <a:off x="63557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8" name="Google Shape;33688;p43"/>
            <p:cNvSpPr/>
            <p:nvPr/>
          </p:nvSpPr>
          <p:spPr>
            <a:xfrm>
              <a:off x="63557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9" name="Google Shape;33689;p43"/>
            <p:cNvSpPr/>
            <p:nvPr/>
          </p:nvSpPr>
          <p:spPr>
            <a:xfrm>
              <a:off x="63557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0" name="Google Shape;33690;p43"/>
            <p:cNvSpPr/>
            <p:nvPr/>
          </p:nvSpPr>
          <p:spPr>
            <a:xfrm>
              <a:off x="63557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1" name="Google Shape;33691;p43"/>
            <p:cNvSpPr/>
            <p:nvPr/>
          </p:nvSpPr>
          <p:spPr>
            <a:xfrm>
              <a:off x="6355725" y="1434250"/>
              <a:ext cx="22600" cy="14150"/>
            </a:xfrm>
            <a:custGeom>
              <a:avLst/>
              <a:gdLst/>
              <a:ahLst/>
              <a:cxnLst/>
              <a:rect l="l" t="t" r="r" b="b"/>
              <a:pathLst>
                <a:path w="904" h="566" extrusionOk="0">
                  <a:moveTo>
                    <a:pt x="59" y="1"/>
                  </a:moveTo>
                  <a:cubicBezTo>
                    <a:pt x="1" y="59"/>
                    <a:pt x="1" y="59"/>
                    <a:pt x="1" y="121"/>
                  </a:cubicBezTo>
                  <a:cubicBezTo>
                    <a:pt x="1" y="242"/>
                    <a:pt x="59" y="363"/>
                    <a:pt x="180" y="421"/>
                  </a:cubicBezTo>
                  <a:cubicBezTo>
                    <a:pt x="225" y="509"/>
                    <a:pt x="302" y="566"/>
                    <a:pt x="410" y="566"/>
                  </a:cubicBezTo>
                  <a:cubicBezTo>
                    <a:pt x="449" y="566"/>
                    <a:pt x="493" y="558"/>
                    <a:pt x="542" y="541"/>
                  </a:cubicBezTo>
                  <a:cubicBezTo>
                    <a:pt x="662" y="541"/>
                    <a:pt x="846" y="483"/>
                    <a:pt x="903" y="300"/>
                  </a:cubicBezTo>
                  <a:cubicBezTo>
                    <a:pt x="604" y="179"/>
                    <a:pt x="300" y="121"/>
                    <a:pt x="5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2" name="Google Shape;33692;p43"/>
            <p:cNvSpPr/>
            <p:nvPr/>
          </p:nvSpPr>
          <p:spPr>
            <a:xfrm>
              <a:off x="6316525" y="2066175"/>
              <a:ext cx="22575" cy="19700"/>
            </a:xfrm>
            <a:custGeom>
              <a:avLst/>
              <a:gdLst/>
              <a:ahLst/>
              <a:cxnLst/>
              <a:rect l="l" t="t" r="r" b="b"/>
              <a:pathLst>
                <a:path w="903" h="788" extrusionOk="0">
                  <a:moveTo>
                    <a:pt x="420" y="0"/>
                  </a:moveTo>
                  <a:cubicBezTo>
                    <a:pt x="242" y="0"/>
                    <a:pt x="58" y="63"/>
                    <a:pt x="0" y="242"/>
                  </a:cubicBezTo>
                  <a:cubicBezTo>
                    <a:pt x="179" y="425"/>
                    <a:pt x="420" y="546"/>
                    <a:pt x="604" y="724"/>
                  </a:cubicBezTo>
                  <a:cubicBezTo>
                    <a:pt x="662" y="724"/>
                    <a:pt x="662" y="787"/>
                    <a:pt x="724" y="787"/>
                  </a:cubicBezTo>
                  <a:cubicBezTo>
                    <a:pt x="845" y="724"/>
                    <a:pt x="903" y="604"/>
                    <a:pt x="903" y="425"/>
                  </a:cubicBezTo>
                  <a:cubicBezTo>
                    <a:pt x="845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3" name="Google Shape;33693;p43"/>
            <p:cNvSpPr/>
            <p:nvPr/>
          </p:nvSpPr>
          <p:spPr>
            <a:xfrm>
              <a:off x="6314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4" name="Google Shape;33694;p43"/>
            <p:cNvSpPr/>
            <p:nvPr/>
          </p:nvSpPr>
          <p:spPr>
            <a:xfrm>
              <a:off x="6314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5" name="Google Shape;33695;p43"/>
            <p:cNvSpPr/>
            <p:nvPr/>
          </p:nvSpPr>
          <p:spPr>
            <a:xfrm>
              <a:off x="6314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6" name="Google Shape;33696;p43"/>
            <p:cNvSpPr/>
            <p:nvPr/>
          </p:nvSpPr>
          <p:spPr>
            <a:xfrm>
              <a:off x="6314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7" name="Google Shape;33697;p43"/>
            <p:cNvSpPr/>
            <p:nvPr/>
          </p:nvSpPr>
          <p:spPr>
            <a:xfrm>
              <a:off x="6314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8" name="Google Shape;33698;p43"/>
            <p:cNvSpPr/>
            <p:nvPr/>
          </p:nvSpPr>
          <p:spPr>
            <a:xfrm>
              <a:off x="6314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9" name="Google Shape;33699;p43"/>
            <p:cNvSpPr/>
            <p:nvPr/>
          </p:nvSpPr>
          <p:spPr>
            <a:xfrm>
              <a:off x="6314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0" name="Google Shape;33700;p43"/>
            <p:cNvSpPr/>
            <p:nvPr/>
          </p:nvSpPr>
          <p:spPr>
            <a:xfrm>
              <a:off x="6314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1" name="Google Shape;33701;p43"/>
            <p:cNvSpPr/>
            <p:nvPr/>
          </p:nvSpPr>
          <p:spPr>
            <a:xfrm>
              <a:off x="6314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2" name="Google Shape;33702;p43"/>
            <p:cNvSpPr/>
            <p:nvPr/>
          </p:nvSpPr>
          <p:spPr>
            <a:xfrm>
              <a:off x="6314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3" name="Google Shape;33703;p43"/>
            <p:cNvSpPr/>
            <p:nvPr/>
          </p:nvSpPr>
          <p:spPr>
            <a:xfrm>
              <a:off x="6314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4" name="Google Shape;33704;p43"/>
            <p:cNvSpPr/>
            <p:nvPr/>
          </p:nvSpPr>
          <p:spPr>
            <a:xfrm>
              <a:off x="6314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5" name="Google Shape;33705;p43"/>
            <p:cNvSpPr/>
            <p:nvPr/>
          </p:nvSpPr>
          <p:spPr>
            <a:xfrm>
              <a:off x="6314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6" name="Google Shape;33706;p43"/>
            <p:cNvSpPr/>
            <p:nvPr/>
          </p:nvSpPr>
          <p:spPr>
            <a:xfrm>
              <a:off x="6314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7" name="Google Shape;33707;p43"/>
            <p:cNvSpPr/>
            <p:nvPr/>
          </p:nvSpPr>
          <p:spPr>
            <a:xfrm>
              <a:off x="6314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8" name="Google Shape;33708;p43"/>
            <p:cNvSpPr/>
            <p:nvPr/>
          </p:nvSpPr>
          <p:spPr>
            <a:xfrm>
              <a:off x="6314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3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300"/>
                    <a:pt x="908" y="179"/>
                    <a:pt x="787" y="121"/>
                  </a:cubicBezTo>
                  <a:cubicBezTo>
                    <a:pt x="667" y="59"/>
                    <a:pt x="483" y="59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9" name="Google Shape;33709;p43"/>
            <p:cNvSpPr/>
            <p:nvPr/>
          </p:nvSpPr>
          <p:spPr>
            <a:xfrm>
              <a:off x="62727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846"/>
                    <a:pt x="304" y="903"/>
                    <a:pt x="362" y="903"/>
                  </a:cubicBezTo>
                  <a:cubicBezTo>
                    <a:pt x="425" y="966"/>
                    <a:pt x="425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0" name="Google Shape;33710;p43"/>
            <p:cNvSpPr/>
            <p:nvPr/>
          </p:nvSpPr>
          <p:spPr>
            <a:xfrm>
              <a:off x="62727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1" name="Google Shape;33711;p43"/>
            <p:cNvSpPr/>
            <p:nvPr/>
          </p:nvSpPr>
          <p:spPr>
            <a:xfrm>
              <a:off x="62727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2" name="Google Shape;33712;p43"/>
            <p:cNvSpPr/>
            <p:nvPr/>
          </p:nvSpPr>
          <p:spPr>
            <a:xfrm>
              <a:off x="62727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3" name="Google Shape;33713;p43"/>
            <p:cNvSpPr/>
            <p:nvPr/>
          </p:nvSpPr>
          <p:spPr>
            <a:xfrm>
              <a:off x="62727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4" name="Google Shape;33714;p43"/>
            <p:cNvSpPr/>
            <p:nvPr/>
          </p:nvSpPr>
          <p:spPr>
            <a:xfrm>
              <a:off x="62727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5" name="Google Shape;33715;p43"/>
            <p:cNvSpPr/>
            <p:nvPr/>
          </p:nvSpPr>
          <p:spPr>
            <a:xfrm>
              <a:off x="62727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6" name="Google Shape;33716;p43"/>
            <p:cNvSpPr/>
            <p:nvPr/>
          </p:nvSpPr>
          <p:spPr>
            <a:xfrm>
              <a:off x="62727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7" name="Google Shape;33717;p43"/>
            <p:cNvSpPr/>
            <p:nvPr/>
          </p:nvSpPr>
          <p:spPr>
            <a:xfrm>
              <a:off x="62727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8" name="Google Shape;33718;p43"/>
            <p:cNvSpPr/>
            <p:nvPr/>
          </p:nvSpPr>
          <p:spPr>
            <a:xfrm>
              <a:off x="62727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9" name="Google Shape;33719;p43"/>
            <p:cNvSpPr/>
            <p:nvPr/>
          </p:nvSpPr>
          <p:spPr>
            <a:xfrm>
              <a:off x="62727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0" name="Google Shape;33720;p43"/>
            <p:cNvSpPr/>
            <p:nvPr/>
          </p:nvSpPr>
          <p:spPr>
            <a:xfrm>
              <a:off x="62727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1" name="Google Shape;33721;p43"/>
            <p:cNvSpPr/>
            <p:nvPr/>
          </p:nvSpPr>
          <p:spPr>
            <a:xfrm>
              <a:off x="62727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2" name="Google Shape;33722;p43"/>
            <p:cNvSpPr/>
            <p:nvPr/>
          </p:nvSpPr>
          <p:spPr>
            <a:xfrm>
              <a:off x="62727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3" name="Google Shape;33723;p43"/>
            <p:cNvSpPr/>
            <p:nvPr/>
          </p:nvSpPr>
          <p:spPr>
            <a:xfrm>
              <a:off x="62727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4" name="Google Shape;33724;p43"/>
            <p:cNvSpPr/>
            <p:nvPr/>
          </p:nvSpPr>
          <p:spPr>
            <a:xfrm>
              <a:off x="62727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5" name="Google Shape;33725;p43"/>
            <p:cNvSpPr/>
            <p:nvPr/>
          </p:nvSpPr>
          <p:spPr>
            <a:xfrm>
              <a:off x="6239525" y="2025500"/>
              <a:ext cx="15125" cy="7525"/>
            </a:xfrm>
            <a:custGeom>
              <a:avLst/>
              <a:gdLst/>
              <a:ahLst/>
              <a:cxnLst/>
              <a:rect l="l" t="t" r="r" b="b"/>
              <a:pathLst>
                <a:path w="605" h="301" extrusionOk="0">
                  <a:moveTo>
                    <a:pt x="1" y="1"/>
                  </a:moveTo>
                  <a:cubicBezTo>
                    <a:pt x="242" y="122"/>
                    <a:pt x="426" y="242"/>
                    <a:pt x="604" y="300"/>
                  </a:cubicBezTo>
                  <a:cubicBezTo>
                    <a:pt x="546" y="122"/>
                    <a:pt x="363" y="1"/>
                    <a:pt x="12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6" name="Google Shape;33726;p43"/>
            <p:cNvSpPr/>
            <p:nvPr/>
          </p:nvSpPr>
          <p:spPr>
            <a:xfrm>
              <a:off x="623205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7" name="Google Shape;33727;p43"/>
            <p:cNvSpPr/>
            <p:nvPr/>
          </p:nvSpPr>
          <p:spPr>
            <a:xfrm>
              <a:off x="623205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8" name="Google Shape;33728;p43"/>
            <p:cNvSpPr/>
            <p:nvPr/>
          </p:nvSpPr>
          <p:spPr>
            <a:xfrm>
              <a:off x="623205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9" name="Google Shape;33729;p43"/>
            <p:cNvSpPr/>
            <p:nvPr/>
          </p:nvSpPr>
          <p:spPr>
            <a:xfrm>
              <a:off x="623205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0" name="Google Shape;33730;p43"/>
            <p:cNvSpPr/>
            <p:nvPr/>
          </p:nvSpPr>
          <p:spPr>
            <a:xfrm>
              <a:off x="623205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1" name="Google Shape;33731;p43"/>
            <p:cNvSpPr/>
            <p:nvPr/>
          </p:nvSpPr>
          <p:spPr>
            <a:xfrm>
              <a:off x="623205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2" name="Google Shape;33732;p43"/>
            <p:cNvSpPr/>
            <p:nvPr/>
          </p:nvSpPr>
          <p:spPr>
            <a:xfrm>
              <a:off x="623205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3" name="Google Shape;33733;p43"/>
            <p:cNvSpPr/>
            <p:nvPr/>
          </p:nvSpPr>
          <p:spPr>
            <a:xfrm>
              <a:off x="623205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4" name="Google Shape;33734;p43"/>
            <p:cNvSpPr/>
            <p:nvPr/>
          </p:nvSpPr>
          <p:spPr>
            <a:xfrm>
              <a:off x="623205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5" name="Google Shape;33735;p43"/>
            <p:cNvSpPr/>
            <p:nvPr/>
          </p:nvSpPr>
          <p:spPr>
            <a:xfrm>
              <a:off x="623205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6" name="Google Shape;33736;p43"/>
            <p:cNvSpPr/>
            <p:nvPr/>
          </p:nvSpPr>
          <p:spPr>
            <a:xfrm>
              <a:off x="623205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7" name="Google Shape;33737;p43"/>
            <p:cNvSpPr/>
            <p:nvPr/>
          </p:nvSpPr>
          <p:spPr>
            <a:xfrm>
              <a:off x="623205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8" name="Google Shape;33738;p43"/>
            <p:cNvSpPr/>
            <p:nvPr/>
          </p:nvSpPr>
          <p:spPr>
            <a:xfrm>
              <a:off x="623205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9" name="Google Shape;33739;p43"/>
            <p:cNvSpPr/>
            <p:nvPr/>
          </p:nvSpPr>
          <p:spPr>
            <a:xfrm>
              <a:off x="623205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0" name="Google Shape;33740;p43"/>
            <p:cNvSpPr/>
            <p:nvPr/>
          </p:nvSpPr>
          <p:spPr>
            <a:xfrm>
              <a:off x="623205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1" name="Google Shape;33741;p43"/>
            <p:cNvSpPr/>
            <p:nvPr/>
          </p:nvSpPr>
          <p:spPr>
            <a:xfrm>
              <a:off x="6238100" y="1407100"/>
              <a:ext cx="7500" cy="1475"/>
            </a:xfrm>
            <a:custGeom>
              <a:avLst/>
              <a:gdLst/>
              <a:ahLst/>
              <a:cxnLst/>
              <a:rect l="l" t="t" r="r" b="b"/>
              <a:pathLst>
                <a:path w="300" h="59" extrusionOk="0">
                  <a:moveTo>
                    <a:pt x="0" y="1"/>
                  </a:moveTo>
                  <a:cubicBezTo>
                    <a:pt x="58" y="59"/>
                    <a:pt x="121" y="59"/>
                    <a:pt x="241" y="59"/>
                  </a:cubicBezTo>
                  <a:lnTo>
                    <a:pt x="299" y="59"/>
                  </a:lnTo>
                  <a:cubicBezTo>
                    <a:pt x="179" y="1"/>
                    <a:pt x="58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2" name="Google Shape;33742;p43"/>
            <p:cNvSpPr/>
            <p:nvPr/>
          </p:nvSpPr>
          <p:spPr>
            <a:xfrm>
              <a:off x="61898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3" name="Google Shape;33743;p43"/>
            <p:cNvSpPr/>
            <p:nvPr/>
          </p:nvSpPr>
          <p:spPr>
            <a:xfrm>
              <a:off x="61898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4" name="Google Shape;33744;p43"/>
            <p:cNvSpPr/>
            <p:nvPr/>
          </p:nvSpPr>
          <p:spPr>
            <a:xfrm>
              <a:off x="61898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5" name="Google Shape;33745;p43"/>
            <p:cNvSpPr/>
            <p:nvPr/>
          </p:nvSpPr>
          <p:spPr>
            <a:xfrm>
              <a:off x="61898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6" name="Google Shape;33746;p43"/>
            <p:cNvSpPr/>
            <p:nvPr/>
          </p:nvSpPr>
          <p:spPr>
            <a:xfrm>
              <a:off x="61898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7" name="Google Shape;33747;p43"/>
            <p:cNvSpPr/>
            <p:nvPr/>
          </p:nvSpPr>
          <p:spPr>
            <a:xfrm>
              <a:off x="61898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8" name="Google Shape;33748;p43"/>
            <p:cNvSpPr/>
            <p:nvPr/>
          </p:nvSpPr>
          <p:spPr>
            <a:xfrm>
              <a:off x="61898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9" name="Google Shape;33749;p43"/>
            <p:cNvSpPr/>
            <p:nvPr/>
          </p:nvSpPr>
          <p:spPr>
            <a:xfrm>
              <a:off x="61898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0" name="Google Shape;33750;p43"/>
            <p:cNvSpPr/>
            <p:nvPr/>
          </p:nvSpPr>
          <p:spPr>
            <a:xfrm>
              <a:off x="61898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1" name="Google Shape;33751;p43"/>
            <p:cNvSpPr/>
            <p:nvPr/>
          </p:nvSpPr>
          <p:spPr>
            <a:xfrm>
              <a:off x="61898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2" name="Google Shape;33752;p43"/>
            <p:cNvSpPr/>
            <p:nvPr/>
          </p:nvSpPr>
          <p:spPr>
            <a:xfrm>
              <a:off x="61898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3" name="Google Shape;33753;p43"/>
            <p:cNvSpPr/>
            <p:nvPr/>
          </p:nvSpPr>
          <p:spPr>
            <a:xfrm>
              <a:off x="61898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4" name="Google Shape;33754;p43"/>
            <p:cNvSpPr/>
            <p:nvPr/>
          </p:nvSpPr>
          <p:spPr>
            <a:xfrm>
              <a:off x="61898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5" name="Google Shape;33755;p43"/>
            <p:cNvSpPr/>
            <p:nvPr/>
          </p:nvSpPr>
          <p:spPr>
            <a:xfrm>
              <a:off x="61898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6" name="Google Shape;33756;p43"/>
            <p:cNvSpPr/>
            <p:nvPr/>
          </p:nvSpPr>
          <p:spPr>
            <a:xfrm>
              <a:off x="61898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7" name="Google Shape;33757;p43"/>
            <p:cNvSpPr/>
            <p:nvPr/>
          </p:nvSpPr>
          <p:spPr>
            <a:xfrm>
              <a:off x="61898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2" y="363"/>
                    <a:pt x="782" y="242"/>
                    <a:pt x="903" y="121"/>
                  </a:cubicBezTo>
                  <a:cubicBezTo>
                    <a:pt x="662" y="63"/>
                    <a:pt x="420" y="63"/>
                    <a:pt x="17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8" name="Google Shape;33758;p43"/>
            <p:cNvSpPr/>
            <p:nvPr/>
          </p:nvSpPr>
          <p:spPr>
            <a:xfrm>
              <a:off x="6150600" y="1986300"/>
              <a:ext cx="21150" cy="12075"/>
            </a:xfrm>
            <a:custGeom>
              <a:avLst/>
              <a:gdLst/>
              <a:ahLst/>
              <a:cxnLst/>
              <a:rect l="l" t="t" r="r" b="b"/>
              <a:pathLst>
                <a:path w="846" h="483" extrusionOk="0">
                  <a:moveTo>
                    <a:pt x="363" y="0"/>
                  </a:moveTo>
                  <a:cubicBezTo>
                    <a:pt x="242" y="0"/>
                    <a:pt x="59" y="58"/>
                    <a:pt x="1" y="179"/>
                  </a:cubicBezTo>
                  <a:cubicBezTo>
                    <a:pt x="300" y="299"/>
                    <a:pt x="541" y="362"/>
                    <a:pt x="845" y="483"/>
                  </a:cubicBezTo>
                  <a:lnTo>
                    <a:pt x="845" y="420"/>
                  </a:lnTo>
                  <a:cubicBezTo>
                    <a:pt x="845" y="179"/>
                    <a:pt x="604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9" name="Google Shape;33759;p43"/>
            <p:cNvSpPr/>
            <p:nvPr/>
          </p:nvSpPr>
          <p:spPr>
            <a:xfrm>
              <a:off x="61476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0" name="Google Shape;33760;p43"/>
            <p:cNvSpPr/>
            <p:nvPr/>
          </p:nvSpPr>
          <p:spPr>
            <a:xfrm>
              <a:off x="61476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1" name="Google Shape;33761;p43"/>
            <p:cNvSpPr/>
            <p:nvPr/>
          </p:nvSpPr>
          <p:spPr>
            <a:xfrm>
              <a:off x="61476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2" name="Google Shape;33762;p43"/>
            <p:cNvSpPr/>
            <p:nvPr/>
          </p:nvSpPr>
          <p:spPr>
            <a:xfrm>
              <a:off x="61476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3" name="Google Shape;33763;p43"/>
            <p:cNvSpPr/>
            <p:nvPr/>
          </p:nvSpPr>
          <p:spPr>
            <a:xfrm>
              <a:off x="61476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5" y="931"/>
                  </a:cubicBezTo>
                  <a:cubicBezTo>
                    <a:pt x="472" y="931"/>
                    <a:pt x="509" y="923"/>
                    <a:pt x="541" y="908"/>
                  </a:cubicBezTo>
                  <a:cubicBezTo>
                    <a:pt x="782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4" name="Google Shape;33764;p43"/>
            <p:cNvSpPr/>
            <p:nvPr/>
          </p:nvSpPr>
          <p:spPr>
            <a:xfrm>
              <a:off x="61476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5" name="Google Shape;33765;p43"/>
            <p:cNvSpPr/>
            <p:nvPr/>
          </p:nvSpPr>
          <p:spPr>
            <a:xfrm>
              <a:off x="61476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420" y="903"/>
                    <a:pt x="541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6" name="Google Shape;33766;p43"/>
            <p:cNvSpPr/>
            <p:nvPr/>
          </p:nvSpPr>
          <p:spPr>
            <a:xfrm>
              <a:off x="61476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7" name="Google Shape;33767;p43"/>
            <p:cNvSpPr/>
            <p:nvPr/>
          </p:nvSpPr>
          <p:spPr>
            <a:xfrm>
              <a:off x="61476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420" y="908"/>
                    <a:pt x="541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8" name="Google Shape;33768;p43"/>
            <p:cNvSpPr/>
            <p:nvPr/>
          </p:nvSpPr>
          <p:spPr>
            <a:xfrm>
              <a:off x="61476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9" name="Google Shape;33769;p43"/>
            <p:cNvSpPr/>
            <p:nvPr/>
          </p:nvSpPr>
          <p:spPr>
            <a:xfrm>
              <a:off x="61476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0" name="Google Shape;33770;p43"/>
            <p:cNvSpPr/>
            <p:nvPr/>
          </p:nvSpPr>
          <p:spPr>
            <a:xfrm>
              <a:off x="61476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1" name="Google Shape;33771;p43"/>
            <p:cNvSpPr/>
            <p:nvPr/>
          </p:nvSpPr>
          <p:spPr>
            <a:xfrm>
              <a:off x="61476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2" name="Google Shape;33772;p43"/>
            <p:cNvSpPr/>
            <p:nvPr/>
          </p:nvSpPr>
          <p:spPr>
            <a:xfrm>
              <a:off x="61476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3" name="Google Shape;33773;p43"/>
            <p:cNvSpPr/>
            <p:nvPr/>
          </p:nvSpPr>
          <p:spPr>
            <a:xfrm>
              <a:off x="614760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58" y="0"/>
                  </a:moveTo>
                  <a:lnTo>
                    <a:pt x="0" y="58"/>
                  </a:lnTo>
                  <a:cubicBezTo>
                    <a:pt x="0" y="179"/>
                    <a:pt x="58" y="299"/>
                    <a:pt x="179" y="420"/>
                  </a:cubicBezTo>
                  <a:cubicBezTo>
                    <a:pt x="241" y="483"/>
                    <a:pt x="420" y="541"/>
                    <a:pt x="541" y="541"/>
                  </a:cubicBezTo>
                  <a:cubicBezTo>
                    <a:pt x="782" y="541"/>
                    <a:pt x="965" y="299"/>
                    <a:pt x="965" y="58"/>
                  </a:cubicBezTo>
                  <a:cubicBezTo>
                    <a:pt x="661" y="58"/>
                    <a:pt x="362" y="0"/>
                    <a:pt x="5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4" name="Google Shape;33774;p43"/>
            <p:cNvSpPr/>
            <p:nvPr/>
          </p:nvSpPr>
          <p:spPr>
            <a:xfrm>
              <a:off x="6106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5" name="Google Shape;33775;p43"/>
            <p:cNvSpPr/>
            <p:nvPr/>
          </p:nvSpPr>
          <p:spPr>
            <a:xfrm>
              <a:off x="6106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6" name="Google Shape;33776;p43"/>
            <p:cNvSpPr/>
            <p:nvPr/>
          </p:nvSpPr>
          <p:spPr>
            <a:xfrm>
              <a:off x="6106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7" name="Google Shape;33777;p43"/>
            <p:cNvSpPr/>
            <p:nvPr/>
          </p:nvSpPr>
          <p:spPr>
            <a:xfrm>
              <a:off x="6106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8" name="Google Shape;33778;p43"/>
            <p:cNvSpPr/>
            <p:nvPr/>
          </p:nvSpPr>
          <p:spPr>
            <a:xfrm>
              <a:off x="6106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9" name="Google Shape;33779;p43"/>
            <p:cNvSpPr/>
            <p:nvPr/>
          </p:nvSpPr>
          <p:spPr>
            <a:xfrm>
              <a:off x="6106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0" name="Google Shape;33780;p43"/>
            <p:cNvSpPr/>
            <p:nvPr/>
          </p:nvSpPr>
          <p:spPr>
            <a:xfrm>
              <a:off x="6106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1" name="Google Shape;33781;p43"/>
            <p:cNvSpPr/>
            <p:nvPr/>
          </p:nvSpPr>
          <p:spPr>
            <a:xfrm>
              <a:off x="6106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2" name="Google Shape;33782;p43"/>
            <p:cNvSpPr/>
            <p:nvPr/>
          </p:nvSpPr>
          <p:spPr>
            <a:xfrm>
              <a:off x="6106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3" name="Google Shape;33783;p43"/>
            <p:cNvSpPr/>
            <p:nvPr/>
          </p:nvSpPr>
          <p:spPr>
            <a:xfrm>
              <a:off x="6106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4" name="Google Shape;33784;p43"/>
            <p:cNvSpPr/>
            <p:nvPr/>
          </p:nvSpPr>
          <p:spPr>
            <a:xfrm>
              <a:off x="6106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5" name="Google Shape;33785;p43"/>
            <p:cNvSpPr/>
            <p:nvPr/>
          </p:nvSpPr>
          <p:spPr>
            <a:xfrm>
              <a:off x="6106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6" name="Google Shape;33786;p43"/>
            <p:cNvSpPr/>
            <p:nvPr/>
          </p:nvSpPr>
          <p:spPr>
            <a:xfrm>
              <a:off x="61068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7" name="Google Shape;33787;p43"/>
            <p:cNvSpPr/>
            <p:nvPr/>
          </p:nvSpPr>
          <p:spPr>
            <a:xfrm>
              <a:off x="61068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8" name="Google Shape;33788;p43"/>
            <p:cNvSpPr/>
            <p:nvPr/>
          </p:nvSpPr>
          <p:spPr>
            <a:xfrm>
              <a:off x="6106800" y="1392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64" y="0"/>
                  </a:move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64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8" y="58"/>
                    <a:pt x="908" y="58"/>
                  </a:cubicBezTo>
                  <a:cubicBezTo>
                    <a:pt x="604" y="0"/>
                    <a:pt x="305" y="0"/>
                    <a:pt x="6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9" name="Google Shape;33789;p43"/>
            <p:cNvSpPr/>
            <p:nvPr/>
          </p:nvSpPr>
          <p:spPr>
            <a:xfrm>
              <a:off x="60645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0" name="Google Shape;33790;p43"/>
            <p:cNvSpPr/>
            <p:nvPr/>
          </p:nvSpPr>
          <p:spPr>
            <a:xfrm>
              <a:off x="60645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1" name="Google Shape;33791;p43"/>
            <p:cNvSpPr/>
            <p:nvPr/>
          </p:nvSpPr>
          <p:spPr>
            <a:xfrm>
              <a:off x="60645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2" name="Google Shape;33792;p43"/>
            <p:cNvSpPr/>
            <p:nvPr/>
          </p:nvSpPr>
          <p:spPr>
            <a:xfrm>
              <a:off x="60645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3" name="Google Shape;33793;p43"/>
            <p:cNvSpPr/>
            <p:nvPr/>
          </p:nvSpPr>
          <p:spPr>
            <a:xfrm>
              <a:off x="60645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4" name="Google Shape;33794;p43"/>
            <p:cNvSpPr/>
            <p:nvPr/>
          </p:nvSpPr>
          <p:spPr>
            <a:xfrm>
              <a:off x="60645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5" name="Google Shape;33795;p43"/>
            <p:cNvSpPr/>
            <p:nvPr/>
          </p:nvSpPr>
          <p:spPr>
            <a:xfrm>
              <a:off x="60645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6" name="Google Shape;33796;p43"/>
            <p:cNvSpPr/>
            <p:nvPr/>
          </p:nvSpPr>
          <p:spPr>
            <a:xfrm>
              <a:off x="60645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7" name="Google Shape;33797;p43"/>
            <p:cNvSpPr/>
            <p:nvPr/>
          </p:nvSpPr>
          <p:spPr>
            <a:xfrm>
              <a:off x="60645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8" name="Google Shape;33798;p43"/>
            <p:cNvSpPr/>
            <p:nvPr/>
          </p:nvSpPr>
          <p:spPr>
            <a:xfrm>
              <a:off x="60645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9" name="Google Shape;33799;p43"/>
            <p:cNvSpPr/>
            <p:nvPr/>
          </p:nvSpPr>
          <p:spPr>
            <a:xfrm>
              <a:off x="60645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0" name="Google Shape;33800;p43"/>
            <p:cNvSpPr/>
            <p:nvPr/>
          </p:nvSpPr>
          <p:spPr>
            <a:xfrm>
              <a:off x="60645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1" name="Google Shape;33801;p43"/>
            <p:cNvSpPr/>
            <p:nvPr/>
          </p:nvSpPr>
          <p:spPr>
            <a:xfrm>
              <a:off x="60645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2" name="Google Shape;33802;p43"/>
            <p:cNvSpPr/>
            <p:nvPr/>
          </p:nvSpPr>
          <p:spPr>
            <a:xfrm>
              <a:off x="60645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3" name="Google Shape;33803;p43"/>
            <p:cNvSpPr/>
            <p:nvPr/>
          </p:nvSpPr>
          <p:spPr>
            <a:xfrm>
              <a:off x="6064575" y="1390450"/>
              <a:ext cx="24150" cy="18125"/>
            </a:xfrm>
            <a:custGeom>
              <a:avLst/>
              <a:gdLst/>
              <a:ahLst/>
              <a:cxnLst/>
              <a:rect l="l" t="t" r="r" b="b"/>
              <a:pathLst>
                <a:path w="966" h="725" extrusionOk="0">
                  <a:moveTo>
                    <a:pt x="121" y="1"/>
                  </a:moveTo>
                  <a:cubicBezTo>
                    <a:pt x="63" y="63"/>
                    <a:pt x="0" y="184"/>
                    <a:pt x="0" y="242"/>
                  </a:cubicBezTo>
                  <a:cubicBezTo>
                    <a:pt x="0" y="363"/>
                    <a:pt x="63" y="483"/>
                    <a:pt x="184" y="604"/>
                  </a:cubicBezTo>
                  <a:cubicBezTo>
                    <a:pt x="242" y="667"/>
                    <a:pt x="362" y="725"/>
                    <a:pt x="483" y="725"/>
                  </a:cubicBezTo>
                  <a:cubicBezTo>
                    <a:pt x="787" y="725"/>
                    <a:pt x="966" y="483"/>
                    <a:pt x="966" y="242"/>
                  </a:cubicBezTo>
                  <a:cubicBezTo>
                    <a:pt x="966" y="184"/>
                    <a:pt x="966" y="63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4" name="Google Shape;33804;p43"/>
            <p:cNvSpPr/>
            <p:nvPr/>
          </p:nvSpPr>
          <p:spPr>
            <a:xfrm>
              <a:off x="60239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180" y="845"/>
                    <a:pt x="242" y="908"/>
                    <a:pt x="300" y="908"/>
                  </a:cubicBezTo>
                  <a:cubicBezTo>
                    <a:pt x="363" y="908"/>
                    <a:pt x="421" y="908"/>
                    <a:pt x="542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5" name="Google Shape;33805;p43"/>
            <p:cNvSpPr/>
            <p:nvPr/>
          </p:nvSpPr>
          <p:spPr>
            <a:xfrm>
              <a:off x="60239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6" name="Google Shape;33806;p43"/>
            <p:cNvSpPr/>
            <p:nvPr/>
          </p:nvSpPr>
          <p:spPr>
            <a:xfrm>
              <a:off x="60239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7" name="Google Shape;33807;p43"/>
            <p:cNvSpPr/>
            <p:nvPr/>
          </p:nvSpPr>
          <p:spPr>
            <a:xfrm>
              <a:off x="60239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8" name="Google Shape;33808;p43"/>
            <p:cNvSpPr/>
            <p:nvPr/>
          </p:nvSpPr>
          <p:spPr>
            <a:xfrm>
              <a:off x="60239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9" name="Google Shape;33809;p43"/>
            <p:cNvSpPr/>
            <p:nvPr/>
          </p:nvSpPr>
          <p:spPr>
            <a:xfrm>
              <a:off x="60239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0" name="Google Shape;33810;p43"/>
            <p:cNvSpPr/>
            <p:nvPr/>
          </p:nvSpPr>
          <p:spPr>
            <a:xfrm>
              <a:off x="60239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1" name="Google Shape;33811;p43"/>
            <p:cNvSpPr/>
            <p:nvPr/>
          </p:nvSpPr>
          <p:spPr>
            <a:xfrm>
              <a:off x="60239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2" name="Google Shape;33812;p43"/>
            <p:cNvSpPr/>
            <p:nvPr/>
          </p:nvSpPr>
          <p:spPr>
            <a:xfrm>
              <a:off x="60239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3" name="Google Shape;33813;p43"/>
            <p:cNvSpPr/>
            <p:nvPr/>
          </p:nvSpPr>
          <p:spPr>
            <a:xfrm>
              <a:off x="60239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4" name="Google Shape;33814;p43"/>
            <p:cNvSpPr/>
            <p:nvPr/>
          </p:nvSpPr>
          <p:spPr>
            <a:xfrm>
              <a:off x="60239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5" name="Google Shape;33815;p43"/>
            <p:cNvSpPr/>
            <p:nvPr/>
          </p:nvSpPr>
          <p:spPr>
            <a:xfrm>
              <a:off x="60239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6" name="Google Shape;33816;p43"/>
            <p:cNvSpPr/>
            <p:nvPr/>
          </p:nvSpPr>
          <p:spPr>
            <a:xfrm>
              <a:off x="602390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7" name="Google Shape;33817;p43"/>
            <p:cNvSpPr/>
            <p:nvPr/>
          </p:nvSpPr>
          <p:spPr>
            <a:xfrm>
              <a:off x="602390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8" name="Google Shape;33818;p43"/>
            <p:cNvSpPr/>
            <p:nvPr/>
          </p:nvSpPr>
          <p:spPr>
            <a:xfrm>
              <a:off x="6023900" y="1390450"/>
              <a:ext cx="22600" cy="18125"/>
            </a:xfrm>
            <a:custGeom>
              <a:avLst/>
              <a:gdLst/>
              <a:ahLst/>
              <a:cxnLst/>
              <a:rect l="l" t="t" r="r" b="b"/>
              <a:pathLst>
                <a:path w="904" h="725" extrusionOk="0">
                  <a:moveTo>
                    <a:pt x="59" y="1"/>
                  </a:moveTo>
                  <a:cubicBezTo>
                    <a:pt x="1" y="63"/>
                    <a:pt x="1" y="184"/>
                    <a:pt x="1" y="242"/>
                  </a:cubicBezTo>
                  <a:cubicBezTo>
                    <a:pt x="1" y="363"/>
                    <a:pt x="59" y="483"/>
                    <a:pt x="122" y="604"/>
                  </a:cubicBezTo>
                  <a:cubicBezTo>
                    <a:pt x="242" y="667"/>
                    <a:pt x="363" y="725"/>
                    <a:pt x="484" y="725"/>
                  </a:cubicBezTo>
                  <a:cubicBezTo>
                    <a:pt x="725" y="725"/>
                    <a:pt x="903" y="483"/>
                    <a:pt x="903" y="242"/>
                  </a:cubicBezTo>
                  <a:cubicBezTo>
                    <a:pt x="903" y="121"/>
                    <a:pt x="903" y="63"/>
                    <a:pt x="8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9" name="Google Shape;33819;p43"/>
            <p:cNvSpPr/>
            <p:nvPr/>
          </p:nvSpPr>
          <p:spPr>
            <a:xfrm>
              <a:off x="5981675" y="19455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lnTo>
                    <a:pt x="242" y="788"/>
                  </a:lnTo>
                  <a:cubicBezTo>
                    <a:pt x="421" y="788"/>
                    <a:pt x="604" y="845"/>
                    <a:pt x="783" y="845"/>
                  </a:cubicBezTo>
                  <a:cubicBezTo>
                    <a:pt x="903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0" name="Google Shape;33820;p43"/>
            <p:cNvSpPr/>
            <p:nvPr/>
          </p:nvSpPr>
          <p:spPr>
            <a:xfrm>
              <a:off x="59816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1" name="Google Shape;33821;p43"/>
            <p:cNvSpPr/>
            <p:nvPr/>
          </p:nvSpPr>
          <p:spPr>
            <a:xfrm>
              <a:off x="59816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2" name="Google Shape;33822;p43"/>
            <p:cNvSpPr/>
            <p:nvPr/>
          </p:nvSpPr>
          <p:spPr>
            <a:xfrm>
              <a:off x="59816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3" name="Google Shape;33823;p43"/>
            <p:cNvSpPr/>
            <p:nvPr/>
          </p:nvSpPr>
          <p:spPr>
            <a:xfrm>
              <a:off x="59816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4" name="Google Shape;33824;p43"/>
            <p:cNvSpPr/>
            <p:nvPr/>
          </p:nvSpPr>
          <p:spPr>
            <a:xfrm>
              <a:off x="59816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5" name="Google Shape;33825;p43"/>
            <p:cNvSpPr/>
            <p:nvPr/>
          </p:nvSpPr>
          <p:spPr>
            <a:xfrm>
              <a:off x="59816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6" name="Google Shape;33826;p43"/>
            <p:cNvSpPr/>
            <p:nvPr/>
          </p:nvSpPr>
          <p:spPr>
            <a:xfrm>
              <a:off x="59816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7" name="Google Shape;33827;p43"/>
            <p:cNvSpPr/>
            <p:nvPr/>
          </p:nvSpPr>
          <p:spPr>
            <a:xfrm>
              <a:off x="59816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8" name="Google Shape;33828;p43"/>
            <p:cNvSpPr/>
            <p:nvPr/>
          </p:nvSpPr>
          <p:spPr>
            <a:xfrm>
              <a:off x="59816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9" name="Google Shape;33829;p43"/>
            <p:cNvSpPr/>
            <p:nvPr/>
          </p:nvSpPr>
          <p:spPr>
            <a:xfrm>
              <a:off x="59816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0" name="Google Shape;33830;p43"/>
            <p:cNvSpPr/>
            <p:nvPr/>
          </p:nvSpPr>
          <p:spPr>
            <a:xfrm>
              <a:off x="59816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1" name="Google Shape;33831;p43"/>
            <p:cNvSpPr/>
            <p:nvPr/>
          </p:nvSpPr>
          <p:spPr>
            <a:xfrm>
              <a:off x="59816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2" name="Google Shape;33832;p43"/>
            <p:cNvSpPr/>
            <p:nvPr/>
          </p:nvSpPr>
          <p:spPr>
            <a:xfrm>
              <a:off x="59816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3" name="Google Shape;33833;p43"/>
            <p:cNvSpPr/>
            <p:nvPr/>
          </p:nvSpPr>
          <p:spPr>
            <a:xfrm>
              <a:off x="5981675" y="1392025"/>
              <a:ext cx="24150" cy="16550"/>
            </a:xfrm>
            <a:custGeom>
              <a:avLst/>
              <a:gdLst/>
              <a:ahLst/>
              <a:cxnLst/>
              <a:rect l="l" t="t" r="r" b="b"/>
              <a:pathLst>
                <a:path w="966" h="662" extrusionOk="0">
                  <a:moveTo>
                    <a:pt x="903" y="0"/>
                  </a:moveTo>
                  <a:cubicBezTo>
                    <a:pt x="604" y="0"/>
                    <a:pt x="300" y="0"/>
                    <a:pt x="59" y="58"/>
                  </a:cubicBez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59" y="420"/>
                    <a:pt x="179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4" name="Google Shape;33834;p43"/>
            <p:cNvSpPr/>
            <p:nvPr/>
          </p:nvSpPr>
          <p:spPr>
            <a:xfrm>
              <a:off x="5939450" y="194550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lnTo>
                    <a:pt x="845" y="788"/>
                  </a:lnTo>
                  <a:cubicBezTo>
                    <a:pt x="966" y="667"/>
                    <a:pt x="966" y="604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5" name="Google Shape;33835;p43"/>
            <p:cNvSpPr/>
            <p:nvPr/>
          </p:nvSpPr>
          <p:spPr>
            <a:xfrm>
              <a:off x="59394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6" name="Google Shape;33836;p43"/>
            <p:cNvSpPr/>
            <p:nvPr/>
          </p:nvSpPr>
          <p:spPr>
            <a:xfrm>
              <a:off x="59394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7" name="Google Shape;33837;p43"/>
            <p:cNvSpPr/>
            <p:nvPr/>
          </p:nvSpPr>
          <p:spPr>
            <a:xfrm>
              <a:off x="59394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8" name="Google Shape;33838;p43"/>
            <p:cNvSpPr/>
            <p:nvPr/>
          </p:nvSpPr>
          <p:spPr>
            <a:xfrm>
              <a:off x="59394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6" y="931"/>
                  </a:cubicBezTo>
                  <a:cubicBezTo>
                    <a:pt x="473" y="931"/>
                    <a:pt x="509" y="923"/>
                    <a:pt x="541" y="908"/>
                  </a:cubicBezTo>
                  <a:cubicBezTo>
                    <a:pt x="782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9" name="Google Shape;33839;p43"/>
            <p:cNvSpPr/>
            <p:nvPr/>
          </p:nvSpPr>
          <p:spPr>
            <a:xfrm>
              <a:off x="59394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0" name="Google Shape;33840;p43"/>
            <p:cNvSpPr/>
            <p:nvPr/>
          </p:nvSpPr>
          <p:spPr>
            <a:xfrm>
              <a:off x="59394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420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1" name="Google Shape;33841;p43"/>
            <p:cNvSpPr/>
            <p:nvPr/>
          </p:nvSpPr>
          <p:spPr>
            <a:xfrm>
              <a:off x="59394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2" name="Google Shape;33842;p43"/>
            <p:cNvSpPr/>
            <p:nvPr/>
          </p:nvSpPr>
          <p:spPr>
            <a:xfrm>
              <a:off x="59394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2" y="845"/>
                    <a:pt x="420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3" name="Google Shape;33843;p43"/>
            <p:cNvSpPr/>
            <p:nvPr/>
          </p:nvSpPr>
          <p:spPr>
            <a:xfrm>
              <a:off x="59394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4" name="Google Shape;33844;p43"/>
            <p:cNvSpPr/>
            <p:nvPr/>
          </p:nvSpPr>
          <p:spPr>
            <a:xfrm>
              <a:off x="59394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5" name="Google Shape;33845;p43"/>
            <p:cNvSpPr/>
            <p:nvPr/>
          </p:nvSpPr>
          <p:spPr>
            <a:xfrm>
              <a:off x="59394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6" name="Google Shape;33846;p43"/>
            <p:cNvSpPr/>
            <p:nvPr/>
          </p:nvSpPr>
          <p:spPr>
            <a:xfrm>
              <a:off x="59394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7" name="Google Shape;33847;p43"/>
            <p:cNvSpPr/>
            <p:nvPr/>
          </p:nvSpPr>
          <p:spPr>
            <a:xfrm>
              <a:off x="59394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2" y="928"/>
                    <a:pt x="508" y="920"/>
                    <a:pt x="541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8" name="Google Shape;33848;p43"/>
            <p:cNvSpPr/>
            <p:nvPr/>
          </p:nvSpPr>
          <p:spPr>
            <a:xfrm>
              <a:off x="593945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966" y="0"/>
                  </a:moveTo>
                  <a:cubicBezTo>
                    <a:pt x="662" y="0"/>
                    <a:pt x="362" y="58"/>
                    <a:pt x="0" y="58"/>
                  </a:cubicBezTo>
                  <a:cubicBezTo>
                    <a:pt x="58" y="179"/>
                    <a:pt x="58" y="299"/>
                    <a:pt x="179" y="420"/>
                  </a:cubicBezTo>
                  <a:cubicBezTo>
                    <a:pt x="242" y="483"/>
                    <a:pt x="420" y="541"/>
                    <a:pt x="541" y="541"/>
                  </a:cubicBezTo>
                  <a:cubicBezTo>
                    <a:pt x="782" y="541"/>
                    <a:pt x="966" y="299"/>
                    <a:pt x="966" y="58"/>
                  </a:cubicBezTo>
                  <a:lnTo>
                    <a:pt x="966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9" name="Google Shape;33849;p43"/>
            <p:cNvSpPr/>
            <p:nvPr/>
          </p:nvSpPr>
          <p:spPr>
            <a:xfrm>
              <a:off x="5898650" y="19455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lnTo>
                    <a:pt x="184" y="845"/>
                  </a:lnTo>
                  <a:cubicBezTo>
                    <a:pt x="363" y="845"/>
                    <a:pt x="604" y="845"/>
                    <a:pt x="788" y="788"/>
                  </a:cubicBezTo>
                  <a:cubicBezTo>
                    <a:pt x="908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0" name="Google Shape;33850;p43"/>
            <p:cNvSpPr/>
            <p:nvPr/>
          </p:nvSpPr>
          <p:spPr>
            <a:xfrm>
              <a:off x="58986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1" name="Google Shape;33851;p43"/>
            <p:cNvSpPr/>
            <p:nvPr/>
          </p:nvSpPr>
          <p:spPr>
            <a:xfrm>
              <a:off x="58986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2" name="Google Shape;33852;p43"/>
            <p:cNvSpPr/>
            <p:nvPr/>
          </p:nvSpPr>
          <p:spPr>
            <a:xfrm>
              <a:off x="58986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3" name="Google Shape;33853;p43"/>
            <p:cNvSpPr/>
            <p:nvPr/>
          </p:nvSpPr>
          <p:spPr>
            <a:xfrm>
              <a:off x="58986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4" name="Google Shape;33854;p43"/>
            <p:cNvSpPr/>
            <p:nvPr/>
          </p:nvSpPr>
          <p:spPr>
            <a:xfrm>
              <a:off x="58986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5" name="Google Shape;33855;p43"/>
            <p:cNvSpPr/>
            <p:nvPr/>
          </p:nvSpPr>
          <p:spPr>
            <a:xfrm>
              <a:off x="58986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6" name="Google Shape;33856;p43"/>
            <p:cNvSpPr/>
            <p:nvPr/>
          </p:nvSpPr>
          <p:spPr>
            <a:xfrm>
              <a:off x="58986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7" name="Google Shape;33857;p43"/>
            <p:cNvSpPr/>
            <p:nvPr/>
          </p:nvSpPr>
          <p:spPr>
            <a:xfrm>
              <a:off x="589865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8" name="Google Shape;33858;p43"/>
            <p:cNvSpPr/>
            <p:nvPr/>
          </p:nvSpPr>
          <p:spPr>
            <a:xfrm>
              <a:off x="589865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9" name="Google Shape;33859;p43"/>
            <p:cNvSpPr/>
            <p:nvPr/>
          </p:nvSpPr>
          <p:spPr>
            <a:xfrm>
              <a:off x="589865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0" name="Google Shape;33860;p43"/>
            <p:cNvSpPr/>
            <p:nvPr/>
          </p:nvSpPr>
          <p:spPr>
            <a:xfrm>
              <a:off x="589865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1" name="Google Shape;33861;p43"/>
            <p:cNvSpPr/>
            <p:nvPr/>
          </p:nvSpPr>
          <p:spPr>
            <a:xfrm>
              <a:off x="589865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2" name="Google Shape;33862;p43"/>
            <p:cNvSpPr/>
            <p:nvPr/>
          </p:nvSpPr>
          <p:spPr>
            <a:xfrm>
              <a:off x="589865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3" name="Google Shape;33863;p43"/>
            <p:cNvSpPr/>
            <p:nvPr/>
          </p:nvSpPr>
          <p:spPr>
            <a:xfrm>
              <a:off x="5900225" y="1399500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662" y="1"/>
                  </a:moveTo>
                  <a:cubicBezTo>
                    <a:pt x="421" y="63"/>
                    <a:pt x="242" y="63"/>
                    <a:pt x="1" y="121"/>
                  </a:cubicBezTo>
                  <a:cubicBezTo>
                    <a:pt x="1" y="184"/>
                    <a:pt x="59" y="184"/>
                    <a:pt x="59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04" y="363"/>
                    <a:pt x="845" y="184"/>
                    <a:pt x="84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4" name="Google Shape;33864;p43"/>
            <p:cNvSpPr/>
            <p:nvPr/>
          </p:nvSpPr>
          <p:spPr>
            <a:xfrm>
              <a:off x="58564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5" name="Google Shape;33865;p43"/>
            <p:cNvSpPr/>
            <p:nvPr/>
          </p:nvSpPr>
          <p:spPr>
            <a:xfrm>
              <a:off x="58564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6" name="Google Shape;33866;p43"/>
            <p:cNvSpPr/>
            <p:nvPr/>
          </p:nvSpPr>
          <p:spPr>
            <a:xfrm>
              <a:off x="58564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7" name="Google Shape;33867;p43"/>
            <p:cNvSpPr/>
            <p:nvPr/>
          </p:nvSpPr>
          <p:spPr>
            <a:xfrm>
              <a:off x="58564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8" name="Google Shape;33868;p43"/>
            <p:cNvSpPr/>
            <p:nvPr/>
          </p:nvSpPr>
          <p:spPr>
            <a:xfrm>
              <a:off x="58564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9" name="Google Shape;33869;p43"/>
            <p:cNvSpPr/>
            <p:nvPr/>
          </p:nvSpPr>
          <p:spPr>
            <a:xfrm>
              <a:off x="58564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0" name="Google Shape;33870;p43"/>
            <p:cNvSpPr/>
            <p:nvPr/>
          </p:nvSpPr>
          <p:spPr>
            <a:xfrm>
              <a:off x="58564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1" name="Google Shape;33871;p43"/>
            <p:cNvSpPr/>
            <p:nvPr/>
          </p:nvSpPr>
          <p:spPr>
            <a:xfrm>
              <a:off x="58564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2" name="Google Shape;33872;p43"/>
            <p:cNvSpPr/>
            <p:nvPr/>
          </p:nvSpPr>
          <p:spPr>
            <a:xfrm>
              <a:off x="58564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3" name="Google Shape;33873;p43"/>
            <p:cNvSpPr/>
            <p:nvPr/>
          </p:nvSpPr>
          <p:spPr>
            <a:xfrm>
              <a:off x="58564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4" name="Google Shape;33874;p43"/>
            <p:cNvSpPr/>
            <p:nvPr/>
          </p:nvSpPr>
          <p:spPr>
            <a:xfrm>
              <a:off x="58564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5" name="Google Shape;33875;p43"/>
            <p:cNvSpPr/>
            <p:nvPr/>
          </p:nvSpPr>
          <p:spPr>
            <a:xfrm>
              <a:off x="58564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6" name="Google Shape;33876;p43"/>
            <p:cNvSpPr/>
            <p:nvPr/>
          </p:nvSpPr>
          <p:spPr>
            <a:xfrm>
              <a:off x="58564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7" name="Google Shape;33877;p43"/>
            <p:cNvSpPr/>
            <p:nvPr/>
          </p:nvSpPr>
          <p:spPr>
            <a:xfrm>
              <a:off x="58564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8" name="Google Shape;33878;p43"/>
            <p:cNvSpPr/>
            <p:nvPr/>
          </p:nvSpPr>
          <p:spPr>
            <a:xfrm>
              <a:off x="5868500" y="1407100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184" y="1"/>
                  </a:moveTo>
                  <a:cubicBezTo>
                    <a:pt x="121" y="1"/>
                    <a:pt x="63" y="59"/>
                    <a:pt x="0" y="59"/>
                  </a:cubicBezTo>
                  <a:cubicBezTo>
                    <a:pt x="63" y="59"/>
                    <a:pt x="121" y="59"/>
                    <a:pt x="1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9" name="Google Shape;33879;p43"/>
            <p:cNvSpPr/>
            <p:nvPr/>
          </p:nvSpPr>
          <p:spPr>
            <a:xfrm>
              <a:off x="58157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0" name="Google Shape;33880;p43"/>
            <p:cNvSpPr/>
            <p:nvPr/>
          </p:nvSpPr>
          <p:spPr>
            <a:xfrm>
              <a:off x="58157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1" name="Google Shape;33881;p43"/>
            <p:cNvSpPr/>
            <p:nvPr/>
          </p:nvSpPr>
          <p:spPr>
            <a:xfrm>
              <a:off x="58157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2" name="Google Shape;33882;p43"/>
            <p:cNvSpPr/>
            <p:nvPr/>
          </p:nvSpPr>
          <p:spPr>
            <a:xfrm>
              <a:off x="58157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3" name="Google Shape;33883;p43"/>
            <p:cNvSpPr/>
            <p:nvPr/>
          </p:nvSpPr>
          <p:spPr>
            <a:xfrm>
              <a:off x="58157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4" name="Google Shape;33884;p43"/>
            <p:cNvSpPr/>
            <p:nvPr/>
          </p:nvSpPr>
          <p:spPr>
            <a:xfrm>
              <a:off x="58157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5" name="Google Shape;33885;p43"/>
            <p:cNvSpPr/>
            <p:nvPr/>
          </p:nvSpPr>
          <p:spPr>
            <a:xfrm>
              <a:off x="58157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6" name="Google Shape;33886;p43"/>
            <p:cNvSpPr/>
            <p:nvPr/>
          </p:nvSpPr>
          <p:spPr>
            <a:xfrm>
              <a:off x="58157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7" name="Google Shape;33887;p43"/>
            <p:cNvSpPr/>
            <p:nvPr/>
          </p:nvSpPr>
          <p:spPr>
            <a:xfrm>
              <a:off x="58157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8" name="Google Shape;33888;p43"/>
            <p:cNvSpPr/>
            <p:nvPr/>
          </p:nvSpPr>
          <p:spPr>
            <a:xfrm>
              <a:off x="58157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9" name="Google Shape;33889;p43"/>
            <p:cNvSpPr/>
            <p:nvPr/>
          </p:nvSpPr>
          <p:spPr>
            <a:xfrm>
              <a:off x="58157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0" name="Google Shape;33890;p43"/>
            <p:cNvSpPr/>
            <p:nvPr/>
          </p:nvSpPr>
          <p:spPr>
            <a:xfrm>
              <a:off x="58157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1" name="Google Shape;33891;p43"/>
            <p:cNvSpPr/>
            <p:nvPr/>
          </p:nvSpPr>
          <p:spPr>
            <a:xfrm>
              <a:off x="58157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2" name="Google Shape;33892;p43"/>
            <p:cNvSpPr/>
            <p:nvPr/>
          </p:nvSpPr>
          <p:spPr>
            <a:xfrm>
              <a:off x="58157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0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3" name="Google Shape;33893;p43"/>
            <p:cNvSpPr/>
            <p:nvPr/>
          </p:nvSpPr>
          <p:spPr>
            <a:xfrm>
              <a:off x="57735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4" name="Google Shape;33894;p43"/>
            <p:cNvSpPr/>
            <p:nvPr/>
          </p:nvSpPr>
          <p:spPr>
            <a:xfrm>
              <a:off x="57735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5" name="Google Shape;33895;p43"/>
            <p:cNvSpPr/>
            <p:nvPr/>
          </p:nvSpPr>
          <p:spPr>
            <a:xfrm>
              <a:off x="57735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6" name="Google Shape;33896;p43"/>
            <p:cNvSpPr/>
            <p:nvPr/>
          </p:nvSpPr>
          <p:spPr>
            <a:xfrm>
              <a:off x="57735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7" name="Google Shape;33897;p43"/>
            <p:cNvSpPr/>
            <p:nvPr/>
          </p:nvSpPr>
          <p:spPr>
            <a:xfrm>
              <a:off x="57735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8" name="Google Shape;33898;p43"/>
            <p:cNvSpPr/>
            <p:nvPr/>
          </p:nvSpPr>
          <p:spPr>
            <a:xfrm>
              <a:off x="57735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9" name="Google Shape;33899;p43"/>
            <p:cNvSpPr/>
            <p:nvPr/>
          </p:nvSpPr>
          <p:spPr>
            <a:xfrm>
              <a:off x="57735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0" name="Google Shape;33900;p43"/>
            <p:cNvSpPr/>
            <p:nvPr/>
          </p:nvSpPr>
          <p:spPr>
            <a:xfrm>
              <a:off x="57735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1" name="Google Shape;33901;p43"/>
            <p:cNvSpPr/>
            <p:nvPr/>
          </p:nvSpPr>
          <p:spPr>
            <a:xfrm>
              <a:off x="57735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2" name="Google Shape;33902;p43"/>
            <p:cNvSpPr/>
            <p:nvPr/>
          </p:nvSpPr>
          <p:spPr>
            <a:xfrm>
              <a:off x="57735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3" name="Google Shape;33903;p43"/>
            <p:cNvSpPr/>
            <p:nvPr/>
          </p:nvSpPr>
          <p:spPr>
            <a:xfrm>
              <a:off x="57735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4" name="Google Shape;33904;p43"/>
            <p:cNvSpPr/>
            <p:nvPr/>
          </p:nvSpPr>
          <p:spPr>
            <a:xfrm>
              <a:off x="57735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5" name="Google Shape;33905;p43"/>
            <p:cNvSpPr/>
            <p:nvPr/>
          </p:nvSpPr>
          <p:spPr>
            <a:xfrm>
              <a:off x="57735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6" name="Google Shape;33906;p43"/>
            <p:cNvSpPr/>
            <p:nvPr/>
          </p:nvSpPr>
          <p:spPr>
            <a:xfrm>
              <a:off x="5773525" y="1428225"/>
              <a:ext cx="24175" cy="20175"/>
            </a:xfrm>
            <a:custGeom>
              <a:avLst/>
              <a:gdLst/>
              <a:ahLst/>
              <a:cxnLst/>
              <a:rect l="l" t="t" r="r" b="b"/>
              <a:pathLst>
                <a:path w="967" h="807" extrusionOk="0">
                  <a:moveTo>
                    <a:pt x="783" y="0"/>
                  </a:moveTo>
                  <a:cubicBezTo>
                    <a:pt x="541" y="58"/>
                    <a:pt x="300" y="121"/>
                    <a:pt x="1" y="242"/>
                  </a:cubicBezTo>
                  <a:lnTo>
                    <a:pt x="1" y="362"/>
                  </a:lnTo>
                  <a:cubicBezTo>
                    <a:pt x="1" y="483"/>
                    <a:pt x="59" y="604"/>
                    <a:pt x="179" y="662"/>
                  </a:cubicBezTo>
                  <a:cubicBezTo>
                    <a:pt x="225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4" y="782"/>
                  </a:cubicBezTo>
                  <a:cubicBezTo>
                    <a:pt x="725" y="782"/>
                    <a:pt x="966" y="604"/>
                    <a:pt x="966" y="300"/>
                  </a:cubicBezTo>
                  <a:cubicBezTo>
                    <a:pt x="966" y="179"/>
                    <a:pt x="903" y="58"/>
                    <a:pt x="7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7" name="Google Shape;33907;p43"/>
            <p:cNvSpPr/>
            <p:nvPr/>
          </p:nvSpPr>
          <p:spPr>
            <a:xfrm>
              <a:off x="5734325" y="1986300"/>
              <a:ext cx="15100" cy="4475"/>
            </a:xfrm>
            <a:custGeom>
              <a:avLst/>
              <a:gdLst/>
              <a:ahLst/>
              <a:cxnLst/>
              <a:rect l="l" t="t" r="r" b="b"/>
              <a:pathLst>
                <a:path w="604" h="179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242" y="121"/>
                    <a:pt x="420" y="58"/>
                    <a:pt x="604" y="58"/>
                  </a:cubicBezTo>
                  <a:cubicBezTo>
                    <a:pt x="541" y="0"/>
                    <a:pt x="483" y="0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8" name="Google Shape;33908;p43"/>
            <p:cNvSpPr/>
            <p:nvPr/>
          </p:nvSpPr>
          <p:spPr>
            <a:xfrm>
              <a:off x="5732750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9" name="Google Shape;33909;p43"/>
            <p:cNvSpPr/>
            <p:nvPr/>
          </p:nvSpPr>
          <p:spPr>
            <a:xfrm>
              <a:off x="5732750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0" name="Google Shape;33910;p43"/>
            <p:cNvSpPr/>
            <p:nvPr/>
          </p:nvSpPr>
          <p:spPr>
            <a:xfrm>
              <a:off x="57327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1" name="Google Shape;33911;p43"/>
            <p:cNvSpPr/>
            <p:nvPr/>
          </p:nvSpPr>
          <p:spPr>
            <a:xfrm>
              <a:off x="5732750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2" name="Google Shape;33912;p43"/>
            <p:cNvSpPr/>
            <p:nvPr/>
          </p:nvSpPr>
          <p:spPr>
            <a:xfrm>
              <a:off x="5732750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3" name="Google Shape;33913;p43"/>
            <p:cNvSpPr/>
            <p:nvPr/>
          </p:nvSpPr>
          <p:spPr>
            <a:xfrm>
              <a:off x="5732750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4" name="Google Shape;33914;p43"/>
            <p:cNvSpPr/>
            <p:nvPr/>
          </p:nvSpPr>
          <p:spPr>
            <a:xfrm>
              <a:off x="5732750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5" name="Google Shape;33915;p43"/>
            <p:cNvSpPr/>
            <p:nvPr/>
          </p:nvSpPr>
          <p:spPr>
            <a:xfrm>
              <a:off x="5732750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6" name="Google Shape;33916;p43"/>
            <p:cNvSpPr/>
            <p:nvPr/>
          </p:nvSpPr>
          <p:spPr>
            <a:xfrm>
              <a:off x="5732750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7" name="Google Shape;33917;p43"/>
            <p:cNvSpPr/>
            <p:nvPr/>
          </p:nvSpPr>
          <p:spPr>
            <a:xfrm>
              <a:off x="5732750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8" name="Google Shape;33918;p43"/>
            <p:cNvSpPr/>
            <p:nvPr/>
          </p:nvSpPr>
          <p:spPr>
            <a:xfrm>
              <a:off x="5732750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9" name="Google Shape;33919;p43"/>
            <p:cNvSpPr/>
            <p:nvPr/>
          </p:nvSpPr>
          <p:spPr>
            <a:xfrm>
              <a:off x="5732750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0" name="Google Shape;33920;p43"/>
            <p:cNvSpPr/>
            <p:nvPr/>
          </p:nvSpPr>
          <p:spPr>
            <a:xfrm>
              <a:off x="5732750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1" name="Google Shape;33921;p43"/>
            <p:cNvSpPr/>
            <p:nvPr/>
          </p:nvSpPr>
          <p:spPr>
            <a:xfrm>
              <a:off x="5738775" y="1441725"/>
              <a:ext cx="16675" cy="6775"/>
            </a:xfrm>
            <a:custGeom>
              <a:avLst/>
              <a:gdLst/>
              <a:ahLst/>
              <a:cxnLst/>
              <a:rect l="l" t="t" r="r" b="b"/>
              <a:pathLst>
                <a:path w="667" h="271" extrusionOk="0">
                  <a:moveTo>
                    <a:pt x="667" y="1"/>
                  </a:moveTo>
                  <a:lnTo>
                    <a:pt x="667" y="1"/>
                  </a:lnTo>
                  <a:cubicBezTo>
                    <a:pt x="426" y="64"/>
                    <a:pt x="242" y="122"/>
                    <a:pt x="1" y="242"/>
                  </a:cubicBezTo>
                  <a:cubicBezTo>
                    <a:pt x="43" y="242"/>
                    <a:pt x="82" y="270"/>
                    <a:pt x="140" y="270"/>
                  </a:cubicBezTo>
                  <a:cubicBezTo>
                    <a:pt x="169" y="270"/>
                    <a:pt x="202" y="263"/>
                    <a:pt x="242" y="242"/>
                  </a:cubicBezTo>
                  <a:cubicBezTo>
                    <a:pt x="426" y="242"/>
                    <a:pt x="546" y="122"/>
                    <a:pt x="66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2" name="Google Shape;33922;p43"/>
            <p:cNvSpPr/>
            <p:nvPr/>
          </p:nvSpPr>
          <p:spPr>
            <a:xfrm>
              <a:off x="5690525" y="1986300"/>
              <a:ext cx="22700" cy="13525"/>
            </a:xfrm>
            <a:custGeom>
              <a:avLst/>
              <a:gdLst/>
              <a:ahLst/>
              <a:cxnLst/>
              <a:rect l="l" t="t" r="r" b="b"/>
              <a:pathLst>
                <a:path w="908" h="541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lnTo>
                    <a:pt x="0" y="541"/>
                  </a:lnTo>
                  <a:lnTo>
                    <a:pt x="908" y="362"/>
                  </a:lnTo>
                  <a:cubicBezTo>
                    <a:pt x="908" y="121"/>
                    <a:pt x="666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3" name="Google Shape;33923;p43"/>
            <p:cNvSpPr/>
            <p:nvPr/>
          </p:nvSpPr>
          <p:spPr>
            <a:xfrm>
              <a:off x="56905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4" name="Google Shape;33924;p43"/>
            <p:cNvSpPr/>
            <p:nvPr/>
          </p:nvSpPr>
          <p:spPr>
            <a:xfrm>
              <a:off x="56905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5" name="Google Shape;33925;p43"/>
            <p:cNvSpPr/>
            <p:nvPr/>
          </p:nvSpPr>
          <p:spPr>
            <a:xfrm>
              <a:off x="56905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6" name="Google Shape;33926;p43"/>
            <p:cNvSpPr/>
            <p:nvPr/>
          </p:nvSpPr>
          <p:spPr>
            <a:xfrm>
              <a:off x="56905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7" name="Google Shape;33927;p43"/>
            <p:cNvSpPr/>
            <p:nvPr/>
          </p:nvSpPr>
          <p:spPr>
            <a:xfrm>
              <a:off x="56905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8" name="Google Shape;33928;p43"/>
            <p:cNvSpPr/>
            <p:nvPr/>
          </p:nvSpPr>
          <p:spPr>
            <a:xfrm>
              <a:off x="56905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9" name="Google Shape;33929;p43"/>
            <p:cNvSpPr/>
            <p:nvPr/>
          </p:nvSpPr>
          <p:spPr>
            <a:xfrm>
              <a:off x="56905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0" name="Google Shape;33930;p43"/>
            <p:cNvSpPr/>
            <p:nvPr/>
          </p:nvSpPr>
          <p:spPr>
            <a:xfrm>
              <a:off x="56905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1" name="Google Shape;33931;p43"/>
            <p:cNvSpPr/>
            <p:nvPr/>
          </p:nvSpPr>
          <p:spPr>
            <a:xfrm>
              <a:off x="56905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2" name="Google Shape;33932;p43"/>
            <p:cNvSpPr/>
            <p:nvPr/>
          </p:nvSpPr>
          <p:spPr>
            <a:xfrm>
              <a:off x="56905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3" name="Google Shape;33933;p43"/>
            <p:cNvSpPr/>
            <p:nvPr/>
          </p:nvSpPr>
          <p:spPr>
            <a:xfrm>
              <a:off x="56905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4" name="Google Shape;33934;p43"/>
            <p:cNvSpPr/>
            <p:nvPr/>
          </p:nvSpPr>
          <p:spPr>
            <a:xfrm>
              <a:off x="56905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5" name="Google Shape;33935;p43"/>
            <p:cNvSpPr/>
            <p:nvPr/>
          </p:nvSpPr>
          <p:spPr>
            <a:xfrm>
              <a:off x="56905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6" name="Google Shape;33936;p43"/>
            <p:cNvSpPr/>
            <p:nvPr/>
          </p:nvSpPr>
          <p:spPr>
            <a:xfrm>
              <a:off x="56482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lnTo>
                    <a:pt x="305" y="903"/>
                  </a:lnTo>
                  <a:cubicBezTo>
                    <a:pt x="484" y="845"/>
                    <a:pt x="667" y="782"/>
                    <a:pt x="846" y="782"/>
                  </a:cubicBezTo>
                  <a:cubicBezTo>
                    <a:pt x="908" y="661"/>
                    <a:pt x="966" y="54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7" name="Google Shape;33937;p43"/>
            <p:cNvSpPr/>
            <p:nvPr/>
          </p:nvSpPr>
          <p:spPr>
            <a:xfrm>
              <a:off x="56482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8" name="Google Shape;33938;p43"/>
            <p:cNvSpPr/>
            <p:nvPr/>
          </p:nvSpPr>
          <p:spPr>
            <a:xfrm>
              <a:off x="56482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9" name="Google Shape;33939;p43"/>
            <p:cNvSpPr/>
            <p:nvPr/>
          </p:nvSpPr>
          <p:spPr>
            <a:xfrm>
              <a:off x="56482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0" name="Google Shape;33940;p43"/>
            <p:cNvSpPr/>
            <p:nvPr/>
          </p:nvSpPr>
          <p:spPr>
            <a:xfrm>
              <a:off x="56482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1" name="Google Shape;33941;p43"/>
            <p:cNvSpPr/>
            <p:nvPr/>
          </p:nvSpPr>
          <p:spPr>
            <a:xfrm>
              <a:off x="56482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2" name="Google Shape;33942;p43"/>
            <p:cNvSpPr/>
            <p:nvPr/>
          </p:nvSpPr>
          <p:spPr>
            <a:xfrm>
              <a:off x="56482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3" name="Google Shape;33943;p43"/>
            <p:cNvSpPr/>
            <p:nvPr/>
          </p:nvSpPr>
          <p:spPr>
            <a:xfrm>
              <a:off x="56482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4" name="Google Shape;33944;p43"/>
            <p:cNvSpPr/>
            <p:nvPr/>
          </p:nvSpPr>
          <p:spPr>
            <a:xfrm>
              <a:off x="56482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5" name="Google Shape;33945;p43"/>
            <p:cNvSpPr/>
            <p:nvPr/>
          </p:nvSpPr>
          <p:spPr>
            <a:xfrm>
              <a:off x="56482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84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8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6" name="Google Shape;33946;p43"/>
            <p:cNvSpPr/>
            <p:nvPr/>
          </p:nvSpPr>
          <p:spPr>
            <a:xfrm>
              <a:off x="56482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7" name="Google Shape;33947;p43"/>
            <p:cNvSpPr/>
            <p:nvPr/>
          </p:nvSpPr>
          <p:spPr>
            <a:xfrm>
              <a:off x="56482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8" name="Google Shape;33948;p43"/>
            <p:cNvSpPr/>
            <p:nvPr/>
          </p:nvSpPr>
          <p:spPr>
            <a:xfrm>
              <a:off x="56482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9" name="Google Shape;33949;p43"/>
            <p:cNvSpPr/>
            <p:nvPr/>
          </p:nvSpPr>
          <p:spPr>
            <a:xfrm>
              <a:off x="5654325" y="1476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724" y="0"/>
                  </a:moveTo>
                  <a:lnTo>
                    <a:pt x="724" y="0"/>
                  </a:lnTo>
                  <a:cubicBezTo>
                    <a:pt x="483" y="121"/>
                    <a:pt x="242" y="241"/>
                    <a:pt x="0" y="420"/>
                  </a:cubicBezTo>
                  <a:cubicBezTo>
                    <a:pt x="63" y="483"/>
                    <a:pt x="184" y="483"/>
                    <a:pt x="242" y="483"/>
                  </a:cubicBezTo>
                  <a:cubicBezTo>
                    <a:pt x="483" y="483"/>
                    <a:pt x="724" y="241"/>
                    <a:pt x="72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0" name="Google Shape;33950;p43"/>
            <p:cNvSpPr/>
            <p:nvPr/>
          </p:nvSpPr>
          <p:spPr>
            <a:xfrm>
              <a:off x="56076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1" name="Google Shape;33951;p43"/>
            <p:cNvSpPr/>
            <p:nvPr/>
          </p:nvSpPr>
          <p:spPr>
            <a:xfrm>
              <a:off x="56076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2" name="Google Shape;33952;p43"/>
            <p:cNvSpPr/>
            <p:nvPr/>
          </p:nvSpPr>
          <p:spPr>
            <a:xfrm>
              <a:off x="56076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3" name="Google Shape;33953;p43"/>
            <p:cNvSpPr/>
            <p:nvPr/>
          </p:nvSpPr>
          <p:spPr>
            <a:xfrm>
              <a:off x="56076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4" name="Google Shape;33954;p43"/>
            <p:cNvSpPr/>
            <p:nvPr/>
          </p:nvSpPr>
          <p:spPr>
            <a:xfrm>
              <a:off x="56076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5" name="Google Shape;33955;p43"/>
            <p:cNvSpPr/>
            <p:nvPr/>
          </p:nvSpPr>
          <p:spPr>
            <a:xfrm>
              <a:off x="56076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6" name="Google Shape;33956;p43"/>
            <p:cNvSpPr/>
            <p:nvPr/>
          </p:nvSpPr>
          <p:spPr>
            <a:xfrm>
              <a:off x="56076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7" name="Google Shape;33957;p43"/>
            <p:cNvSpPr/>
            <p:nvPr/>
          </p:nvSpPr>
          <p:spPr>
            <a:xfrm>
              <a:off x="56076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8" name="Google Shape;33958;p43"/>
            <p:cNvSpPr/>
            <p:nvPr/>
          </p:nvSpPr>
          <p:spPr>
            <a:xfrm>
              <a:off x="56076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9" name="Google Shape;33959;p43"/>
            <p:cNvSpPr/>
            <p:nvPr/>
          </p:nvSpPr>
          <p:spPr>
            <a:xfrm>
              <a:off x="56076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0" name="Google Shape;33960;p43"/>
            <p:cNvSpPr/>
            <p:nvPr/>
          </p:nvSpPr>
          <p:spPr>
            <a:xfrm>
              <a:off x="56076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1" name="Google Shape;33961;p43"/>
            <p:cNvSpPr/>
            <p:nvPr/>
          </p:nvSpPr>
          <p:spPr>
            <a:xfrm>
              <a:off x="56076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2" name="Google Shape;33962;p43"/>
            <p:cNvSpPr/>
            <p:nvPr/>
          </p:nvSpPr>
          <p:spPr>
            <a:xfrm>
              <a:off x="56076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362" y="64"/>
                    <a:pt x="179" y="122"/>
                    <a:pt x="58" y="242"/>
                  </a:cubicBezTo>
                  <a:cubicBezTo>
                    <a:pt x="0" y="305"/>
                    <a:pt x="0" y="363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3" name="Google Shape;33963;p43"/>
            <p:cNvSpPr/>
            <p:nvPr/>
          </p:nvSpPr>
          <p:spPr>
            <a:xfrm>
              <a:off x="5566825" y="2025500"/>
              <a:ext cx="16700" cy="7525"/>
            </a:xfrm>
            <a:custGeom>
              <a:avLst/>
              <a:gdLst/>
              <a:ahLst/>
              <a:cxnLst/>
              <a:rect l="l" t="t" r="r" b="b"/>
              <a:pathLst>
                <a:path w="668" h="301" extrusionOk="0">
                  <a:moveTo>
                    <a:pt x="426" y="1"/>
                  </a:moveTo>
                  <a:cubicBezTo>
                    <a:pt x="242" y="1"/>
                    <a:pt x="64" y="122"/>
                    <a:pt x="1" y="300"/>
                  </a:cubicBezTo>
                  <a:cubicBezTo>
                    <a:pt x="242" y="242"/>
                    <a:pt x="484" y="179"/>
                    <a:pt x="667" y="59"/>
                  </a:cubicBezTo>
                  <a:cubicBezTo>
                    <a:pt x="604" y="59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4" name="Google Shape;33964;p43"/>
            <p:cNvSpPr/>
            <p:nvPr/>
          </p:nvSpPr>
          <p:spPr>
            <a:xfrm>
              <a:off x="55654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5" name="Google Shape;33965;p43"/>
            <p:cNvSpPr/>
            <p:nvPr/>
          </p:nvSpPr>
          <p:spPr>
            <a:xfrm>
              <a:off x="55654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6" name="Google Shape;33966;p43"/>
            <p:cNvSpPr/>
            <p:nvPr/>
          </p:nvSpPr>
          <p:spPr>
            <a:xfrm>
              <a:off x="55654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7" name="Google Shape;33967;p43"/>
            <p:cNvSpPr/>
            <p:nvPr/>
          </p:nvSpPr>
          <p:spPr>
            <a:xfrm>
              <a:off x="55654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8" name="Google Shape;33968;p43"/>
            <p:cNvSpPr/>
            <p:nvPr/>
          </p:nvSpPr>
          <p:spPr>
            <a:xfrm>
              <a:off x="55654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9" name="Google Shape;33969;p43"/>
            <p:cNvSpPr/>
            <p:nvPr/>
          </p:nvSpPr>
          <p:spPr>
            <a:xfrm>
              <a:off x="55654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0" name="Google Shape;33970;p43"/>
            <p:cNvSpPr/>
            <p:nvPr/>
          </p:nvSpPr>
          <p:spPr>
            <a:xfrm>
              <a:off x="55654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1" name="Google Shape;33971;p43"/>
            <p:cNvSpPr/>
            <p:nvPr/>
          </p:nvSpPr>
          <p:spPr>
            <a:xfrm>
              <a:off x="55654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2" name="Google Shape;33972;p43"/>
            <p:cNvSpPr/>
            <p:nvPr/>
          </p:nvSpPr>
          <p:spPr>
            <a:xfrm>
              <a:off x="55654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3" name="Google Shape;33973;p43"/>
            <p:cNvSpPr/>
            <p:nvPr/>
          </p:nvSpPr>
          <p:spPr>
            <a:xfrm>
              <a:off x="55654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4" name="Google Shape;33974;p43"/>
            <p:cNvSpPr/>
            <p:nvPr/>
          </p:nvSpPr>
          <p:spPr>
            <a:xfrm>
              <a:off x="55654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5" name="Google Shape;33975;p43"/>
            <p:cNvSpPr/>
            <p:nvPr/>
          </p:nvSpPr>
          <p:spPr>
            <a:xfrm>
              <a:off x="55654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6" name="Google Shape;33976;p43"/>
            <p:cNvSpPr/>
            <p:nvPr/>
          </p:nvSpPr>
          <p:spPr>
            <a:xfrm>
              <a:off x="5577450" y="1523175"/>
              <a:ext cx="10525" cy="6075"/>
            </a:xfrm>
            <a:custGeom>
              <a:avLst/>
              <a:gdLst/>
              <a:ahLst/>
              <a:cxnLst/>
              <a:rect l="l" t="t" r="r" b="b"/>
              <a:pathLst>
                <a:path w="421" h="243" extrusionOk="0">
                  <a:moveTo>
                    <a:pt x="421" y="1"/>
                  </a:moveTo>
                  <a:lnTo>
                    <a:pt x="421" y="1"/>
                  </a:lnTo>
                  <a:cubicBezTo>
                    <a:pt x="242" y="64"/>
                    <a:pt x="121" y="122"/>
                    <a:pt x="1" y="242"/>
                  </a:cubicBezTo>
                  <a:cubicBezTo>
                    <a:pt x="179" y="184"/>
                    <a:pt x="300" y="122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7" name="Google Shape;33977;p43"/>
            <p:cNvSpPr/>
            <p:nvPr/>
          </p:nvSpPr>
          <p:spPr>
            <a:xfrm>
              <a:off x="5524600" y="2025500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662"/>
                    <a:pt x="63" y="725"/>
                  </a:cubicBezTo>
                  <a:cubicBezTo>
                    <a:pt x="363" y="662"/>
                    <a:pt x="667" y="604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8" name="Google Shape;33978;p43"/>
            <p:cNvSpPr/>
            <p:nvPr/>
          </p:nvSpPr>
          <p:spPr>
            <a:xfrm>
              <a:off x="552460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9" name="Google Shape;33979;p43"/>
            <p:cNvSpPr/>
            <p:nvPr/>
          </p:nvSpPr>
          <p:spPr>
            <a:xfrm>
              <a:off x="552460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0" name="Google Shape;33980;p43"/>
            <p:cNvSpPr/>
            <p:nvPr/>
          </p:nvSpPr>
          <p:spPr>
            <a:xfrm>
              <a:off x="552460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1" name="Google Shape;33981;p43"/>
            <p:cNvSpPr/>
            <p:nvPr/>
          </p:nvSpPr>
          <p:spPr>
            <a:xfrm>
              <a:off x="552460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2" name="Google Shape;33982;p43"/>
            <p:cNvSpPr/>
            <p:nvPr/>
          </p:nvSpPr>
          <p:spPr>
            <a:xfrm>
              <a:off x="552460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3" name="Google Shape;33983;p43"/>
            <p:cNvSpPr/>
            <p:nvPr/>
          </p:nvSpPr>
          <p:spPr>
            <a:xfrm>
              <a:off x="552460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4" name="Google Shape;33984;p43"/>
            <p:cNvSpPr/>
            <p:nvPr/>
          </p:nvSpPr>
          <p:spPr>
            <a:xfrm>
              <a:off x="552460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5" name="Google Shape;33985;p43"/>
            <p:cNvSpPr/>
            <p:nvPr/>
          </p:nvSpPr>
          <p:spPr>
            <a:xfrm>
              <a:off x="552460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6" name="Google Shape;33986;p43"/>
            <p:cNvSpPr/>
            <p:nvPr/>
          </p:nvSpPr>
          <p:spPr>
            <a:xfrm>
              <a:off x="5524600" y="166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7" name="Google Shape;33987;p43"/>
            <p:cNvSpPr/>
            <p:nvPr/>
          </p:nvSpPr>
          <p:spPr>
            <a:xfrm>
              <a:off x="5524600" y="16257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8" name="Google Shape;33988;p43"/>
            <p:cNvSpPr/>
            <p:nvPr/>
          </p:nvSpPr>
          <p:spPr>
            <a:xfrm>
              <a:off x="5524600" y="1585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9" name="Google Shape;33989;p43"/>
            <p:cNvSpPr/>
            <p:nvPr/>
          </p:nvSpPr>
          <p:spPr>
            <a:xfrm>
              <a:off x="5524600" y="1548875"/>
              <a:ext cx="22725" cy="19575"/>
            </a:xfrm>
            <a:custGeom>
              <a:avLst/>
              <a:gdLst/>
              <a:ahLst/>
              <a:cxnLst/>
              <a:rect l="l" t="t" r="r" b="b"/>
              <a:pathLst>
                <a:path w="909" h="783" extrusionOk="0">
                  <a:moveTo>
                    <a:pt x="787" y="1"/>
                  </a:moveTo>
                  <a:cubicBezTo>
                    <a:pt x="546" y="180"/>
                    <a:pt x="242" y="300"/>
                    <a:pt x="1" y="484"/>
                  </a:cubicBezTo>
                  <a:cubicBezTo>
                    <a:pt x="1" y="542"/>
                    <a:pt x="63" y="604"/>
                    <a:pt x="121" y="662"/>
                  </a:cubicBezTo>
                  <a:cubicBezTo>
                    <a:pt x="242" y="725"/>
                    <a:pt x="363" y="783"/>
                    <a:pt x="483" y="783"/>
                  </a:cubicBezTo>
                  <a:cubicBezTo>
                    <a:pt x="725" y="783"/>
                    <a:pt x="908" y="542"/>
                    <a:pt x="908" y="300"/>
                  </a:cubicBezTo>
                  <a:cubicBezTo>
                    <a:pt x="908" y="180"/>
                    <a:pt x="845" y="59"/>
                    <a:pt x="78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0" name="Google Shape;33990;p43"/>
            <p:cNvSpPr/>
            <p:nvPr/>
          </p:nvSpPr>
          <p:spPr>
            <a:xfrm>
              <a:off x="552460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1" name="Google Shape;33991;p43"/>
            <p:cNvSpPr/>
            <p:nvPr/>
          </p:nvSpPr>
          <p:spPr>
            <a:xfrm>
              <a:off x="54823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2" name="Google Shape;33992;p43"/>
            <p:cNvSpPr/>
            <p:nvPr/>
          </p:nvSpPr>
          <p:spPr>
            <a:xfrm>
              <a:off x="54823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3" name="Google Shape;33993;p43"/>
            <p:cNvSpPr/>
            <p:nvPr/>
          </p:nvSpPr>
          <p:spPr>
            <a:xfrm>
              <a:off x="54823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4" name="Google Shape;33994;p43"/>
            <p:cNvSpPr/>
            <p:nvPr/>
          </p:nvSpPr>
          <p:spPr>
            <a:xfrm>
              <a:off x="54823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5" name="Google Shape;33995;p43"/>
            <p:cNvSpPr/>
            <p:nvPr/>
          </p:nvSpPr>
          <p:spPr>
            <a:xfrm>
              <a:off x="54823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6" name="Google Shape;33996;p43"/>
            <p:cNvSpPr/>
            <p:nvPr/>
          </p:nvSpPr>
          <p:spPr>
            <a:xfrm>
              <a:off x="54823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7" name="Google Shape;33997;p43"/>
            <p:cNvSpPr/>
            <p:nvPr/>
          </p:nvSpPr>
          <p:spPr>
            <a:xfrm>
              <a:off x="54823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8" name="Google Shape;33998;p43"/>
            <p:cNvSpPr/>
            <p:nvPr/>
          </p:nvSpPr>
          <p:spPr>
            <a:xfrm>
              <a:off x="54823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9" name="Google Shape;33999;p43"/>
            <p:cNvSpPr/>
            <p:nvPr/>
          </p:nvSpPr>
          <p:spPr>
            <a:xfrm>
              <a:off x="54823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0" name="Google Shape;34000;p43"/>
            <p:cNvSpPr/>
            <p:nvPr/>
          </p:nvSpPr>
          <p:spPr>
            <a:xfrm>
              <a:off x="54823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1" name="Google Shape;34001;p43"/>
            <p:cNvSpPr/>
            <p:nvPr/>
          </p:nvSpPr>
          <p:spPr>
            <a:xfrm>
              <a:off x="54823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2" name="Google Shape;34002;p43"/>
            <p:cNvSpPr/>
            <p:nvPr/>
          </p:nvSpPr>
          <p:spPr>
            <a:xfrm>
              <a:off x="54823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3" name="Google Shape;34003;p43"/>
            <p:cNvSpPr/>
            <p:nvPr/>
          </p:nvSpPr>
          <p:spPr>
            <a:xfrm>
              <a:off x="5482375" y="1425200"/>
              <a:ext cx="19700" cy="12100"/>
            </a:xfrm>
            <a:custGeom>
              <a:avLst/>
              <a:gdLst/>
              <a:ahLst/>
              <a:cxnLst/>
              <a:rect l="l" t="t" r="r" b="b"/>
              <a:pathLst>
                <a:path w="788" h="484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242" y="363"/>
                    <a:pt x="483" y="242"/>
                    <a:pt x="787" y="59"/>
                  </a:cubicBezTo>
                  <a:cubicBezTo>
                    <a:pt x="666" y="1"/>
                    <a:pt x="60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4" name="Google Shape;34004;p43"/>
            <p:cNvSpPr/>
            <p:nvPr/>
          </p:nvSpPr>
          <p:spPr>
            <a:xfrm>
              <a:off x="54823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5" name="Google Shape;34005;p43"/>
            <p:cNvSpPr/>
            <p:nvPr/>
          </p:nvSpPr>
          <p:spPr>
            <a:xfrm>
              <a:off x="5446175" y="2066175"/>
              <a:ext cx="6050" cy="1600"/>
            </a:xfrm>
            <a:custGeom>
              <a:avLst/>
              <a:gdLst/>
              <a:ahLst/>
              <a:cxnLst/>
              <a:rect l="l" t="t" r="r" b="b"/>
              <a:pathLst>
                <a:path w="242" h="64" extrusionOk="0">
                  <a:moveTo>
                    <a:pt x="242" y="0"/>
                  </a:moveTo>
                  <a:cubicBezTo>
                    <a:pt x="184" y="0"/>
                    <a:pt x="63" y="0"/>
                    <a:pt x="0" y="63"/>
                  </a:cubicBezTo>
                  <a:cubicBezTo>
                    <a:pt x="121" y="63"/>
                    <a:pt x="184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6" name="Google Shape;34006;p43"/>
            <p:cNvSpPr/>
            <p:nvPr/>
          </p:nvSpPr>
          <p:spPr>
            <a:xfrm>
              <a:off x="54401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7" name="Google Shape;34007;p43"/>
            <p:cNvSpPr/>
            <p:nvPr/>
          </p:nvSpPr>
          <p:spPr>
            <a:xfrm>
              <a:off x="54401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8" name="Google Shape;34008;p43"/>
            <p:cNvSpPr/>
            <p:nvPr/>
          </p:nvSpPr>
          <p:spPr>
            <a:xfrm>
              <a:off x="54401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9" name="Google Shape;34009;p43"/>
            <p:cNvSpPr/>
            <p:nvPr/>
          </p:nvSpPr>
          <p:spPr>
            <a:xfrm>
              <a:off x="54401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0" name="Google Shape;34010;p43"/>
            <p:cNvSpPr/>
            <p:nvPr/>
          </p:nvSpPr>
          <p:spPr>
            <a:xfrm>
              <a:off x="54401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1" name="Google Shape;34011;p43"/>
            <p:cNvSpPr/>
            <p:nvPr/>
          </p:nvSpPr>
          <p:spPr>
            <a:xfrm>
              <a:off x="54401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2" name="Google Shape;34012;p43"/>
            <p:cNvSpPr/>
            <p:nvPr/>
          </p:nvSpPr>
          <p:spPr>
            <a:xfrm>
              <a:off x="54401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3" name="Google Shape;34013;p43"/>
            <p:cNvSpPr/>
            <p:nvPr/>
          </p:nvSpPr>
          <p:spPr>
            <a:xfrm>
              <a:off x="54401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4" name="Google Shape;34014;p43"/>
            <p:cNvSpPr/>
            <p:nvPr/>
          </p:nvSpPr>
          <p:spPr>
            <a:xfrm>
              <a:off x="54401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5" name="Google Shape;34015;p43"/>
            <p:cNvSpPr/>
            <p:nvPr/>
          </p:nvSpPr>
          <p:spPr>
            <a:xfrm>
              <a:off x="54401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6" name="Google Shape;34016;p43"/>
            <p:cNvSpPr/>
            <p:nvPr/>
          </p:nvSpPr>
          <p:spPr>
            <a:xfrm>
              <a:off x="54401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87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7" name="Google Shape;34017;p43"/>
            <p:cNvSpPr/>
            <p:nvPr/>
          </p:nvSpPr>
          <p:spPr>
            <a:xfrm>
              <a:off x="5449200" y="1598600"/>
              <a:ext cx="15100" cy="10650"/>
            </a:xfrm>
            <a:custGeom>
              <a:avLst/>
              <a:gdLst/>
              <a:ahLst/>
              <a:cxnLst/>
              <a:rect l="l" t="t" r="r" b="b"/>
              <a:pathLst>
                <a:path w="604" h="426" extrusionOk="0">
                  <a:moveTo>
                    <a:pt x="603" y="0"/>
                  </a:moveTo>
                  <a:cubicBezTo>
                    <a:pt x="425" y="121"/>
                    <a:pt x="184" y="242"/>
                    <a:pt x="0" y="362"/>
                  </a:cubicBezTo>
                  <a:cubicBezTo>
                    <a:pt x="63" y="425"/>
                    <a:pt x="121" y="425"/>
                    <a:pt x="121" y="425"/>
                  </a:cubicBezTo>
                  <a:cubicBezTo>
                    <a:pt x="362" y="425"/>
                    <a:pt x="546" y="242"/>
                    <a:pt x="6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8" name="Google Shape;34018;p43"/>
            <p:cNvSpPr/>
            <p:nvPr/>
          </p:nvSpPr>
          <p:spPr>
            <a:xfrm>
              <a:off x="54401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9" name="Google Shape;34019;p43"/>
            <p:cNvSpPr/>
            <p:nvPr/>
          </p:nvSpPr>
          <p:spPr>
            <a:xfrm>
              <a:off x="5441700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1" y="63"/>
                    <a:pt x="59" y="184"/>
                    <a:pt x="122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62" y="363"/>
                    <a:pt x="846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0" name="Google Shape;34020;p43"/>
            <p:cNvSpPr/>
            <p:nvPr/>
          </p:nvSpPr>
          <p:spPr>
            <a:xfrm>
              <a:off x="5399475" y="2066175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lnTo>
                    <a:pt x="1" y="604"/>
                  </a:lnTo>
                  <a:cubicBezTo>
                    <a:pt x="300" y="483"/>
                    <a:pt x="604" y="425"/>
                    <a:pt x="903" y="362"/>
                  </a:cubicBezTo>
                  <a:cubicBezTo>
                    <a:pt x="845" y="121"/>
                    <a:pt x="662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1" name="Google Shape;34021;p43"/>
            <p:cNvSpPr/>
            <p:nvPr/>
          </p:nvSpPr>
          <p:spPr>
            <a:xfrm>
              <a:off x="53994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2" name="Google Shape;34022;p43"/>
            <p:cNvSpPr/>
            <p:nvPr/>
          </p:nvSpPr>
          <p:spPr>
            <a:xfrm>
              <a:off x="53994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3" name="Google Shape;34023;p43"/>
            <p:cNvSpPr/>
            <p:nvPr/>
          </p:nvSpPr>
          <p:spPr>
            <a:xfrm>
              <a:off x="53994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4" name="Google Shape;34024;p43"/>
            <p:cNvSpPr/>
            <p:nvPr/>
          </p:nvSpPr>
          <p:spPr>
            <a:xfrm>
              <a:off x="53994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5" name="Google Shape;34025;p43"/>
            <p:cNvSpPr/>
            <p:nvPr/>
          </p:nvSpPr>
          <p:spPr>
            <a:xfrm>
              <a:off x="53994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6" name="Google Shape;34026;p43"/>
            <p:cNvSpPr/>
            <p:nvPr/>
          </p:nvSpPr>
          <p:spPr>
            <a:xfrm>
              <a:off x="53994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7" name="Google Shape;34027;p43"/>
            <p:cNvSpPr/>
            <p:nvPr/>
          </p:nvSpPr>
          <p:spPr>
            <a:xfrm>
              <a:off x="53994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8" name="Google Shape;34028;p43"/>
            <p:cNvSpPr/>
            <p:nvPr/>
          </p:nvSpPr>
          <p:spPr>
            <a:xfrm>
              <a:off x="53994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9" name="Google Shape;34029;p43"/>
            <p:cNvSpPr/>
            <p:nvPr/>
          </p:nvSpPr>
          <p:spPr>
            <a:xfrm>
              <a:off x="53994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0" name="Google Shape;34030;p43"/>
            <p:cNvSpPr/>
            <p:nvPr/>
          </p:nvSpPr>
          <p:spPr>
            <a:xfrm>
              <a:off x="53994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1" name="Google Shape;34031;p43"/>
            <p:cNvSpPr/>
            <p:nvPr/>
          </p:nvSpPr>
          <p:spPr>
            <a:xfrm>
              <a:off x="5399475" y="1627325"/>
              <a:ext cx="24150" cy="21125"/>
            </a:xfrm>
            <a:custGeom>
              <a:avLst/>
              <a:gdLst/>
              <a:ahLst/>
              <a:cxnLst/>
              <a:rect l="l" t="t" r="r" b="b"/>
              <a:pathLst>
                <a:path w="966" h="845" extrusionOk="0">
                  <a:moveTo>
                    <a:pt x="725" y="0"/>
                  </a:moveTo>
                  <a:cubicBezTo>
                    <a:pt x="604" y="58"/>
                    <a:pt x="483" y="179"/>
                    <a:pt x="363" y="242"/>
                  </a:cubicBezTo>
                  <a:cubicBezTo>
                    <a:pt x="242" y="299"/>
                    <a:pt x="121" y="362"/>
                    <a:pt x="1" y="483"/>
                  </a:cubicBezTo>
                  <a:cubicBezTo>
                    <a:pt x="1" y="541"/>
                    <a:pt x="58" y="661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2" name="Google Shape;34032;p43"/>
            <p:cNvSpPr/>
            <p:nvPr/>
          </p:nvSpPr>
          <p:spPr>
            <a:xfrm>
              <a:off x="5399475" y="14644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lnTo>
                    <a:pt x="725" y="121"/>
                  </a:lnTo>
                  <a:cubicBezTo>
                    <a:pt x="662" y="58"/>
                    <a:pt x="541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3" name="Google Shape;34033;p43"/>
            <p:cNvSpPr/>
            <p:nvPr/>
          </p:nvSpPr>
          <p:spPr>
            <a:xfrm>
              <a:off x="53994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4" name="Google Shape;34034;p43"/>
            <p:cNvSpPr/>
            <p:nvPr/>
          </p:nvSpPr>
          <p:spPr>
            <a:xfrm>
              <a:off x="53994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5" name="Google Shape;34035;p43"/>
            <p:cNvSpPr/>
            <p:nvPr/>
          </p:nvSpPr>
          <p:spPr>
            <a:xfrm>
              <a:off x="5357250" y="206617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541" y="908"/>
                    <a:pt x="604" y="908"/>
                    <a:pt x="724" y="845"/>
                  </a:cubicBezTo>
                  <a:cubicBezTo>
                    <a:pt x="845" y="787"/>
                    <a:pt x="966" y="60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6" name="Google Shape;34036;p43"/>
            <p:cNvSpPr/>
            <p:nvPr/>
          </p:nvSpPr>
          <p:spPr>
            <a:xfrm>
              <a:off x="53572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7" name="Google Shape;34037;p43"/>
            <p:cNvSpPr/>
            <p:nvPr/>
          </p:nvSpPr>
          <p:spPr>
            <a:xfrm>
              <a:off x="53572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8" name="Google Shape;34038;p43"/>
            <p:cNvSpPr/>
            <p:nvPr/>
          </p:nvSpPr>
          <p:spPr>
            <a:xfrm>
              <a:off x="53572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9" name="Google Shape;34039;p43"/>
            <p:cNvSpPr/>
            <p:nvPr/>
          </p:nvSpPr>
          <p:spPr>
            <a:xfrm>
              <a:off x="53572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0" name="Google Shape;34040;p43"/>
            <p:cNvSpPr/>
            <p:nvPr/>
          </p:nvSpPr>
          <p:spPr>
            <a:xfrm>
              <a:off x="53572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1" name="Google Shape;34041;p43"/>
            <p:cNvSpPr/>
            <p:nvPr/>
          </p:nvSpPr>
          <p:spPr>
            <a:xfrm>
              <a:off x="53572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2" name="Google Shape;34042;p43"/>
            <p:cNvSpPr/>
            <p:nvPr/>
          </p:nvSpPr>
          <p:spPr>
            <a:xfrm>
              <a:off x="53572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3" name="Google Shape;34043;p43"/>
            <p:cNvSpPr/>
            <p:nvPr/>
          </p:nvSpPr>
          <p:spPr>
            <a:xfrm>
              <a:off x="53572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4" name="Google Shape;34044;p43"/>
            <p:cNvSpPr/>
            <p:nvPr/>
          </p:nvSpPr>
          <p:spPr>
            <a:xfrm>
              <a:off x="53572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5" name="Google Shape;34045;p43"/>
            <p:cNvSpPr/>
            <p:nvPr/>
          </p:nvSpPr>
          <p:spPr>
            <a:xfrm>
              <a:off x="53572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6" name="Google Shape;34046;p43"/>
            <p:cNvSpPr/>
            <p:nvPr/>
          </p:nvSpPr>
          <p:spPr>
            <a:xfrm>
              <a:off x="53572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7" name="Google Shape;34047;p43"/>
            <p:cNvSpPr/>
            <p:nvPr/>
          </p:nvSpPr>
          <p:spPr>
            <a:xfrm>
              <a:off x="53572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8" name="Google Shape;34048;p43"/>
            <p:cNvSpPr/>
            <p:nvPr/>
          </p:nvSpPr>
          <p:spPr>
            <a:xfrm>
              <a:off x="53587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9" name="Google Shape;34049;p43"/>
            <p:cNvSpPr/>
            <p:nvPr/>
          </p:nvSpPr>
          <p:spPr>
            <a:xfrm>
              <a:off x="5316450" y="206617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0" name="Google Shape;34050;p43"/>
            <p:cNvSpPr/>
            <p:nvPr/>
          </p:nvSpPr>
          <p:spPr>
            <a:xfrm>
              <a:off x="5316450" y="202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1" name="Google Shape;34051;p43"/>
            <p:cNvSpPr/>
            <p:nvPr/>
          </p:nvSpPr>
          <p:spPr>
            <a:xfrm>
              <a:off x="531645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2" name="Google Shape;34052;p43"/>
            <p:cNvSpPr/>
            <p:nvPr/>
          </p:nvSpPr>
          <p:spPr>
            <a:xfrm>
              <a:off x="531645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3" name="Google Shape;34053;p43"/>
            <p:cNvSpPr/>
            <p:nvPr/>
          </p:nvSpPr>
          <p:spPr>
            <a:xfrm>
              <a:off x="531645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4" name="Google Shape;34054;p43"/>
            <p:cNvSpPr/>
            <p:nvPr/>
          </p:nvSpPr>
          <p:spPr>
            <a:xfrm>
              <a:off x="531645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5" name="Google Shape;34055;p43"/>
            <p:cNvSpPr/>
            <p:nvPr/>
          </p:nvSpPr>
          <p:spPr>
            <a:xfrm>
              <a:off x="531645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6" name="Google Shape;34056;p43"/>
            <p:cNvSpPr/>
            <p:nvPr/>
          </p:nvSpPr>
          <p:spPr>
            <a:xfrm>
              <a:off x="531645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7" name="Google Shape;34057;p43"/>
            <p:cNvSpPr/>
            <p:nvPr/>
          </p:nvSpPr>
          <p:spPr>
            <a:xfrm>
              <a:off x="531645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8" name="Google Shape;34058;p43"/>
            <p:cNvSpPr/>
            <p:nvPr/>
          </p:nvSpPr>
          <p:spPr>
            <a:xfrm>
              <a:off x="531645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9" name="Google Shape;34059;p43"/>
            <p:cNvSpPr/>
            <p:nvPr/>
          </p:nvSpPr>
          <p:spPr>
            <a:xfrm>
              <a:off x="5318025" y="1672575"/>
              <a:ext cx="21150" cy="16550"/>
            </a:xfrm>
            <a:custGeom>
              <a:avLst/>
              <a:gdLst/>
              <a:ahLst/>
              <a:cxnLst/>
              <a:rect l="l" t="t" r="r" b="b"/>
              <a:pathLst>
                <a:path w="846" h="662" extrusionOk="0">
                  <a:moveTo>
                    <a:pt x="845" y="0"/>
                  </a:moveTo>
                  <a:cubicBezTo>
                    <a:pt x="541" y="121"/>
                    <a:pt x="242" y="299"/>
                    <a:pt x="1" y="420"/>
                  </a:cubicBezTo>
                  <a:cubicBezTo>
                    <a:pt x="1" y="420"/>
                    <a:pt x="1" y="483"/>
                    <a:pt x="59" y="541"/>
                  </a:cubicBezTo>
                  <a:cubicBezTo>
                    <a:pt x="179" y="603"/>
                    <a:pt x="300" y="661"/>
                    <a:pt x="421" y="661"/>
                  </a:cubicBezTo>
                  <a:cubicBezTo>
                    <a:pt x="662" y="661"/>
                    <a:pt x="845" y="420"/>
                    <a:pt x="845" y="179"/>
                  </a:cubicBezTo>
                  <a:lnTo>
                    <a:pt x="845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0" name="Google Shape;34060;p43"/>
            <p:cNvSpPr/>
            <p:nvPr/>
          </p:nvSpPr>
          <p:spPr>
            <a:xfrm>
              <a:off x="5316450" y="1505075"/>
              <a:ext cx="16675" cy="9075"/>
            </a:xfrm>
            <a:custGeom>
              <a:avLst/>
              <a:gdLst/>
              <a:ahLst/>
              <a:cxnLst/>
              <a:rect l="l" t="t" r="r" b="b"/>
              <a:pathLst>
                <a:path w="667" h="363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305"/>
                    <a:pt x="484" y="184"/>
                    <a:pt x="667" y="64"/>
                  </a:cubicBezTo>
                  <a:cubicBezTo>
                    <a:pt x="604" y="1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1" name="Google Shape;34061;p43"/>
            <p:cNvSpPr/>
            <p:nvPr/>
          </p:nvSpPr>
          <p:spPr>
            <a:xfrm>
              <a:off x="5316450" y="14644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2" name="Google Shape;34062;p43"/>
            <p:cNvSpPr/>
            <p:nvPr/>
          </p:nvSpPr>
          <p:spPr>
            <a:xfrm>
              <a:off x="5316450" y="14252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3" name="Google Shape;34063;p43"/>
            <p:cNvSpPr/>
            <p:nvPr/>
          </p:nvSpPr>
          <p:spPr>
            <a:xfrm>
              <a:off x="531645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4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7" y="363"/>
                    <a:pt x="846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4" name="Google Shape;34064;p43"/>
            <p:cNvSpPr/>
            <p:nvPr/>
          </p:nvSpPr>
          <p:spPr>
            <a:xfrm>
              <a:off x="5275800" y="2105400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0" y="0"/>
                  </a:moveTo>
                  <a:cubicBezTo>
                    <a:pt x="242" y="0"/>
                    <a:pt x="58" y="121"/>
                    <a:pt x="0" y="304"/>
                  </a:cubicBezTo>
                  <a:lnTo>
                    <a:pt x="724" y="121"/>
                  </a:lnTo>
                  <a:cubicBezTo>
                    <a:pt x="662" y="63"/>
                    <a:pt x="54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5" name="Google Shape;34065;p43"/>
            <p:cNvSpPr/>
            <p:nvPr/>
          </p:nvSpPr>
          <p:spPr>
            <a:xfrm>
              <a:off x="527422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6" name="Google Shape;34066;p43"/>
            <p:cNvSpPr/>
            <p:nvPr/>
          </p:nvSpPr>
          <p:spPr>
            <a:xfrm>
              <a:off x="52742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7" name="Google Shape;34067;p43"/>
            <p:cNvSpPr/>
            <p:nvPr/>
          </p:nvSpPr>
          <p:spPr>
            <a:xfrm>
              <a:off x="52742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8" name="Google Shape;34068;p43"/>
            <p:cNvSpPr/>
            <p:nvPr/>
          </p:nvSpPr>
          <p:spPr>
            <a:xfrm>
              <a:off x="52742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9" name="Google Shape;34069;p43"/>
            <p:cNvSpPr/>
            <p:nvPr/>
          </p:nvSpPr>
          <p:spPr>
            <a:xfrm>
              <a:off x="52742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0" name="Google Shape;34070;p43"/>
            <p:cNvSpPr/>
            <p:nvPr/>
          </p:nvSpPr>
          <p:spPr>
            <a:xfrm>
              <a:off x="52742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1" name="Google Shape;34071;p43"/>
            <p:cNvSpPr/>
            <p:nvPr/>
          </p:nvSpPr>
          <p:spPr>
            <a:xfrm>
              <a:off x="52742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2" name="Google Shape;34072;p43"/>
            <p:cNvSpPr/>
            <p:nvPr/>
          </p:nvSpPr>
          <p:spPr>
            <a:xfrm>
              <a:off x="52742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3" name="Google Shape;34073;p43"/>
            <p:cNvSpPr/>
            <p:nvPr/>
          </p:nvSpPr>
          <p:spPr>
            <a:xfrm>
              <a:off x="52742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4" name="Google Shape;34074;p43"/>
            <p:cNvSpPr/>
            <p:nvPr/>
          </p:nvSpPr>
          <p:spPr>
            <a:xfrm>
              <a:off x="52742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5" name="Google Shape;34075;p43"/>
            <p:cNvSpPr/>
            <p:nvPr/>
          </p:nvSpPr>
          <p:spPr>
            <a:xfrm>
              <a:off x="52742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845" y="788"/>
                  </a:lnTo>
                  <a:cubicBezTo>
                    <a:pt x="908" y="725"/>
                    <a:pt x="966" y="604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6" name="Google Shape;34076;p43"/>
            <p:cNvSpPr/>
            <p:nvPr/>
          </p:nvSpPr>
          <p:spPr>
            <a:xfrm>
              <a:off x="52742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7" name="Google Shape;34077;p43"/>
            <p:cNvSpPr/>
            <p:nvPr/>
          </p:nvSpPr>
          <p:spPr>
            <a:xfrm>
              <a:off x="52742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8" name="Google Shape;34078;p43"/>
            <p:cNvSpPr/>
            <p:nvPr/>
          </p:nvSpPr>
          <p:spPr>
            <a:xfrm>
              <a:off x="52742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9" name="Google Shape;34079;p43"/>
            <p:cNvSpPr/>
            <p:nvPr/>
          </p:nvSpPr>
          <p:spPr>
            <a:xfrm>
              <a:off x="5232000" y="210540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545"/>
                    <a:pt x="63" y="603"/>
                    <a:pt x="63" y="666"/>
                  </a:cubicBezTo>
                  <a:lnTo>
                    <a:pt x="966" y="483"/>
                  </a:ln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0" name="Google Shape;34080;p43"/>
            <p:cNvSpPr/>
            <p:nvPr/>
          </p:nvSpPr>
          <p:spPr>
            <a:xfrm>
              <a:off x="52320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1" name="Google Shape;34081;p43"/>
            <p:cNvSpPr/>
            <p:nvPr/>
          </p:nvSpPr>
          <p:spPr>
            <a:xfrm>
              <a:off x="52320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2" name="Google Shape;34082;p43"/>
            <p:cNvSpPr/>
            <p:nvPr/>
          </p:nvSpPr>
          <p:spPr>
            <a:xfrm>
              <a:off x="52320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3" name="Google Shape;34083;p43"/>
            <p:cNvSpPr/>
            <p:nvPr/>
          </p:nvSpPr>
          <p:spPr>
            <a:xfrm>
              <a:off x="52320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4" name="Google Shape;34084;p43"/>
            <p:cNvSpPr/>
            <p:nvPr/>
          </p:nvSpPr>
          <p:spPr>
            <a:xfrm>
              <a:off x="52320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5" name="Google Shape;34085;p43"/>
            <p:cNvSpPr/>
            <p:nvPr/>
          </p:nvSpPr>
          <p:spPr>
            <a:xfrm>
              <a:off x="52320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6" name="Google Shape;34086;p43"/>
            <p:cNvSpPr/>
            <p:nvPr/>
          </p:nvSpPr>
          <p:spPr>
            <a:xfrm>
              <a:off x="52320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7" name="Google Shape;34087;p43"/>
            <p:cNvSpPr/>
            <p:nvPr/>
          </p:nvSpPr>
          <p:spPr>
            <a:xfrm>
              <a:off x="52320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8" name="Google Shape;34088;p43"/>
            <p:cNvSpPr/>
            <p:nvPr/>
          </p:nvSpPr>
          <p:spPr>
            <a:xfrm>
              <a:off x="52320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9" name="Google Shape;34089;p43"/>
            <p:cNvSpPr/>
            <p:nvPr/>
          </p:nvSpPr>
          <p:spPr>
            <a:xfrm>
              <a:off x="52320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0" name="Google Shape;34090;p43"/>
            <p:cNvSpPr/>
            <p:nvPr/>
          </p:nvSpPr>
          <p:spPr>
            <a:xfrm>
              <a:off x="5233575" y="1544300"/>
              <a:ext cx="15100" cy="9075"/>
            </a:xfrm>
            <a:custGeom>
              <a:avLst/>
              <a:gdLst/>
              <a:ahLst/>
              <a:cxnLst/>
              <a:rect l="l" t="t" r="r" b="b"/>
              <a:pathLst>
                <a:path w="604" h="363" extrusionOk="0">
                  <a:moveTo>
                    <a:pt x="420" y="1"/>
                  </a:moveTo>
                  <a:cubicBezTo>
                    <a:pt x="241" y="1"/>
                    <a:pt x="58" y="184"/>
                    <a:pt x="0" y="363"/>
                  </a:cubicBezTo>
                  <a:cubicBezTo>
                    <a:pt x="179" y="242"/>
                    <a:pt x="420" y="184"/>
                    <a:pt x="603" y="63"/>
                  </a:cubicBezTo>
                  <a:cubicBezTo>
                    <a:pt x="541" y="63"/>
                    <a:pt x="483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1" name="Google Shape;34091;p43"/>
            <p:cNvSpPr/>
            <p:nvPr/>
          </p:nvSpPr>
          <p:spPr>
            <a:xfrm>
              <a:off x="52320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2" name="Google Shape;34092;p43"/>
            <p:cNvSpPr/>
            <p:nvPr/>
          </p:nvSpPr>
          <p:spPr>
            <a:xfrm>
              <a:off x="52320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3" name="Google Shape;34093;p43"/>
            <p:cNvSpPr/>
            <p:nvPr/>
          </p:nvSpPr>
          <p:spPr>
            <a:xfrm>
              <a:off x="52320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4" name="Google Shape;34094;p43"/>
            <p:cNvSpPr/>
            <p:nvPr/>
          </p:nvSpPr>
          <p:spPr>
            <a:xfrm>
              <a:off x="523357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299" y="363"/>
                    <a:pt x="420" y="363"/>
                  </a:cubicBezTo>
                  <a:cubicBezTo>
                    <a:pt x="661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5" name="Google Shape;34095;p43"/>
            <p:cNvSpPr/>
            <p:nvPr/>
          </p:nvSpPr>
          <p:spPr>
            <a:xfrm>
              <a:off x="519132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179" y="907"/>
                    <a:pt x="242" y="907"/>
                    <a:pt x="363" y="965"/>
                  </a:cubicBezTo>
                  <a:cubicBezTo>
                    <a:pt x="483" y="907"/>
                    <a:pt x="604" y="907"/>
                    <a:pt x="725" y="845"/>
                  </a:cubicBezTo>
                  <a:cubicBezTo>
                    <a:pt x="845" y="787"/>
                    <a:pt x="966" y="666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6" name="Google Shape;34096;p43"/>
            <p:cNvSpPr/>
            <p:nvPr/>
          </p:nvSpPr>
          <p:spPr>
            <a:xfrm>
              <a:off x="51913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7" name="Google Shape;34097;p43"/>
            <p:cNvSpPr/>
            <p:nvPr/>
          </p:nvSpPr>
          <p:spPr>
            <a:xfrm>
              <a:off x="51913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8" name="Google Shape;34098;p43"/>
            <p:cNvSpPr/>
            <p:nvPr/>
          </p:nvSpPr>
          <p:spPr>
            <a:xfrm>
              <a:off x="51913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9" name="Google Shape;34099;p43"/>
            <p:cNvSpPr/>
            <p:nvPr/>
          </p:nvSpPr>
          <p:spPr>
            <a:xfrm>
              <a:off x="51913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0" name="Google Shape;34100;p43"/>
            <p:cNvSpPr/>
            <p:nvPr/>
          </p:nvSpPr>
          <p:spPr>
            <a:xfrm>
              <a:off x="51913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1" name="Google Shape;34101;p43"/>
            <p:cNvSpPr/>
            <p:nvPr/>
          </p:nvSpPr>
          <p:spPr>
            <a:xfrm>
              <a:off x="51913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2" name="Google Shape;34102;p43"/>
            <p:cNvSpPr/>
            <p:nvPr/>
          </p:nvSpPr>
          <p:spPr>
            <a:xfrm>
              <a:off x="51913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3" name="Google Shape;34103;p43"/>
            <p:cNvSpPr/>
            <p:nvPr/>
          </p:nvSpPr>
          <p:spPr>
            <a:xfrm>
              <a:off x="51913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4" name="Google Shape;34104;p43"/>
            <p:cNvSpPr/>
            <p:nvPr/>
          </p:nvSpPr>
          <p:spPr>
            <a:xfrm>
              <a:off x="51913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5" name="Google Shape;34105;p43"/>
            <p:cNvSpPr/>
            <p:nvPr/>
          </p:nvSpPr>
          <p:spPr>
            <a:xfrm>
              <a:off x="5191325" y="17072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179" y="0"/>
                  </a:moveTo>
                  <a:cubicBezTo>
                    <a:pt x="59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83" y="63"/>
                  </a:cubicBezTo>
                  <a:cubicBezTo>
                    <a:pt x="541" y="63"/>
                    <a:pt x="363" y="63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6" name="Google Shape;34106;p43"/>
            <p:cNvSpPr/>
            <p:nvPr/>
          </p:nvSpPr>
          <p:spPr>
            <a:xfrm>
              <a:off x="51913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00" y="966"/>
                    <a:pt x="421" y="966"/>
                  </a:cubicBezTo>
                  <a:cubicBezTo>
                    <a:pt x="541" y="908"/>
                    <a:pt x="725" y="845"/>
                    <a:pt x="845" y="787"/>
                  </a:cubicBezTo>
                  <a:cubicBezTo>
                    <a:pt x="903" y="667"/>
                    <a:pt x="966" y="604"/>
                    <a:pt x="966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7" name="Google Shape;34107;p43"/>
            <p:cNvSpPr/>
            <p:nvPr/>
          </p:nvSpPr>
          <p:spPr>
            <a:xfrm>
              <a:off x="51913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8" name="Google Shape;34108;p43"/>
            <p:cNvSpPr/>
            <p:nvPr/>
          </p:nvSpPr>
          <p:spPr>
            <a:xfrm>
              <a:off x="51913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9" name="Google Shape;34109;p43"/>
            <p:cNvSpPr/>
            <p:nvPr/>
          </p:nvSpPr>
          <p:spPr>
            <a:xfrm>
              <a:off x="519132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0" name="Google Shape;34110;p43"/>
            <p:cNvSpPr/>
            <p:nvPr/>
          </p:nvSpPr>
          <p:spPr>
            <a:xfrm>
              <a:off x="519132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1" name="Google Shape;34111;p43"/>
            <p:cNvSpPr/>
            <p:nvPr/>
          </p:nvSpPr>
          <p:spPr>
            <a:xfrm>
              <a:off x="5149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2" name="Google Shape;34112;p43"/>
            <p:cNvSpPr/>
            <p:nvPr/>
          </p:nvSpPr>
          <p:spPr>
            <a:xfrm>
              <a:off x="5149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3" name="Google Shape;34113;p43"/>
            <p:cNvSpPr/>
            <p:nvPr/>
          </p:nvSpPr>
          <p:spPr>
            <a:xfrm>
              <a:off x="5149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4" name="Google Shape;34114;p43"/>
            <p:cNvSpPr/>
            <p:nvPr/>
          </p:nvSpPr>
          <p:spPr>
            <a:xfrm>
              <a:off x="5149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5" name="Google Shape;34115;p43"/>
            <p:cNvSpPr/>
            <p:nvPr/>
          </p:nvSpPr>
          <p:spPr>
            <a:xfrm>
              <a:off x="5149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6" name="Google Shape;34116;p43"/>
            <p:cNvSpPr/>
            <p:nvPr/>
          </p:nvSpPr>
          <p:spPr>
            <a:xfrm>
              <a:off x="5149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7" name="Google Shape;34117;p43"/>
            <p:cNvSpPr/>
            <p:nvPr/>
          </p:nvSpPr>
          <p:spPr>
            <a:xfrm>
              <a:off x="5149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8" name="Google Shape;34118;p43"/>
            <p:cNvSpPr/>
            <p:nvPr/>
          </p:nvSpPr>
          <p:spPr>
            <a:xfrm>
              <a:off x="5149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9" name="Google Shape;34119;p43"/>
            <p:cNvSpPr/>
            <p:nvPr/>
          </p:nvSpPr>
          <p:spPr>
            <a:xfrm>
              <a:off x="5149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0" name="Google Shape;34120;p43"/>
            <p:cNvSpPr/>
            <p:nvPr/>
          </p:nvSpPr>
          <p:spPr>
            <a:xfrm>
              <a:off x="5149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1" name="Google Shape;34121;p43"/>
            <p:cNvSpPr/>
            <p:nvPr/>
          </p:nvSpPr>
          <p:spPr>
            <a:xfrm>
              <a:off x="5149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2" name="Google Shape;34122;p43"/>
            <p:cNvSpPr/>
            <p:nvPr/>
          </p:nvSpPr>
          <p:spPr>
            <a:xfrm>
              <a:off x="5149100" y="158507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242" y="363"/>
                    <a:pt x="483" y="179"/>
                    <a:pt x="724" y="59"/>
                  </a:cubicBezTo>
                  <a:cubicBezTo>
                    <a:pt x="604" y="1"/>
                    <a:pt x="541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3" name="Google Shape;34123;p43"/>
            <p:cNvSpPr/>
            <p:nvPr/>
          </p:nvSpPr>
          <p:spPr>
            <a:xfrm>
              <a:off x="51491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4" name="Google Shape;34124;p43"/>
            <p:cNvSpPr/>
            <p:nvPr/>
          </p:nvSpPr>
          <p:spPr>
            <a:xfrm>
              <a:off x="51491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5" name="Google Shape;34125;p43"/>
            <p:cNvSpPr/>
            <p:nvPr/>
          </p:nvSpPr>
          <p:spPr>
            <a:xfrm>
              <a:off x="51491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6" name="Google Shape;34126;p43"/>
            <p:cNvSpPr/>
            <p:nvPr/>
          </p:nvSpPr>
          <p:spPr>
            <a:xfrm>
              <a:off x="51491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7" name="Google Shape;34127;p43"/>
            <p:cNvSpPr/>
            <p:nvPr/>
          </p:nvSpPr>
          <p:spPr>
            <a:xfrm>
              <a:off x="51505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8" name="Google Shape;34128;p43"/>
            <p:cNvSpPr/>
            <p:nvPr/>
          </p:nvSpPr>
          <p:spPr>
            <a:xfrm>
              <a:off x="510832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9" name="Google Shape;34129;p43"/>
            <p:cNvSpPr/>
            <p:nvPr/>
          </p:nvSpPr>
          <p:spPr>
            <a:xfrm>
              <a:off x="510832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0" name="Google Shape;34130;p43"/>
            <p:cNvSpPr/>
            <p:nvPr/>
          </p:nvSpPr>
          <p:spPr>
            <a:xfrm>
              <a:off x="510832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1" name="Google Shape;34131;p43"/>
            <p:cNvSpPr/>
            <p:nvPr/>
          </p:nvSpPr>
          <p:spPr>
            <a:xfrm>
              <a:off x="510832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2" name="Google Shape;34132;p43"/>
            <p:cNvSpPr/>
            <p:nvPr/>
          </p:nvSpPr>
          <p:spPr>
            <a:xfrm>
              <a:off x="510832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3" name="Google Shape;34133;p43"/>
            <p:cNvSpPr/>
            <p:nvPr/>
          </p:nvSpPr>
          <p:spPr>
            <a:xfrm>
              <a:off x="510832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4" name="Google Shape;34134;p43"/>
            <p:cNvSpPr/>
            <p:nvPr/>
          </p:nvSpPr>
          <p:spPr>
            <a:xfrm>
              <a:off x="510832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5" name="Google Shape;34135;p43"/>
            <p:cNvSpPr/>
            <p:nvPr/>
          </p:nvSpPr>
          <p:spPr>
            <a:xfrm>
              <a:off x="510832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6" name="Google Shape;34136;p43"/>
            <p:cNvSpPr/>
            <p:nvPr/>
          </p:nvSpPr>
          <p:spPr>
            <a:xfrm>
              <a:off x="510832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7" name="Google Shape;34137;p43"/>
            <p:cNvSpPr/>
            <p:nvPr/>
          </p:nvSpPr>
          <p:spPr>
            <a:xfrm>
              <a:off x="510832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8" name="Google Shape;34138;p43"/>
            <p:cNvSpPr/>
            <p:nvPr/>
          </p:nvSpPr>
          <p:spPr>
            <a:xfrm>
              <a:off x="510832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9" name="Google Shape;34139;p43"/>
            <p:cNvSpPr/>
            <p:nvPr/>
          </p:nvSpPr>
          <p:spPr>
            <a:xfrm>
              <a:off x="5108325" y="1666525"/>
              <a:ext cx="19675" cy="22600"/>
            </a:xfrm>
            <a:custGeom>
              <a:avLst/>
              <a:gdLst/>
              <a:ahLst/>
              <a:cxnLst/>
              <a:rect l="l" t="t" r="r" b="b"/>
              <a:pathLst>
                <a:path w="787" h="904" extrusionOk="0">
                  <a:moveTo>
                    <a:pt x="241" y="1"/>
                  </a:moveTo>
                  <a:cubicBezTo>
                    <a:pt x="121" y="59"/>
                    <a:pt x="0" y="242"/>
                    <a:pt x="0" y="421"/>
                  </a:cubicBezTo>
                  <a:cubicBezTo>
                    <a:pt x="0" y="541"/>
                    <a:pt x="0" y="662"/>
                    <a:pt x="121" y="783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03" y="903"/>
                    <a:pt x="666" y="845"/>
                    <a:pt x="787" y="783"/>
                  </a:cubicBezTo>
                  <a:cubicBezTo>
                    <a:pt x="546" y="541"/>
                    <a:pt x="362" y="363"/>
                    <a:pt x="304" y="59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0" name="Google Shape;34140;p43"/>
            <p:cNvSpPr/>
            <p:nvPr/>
          </p:nvSpPr>
          <p:spPr>
            <a:xfrm>
              <a:off x="5108325" y="1625750"/>
              <a:ext cx="13650" cy="21150"/>
            </a:xfrm>
            <a:custGeom>
              <a:avLst/>
              <a:gdLst/>
              <a:ahLst/>
              <a:cxnLst/>
              <a:rect l="l" t="t" r="r" b="b"/>
              <a:pathLst>
                <a:path w="546" h="846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lnTo>
                    <a:pt x="184" y="845"/>
                  </a:lnTo>
                  <a:cubicBezTo>
                    <a:pt x="241" y="546"/>
                    <a:pt x="362" y="242"/>
                    <a:pt x="54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1" name="Google Shape;34141;p43"/>
            <p:cNvSpPr/>
            <p:nvPr/>
          </p:nvSpPr>
          <p:spPr>
            <a:xfrm>
              <a:off x="510832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2" name="Google Shape;34142;p43"/>
            <p:cNvSpPr/>
            <p:nvPr/>
          </p:nvSpPr>
          <p:spPr>
            <a:xfrm>
              <a:off x="510832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3" name="Google Shape;34143;p43"/>
            <p:cNvSpPr/>
            <p:nvPr/>
          </p:nvSpPr>
          <p:spPr>
            <a:xfrm>
              <a:off x="510832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4" name="Google Shape;34144;p43"/>
            <p:cNvSpPr/>
            <p:nvPr/>
          </p:nvSpPr>
          <p:spPr>
            <a:xfrm>
              <a:off x="510832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5" name="Google Shape;34145;p43"/>
            <p:cNvSpPr/>
            <p:nvPr/>
          </p:nvSpPr>
          <p:spPr>
            <a:xfrm>
              <a:off x="510832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6" name="Google Shape;34146;p43"/>
            <p:cNvSpPr/>
            <p:nvPr/>
          </p:nvSpPr>
          <p:spPr>
            <a:xfrm>
              <a:off x="51083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7" name="Google Shape;34147;p43"/>
            <p:cNvSpPr/>
            <p:nvPr/>
          </p:nvSpPr>
          <p:spPr>
            <a:xfrm>
              <a:off x="50660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8" name="Google Shape;34148;p43"/>
            <p:cNvSpPr/>
            <p:nvPr/>
          </p:nvSpPr>
          <p:spPr>
            <a:xfrm>
              <a:off x="50660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9" name="Google Shape;34149;p43"/>
            <p:cNvSpPr/>
            <p:nvPr/>
          </p:nvSpPr>
          <p:spPr>
            <a:xfrm>
              <a:off x="50660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0" name="Google Shape;34150;p43"/>
            <p:cNvSpPr/>
            <p:nvPr/>
          </p:nvSpPr>
          <p:spPr>
            <a:xfrm>
              <a:off x="50660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1" name="Google Shape;34151;p43"/>
            <p:cNvSpPr/>
            <p:nvPr/>
          </p:nvSpPr>
          <p:spPr>
            <a:xfrm>
              <a:off x="50660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2" name="Google Shape;34152;p43"/>
            <p:cNvSpPr/>
            <p:nvPr/>
          </p:nvSpPr>
          <p:spPr>
            <a:xfrm>
              <a:off x="50660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3" name="Google Shape;34153;p43"/>
            <p:cNvSpPr/>
            <p:nvPr/>
          </p:nvSpPr>
          <p:spPr>
            <a:xfrm>
              <a:off x="50660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4" name="Google Shape;34154;p43"/>
            <p:cNvSpPr/>
            <p:nvPr/>
          </p:nvSpPr>
          <p:spPr>
            <a:xfrm>
              <a:off x="50660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5" name="Google Shape;34155;p43"/>
            <p:cNvSpPr/>
            <p:nvPr/>
          </p:nvSpPr>
          <p:spPr>
            <a:xfrm>
              <a:off x="50660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6" name="Google Shape;34156;p43"/>
            <p:cNvSpPr/>
            <p:nvPr/>
          </p:nvSpPr>
          <p:spPr>
            <a:xfrm>
              <a:off x="50660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7" name="Google Shape;34157;p43"/>
            <p:cNvSpPr/>
            <p:nvPr/>
          </p:nvSpPr>
          <p:spPr>
            <a:xfrm>
              <a:off x="50660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8" name="Google Shape;34158;p43"/>
            <p:cNvSpPr/>
            <p:nvPr/>
          </p:nvSpPr>
          <p:spPr>
            <a:xfrm>
              <a:off x="50660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9" name="Google Shape;34159;p43"/>
            <p:cNvSpPr/>
            <p:nvPr/>
          </p:nvSpPr>
          <p:spPr>
            <a:xfrm>
              <a:off x="50660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0" name="Google Shape;34160;p43"/>
            <p:cNvSpPr/>
            <p:nvPr/>
          </p:nvSpPr>
          <p:spPr>
            <a:xfrm>
              <a:off x="50660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1" name="Google Shape;34161;p43"/>
            <p:cNvSpPr/>
            <p:nvPr/>
          </p:nvSpPr>
          <p:spPr>
            <a:xfrm>
              <a:off x="50660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2" name="Google Shape;34162;p43"/>
            <p:cNvSpPr/>
            <p:nvPr/>
          </p:nvSpPr>
          <p:spPr>
            <a:xfrm>
              <a:off x="50660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3" name="Google Shape;34163;p43"/>
            <p:cNvSpPr/>
            <p:nvPr/>
          </p:nvSpPr>
          <p:spPr>
            <a:xfrm>
              <a:off x="50660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4" name="Google Shape;34164;p43"/>
            <p:cNvSpPr/>
            <p:nvPr/>
          </p:nvSpPr>
          <p:spPr>
            <a:xfrm>
              <a:off x="50660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5" name="Google Shape;34165;p43"/>
            <p:cNvSpPr/>
            <p:nvPr/>
          </p:nvSpPr>
          <p:spPr>
            <a:xfrm>
              <a:off x="5066075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64" y="63"/>
                    <a:pt x="64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6" name="Google Shape;34166;p43"/>
            <p:cNvSpPr/>
            <p:nvPr/>
          </p:nvSpPr>
          <p:spPr>
            <a:xfrm>
              <a:off x="5032900" y="2146175"/>
              <a:ext cx="6050" cy="25"/>
            </a:xfrm>
            <a:custGeom>
              <a:avLst/>
              <a:gdLst/>
              <a:ahLst/>
              <a:cxnLst/>
              <a:rect l="l" t="t" r="r" b="b"/>
              <a:pathLst>
                <a:path w="242" h="1" extrusionOk="0">
                  <a:moveTo>
                    <a:pt x="121" y="0"/>
                  </a:moveTo>
                  <a:lnTo>
                    <a:pt x="1" y="0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7" name="Google Shape;34167;p43"/>
            <p:cNvSpPr/>
            <p:nvPr/>
          </p:nvSpPr>
          <p:spPr>
            <a:xfrm>
              <a:off x="50238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8" name="Google Shape;34168;p43"/>
            <p:cNvSpPr/>
            <p:nvPr/>
          </p:nvSpPr>
          <p:spPr>
            <a:xfrm>
              <a:off x="50238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6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9" name="Google Shape;34169;p43"/>
            <p:cNvSpPr/>
            <p:nvPr/>
          </p:nvSpPr>
          <p:spPr>
            <a:xfrm>
              <a:off x="50238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0" name="Google Shape;34170;p43"/>
            <p:cNvSpPr/>
            <p:nvPr/>
          </p:nvSpPr>
          <p:spPr>
            <a:xfrm>
              <a:off x="50238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1" name="Google Shape;34171;p43"/>
            <p:cNvSpPr/>
            <p:nvPr/>
          </p:nvSpPr>
          <p:spPr>
            <a:xfrm>
              <a:off x="50238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2" name="Google Shape;34172;p43"/>
            <p:cNvSpPr/>
            <p:nvPr/>
          </p:nvSpPr>
          <p:spPr>
            <a:xfrm>
              <a:off x="50238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3" name="Google Shape;34173;p43"/>
            <p:cNvSpPr/>
            <p:nvPr/>
          </p:nvSpPr>
          <p:spPr>
            <a:xfrm>
              <a:off x="50238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4" name="Google Shape;34174;p43"/>
            <p:cNvSpPr/>
            <p:nvPr/>
          </p:nvSpPr>
          <p:spPr>
            <a:xfrm>
              <a:off x="50238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5" name="Google Shape;34175;p43"/>
            <p:cNvSpPr/>
            <p:nvPr/>
          </p:nvSpPr>
          <p:spPr>
            <a:xfrm>
              <a:off x="50238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6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6" name="Google Shape;34176;p43"/>
            <p:cNvSpPr/>
            <p:nvPr/>
          </p:nvSpPr>
          <p:spPr>
            <a:xfrm>
              <a:off x="50238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7" name="Google Shape;34177;p43"/>
            <p:cNvSpPr/>
            <p:nvPr/>
          </p:nvSpPr>
          <p:spPr>
            <a:xfrm>
              <a:off x="50238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8" name="Google Shape;34178;p43"/>
            <p:cNvSpPr/>
            <p:nvPr/>
          </p:nvSpPr>
          <p:spPr>
            <a:xfrm>
              <a:off x="50238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9" name="Google Shape;34179;p43"/>
            <p:cNvSpPr/>
            <p:nvPr/>
          </p:nvSpPr>
          <p:spPr>
            <a:xfrm>
              <a:off x="50238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0" name="Google Shape;34180;p43"/>
            <p:cNvSpPr/>
            <p:nvPr/>
          </p:nvSpPr>
          <p:spPr>
            <a:xfrm>
              <a:off x="50238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1" name="Google Shape;34181;p43"/>
            <p:cNvSpPr/>
            <p:nvPr/>
          </p:nvSpPr>
          <p:spPr>
            <a:xfrm>
              <a:off x="50238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2" name="Google Shape;34182;p43"/>
            <p:cNvSpPr/>
            <p:nvPr/>
          </p:nvSpPr>
          <p:spPr>
            <a:xfrm>
              <a:off x="50238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3" name="Google Shape;34183;p43"/>
            <p:cNvSpPr/>
            <p:nvPr/>
          </p:nvSpPr>
          <p:spPr>
            <a:xfrm>
              <a:off x="50238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4" name="Google Shape;34184;p43"/>
            <p:cNvSpPr/>
            <p:nvPr/>
          </p:nvSpPr>
          <p:spPr>
            <a:xfrm>
              <a:off x="50238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5" name="Google Shape;34185;p43"/>
            <p:cNvSpPr/>
            <p:nvPr/>
          </p:nvSpPr>
          <p:spPr>
            <a:xfrm>
              <a:off x="50254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362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6" name="Google Shape;34186;p43"/>
            <p:cNvSpPr/>
            <p:nvPr/>
          </p:nvSpPr>
          <p:spPr>
            <a:xfrm>
              <a:off x="49831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7" name="Google Shape;34187;p43"/>
            <p:cNvSpPr/>
            <p:nvPr/>
          </p:nvSpPr>
          <p:spPr>
            <a:xfrm>
              <a:off x="49831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180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2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8" name="Google Shape;34188;p43"/>
            <p:cNvSpPr/>
            <p:nvPr/>
          </p:nvSpPr>
          <p:spPr>
            <a:xfrm>
              <a:off x="49831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9" name="Google Shape;34189;p43"/>
            <p:cNvSpPr/>
            <p:nvPr/>
          </p:nvSpPr>
          <p:spPr>
            <a:xfrm>
              <a:off x="49831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180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0" name="Google Shape;34190;p43"/>
            <p:cNvSpPr/>
            <p:nvPr/>
          </p:nvSpPr>
          <p:spPr>
            <a:xfrm>
              <a:off x="49831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1" name="Google Shape;34191;p43"/>
            <p:cNvSpPr/>
            <p:nvPr/>
          </p:nvSpPr>
          <p:spPr>
            <a:xfrm>
              <a:off x="49831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2" name="Google Shape;34192;p43"/>
            <p:cNvSpPr/>
            <p:nvPr/>
          </p:nvSpPr>
          <p:spPr>
            <a:xfrm>
              <a:off x="49831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3" name="Google Shape;34193;p43"/>
            <p:cNvSpPr/>
            <p:nvPr/>
          </p:nvSpPr>
          <p:spPr>
            <a:xfrm>
              <a:off x="49831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4" name="Google Shape;34194;p43"/>
            <p:cNvSpPr/>
            <p:nvPr/>
          </p:nvSpPr>
          <p:spPr>
            <a:xfrm>
              <a:off x="49831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5" name="Google Shape;34195;p43"/>
            <p:cNvSpPr/>
            <p:nvPr/>
          </p:nvSpPr>
          <p:spPr>
            <a:xfrm>
              <a:off x="49831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6" name="Google Shape;34196;p43"/>
            <p:cNvSpPr/>
            <p:nvPr/>
          </p:nvSpPr>
          <p:spPr>
            <a:xfrm>
              <a:off x="49831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7" name="Google Shape;34197;p43"/>
            <p:cNvSpPr/>
            <p:nvPr/>
          </p:nvSpPr>
          <p:spPr>
            <a:xfrm>
              <a:off x="49831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8" name="Google Shape;34198;p43"/>
            <p:cNvSpPr/>
            <p:nvPr/>
          </p:nvSpPr>
          <p:spPr>
            <a:xfrm>
              <a:off x="49831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9" name="Google Shape;34199;p43"/>
            <p:cNvSpPr/>
            <p:nvPr/>
          </p:nvSpPr>
          <p:spPr>
            <a:xfrm>
              <a:off x="49831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0" name="Google Shape;34200;p43"/>
            <p:cNvSpPr/>
            <p:nvPr/>
          </p:nvSpPr>
          <p:spPr>
            <a:xfrm>
              <a:off x="49831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1" name="Google Shape;34201;p43"/>
            <p:cNvSpPr/>
            <p:nvPr/>
          </p:nvSpPr>
          <p:spPr>
            <a:xfrm>
              <a:off x="49831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2" name="Google Shape;34202;p43"/>
            <p:cNvSpPr/>
            <p:nvPr/>
          </p:nvSpPr>
          <p:spPr>
            <a:xfrm>
              <a:off x="49831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3" name="Google Shape;34203;p43"/>
            <p:cNvSpPr/>
            <p:nvPr/>
          </p:nvSpPr>
          <p:spPr>
            <a:xfrm>
              <a:off x="49831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4" name="Google Shape;34204;p43"/>
            <p:cNvSpPr/>
            <p:nvPr/>
          </p:nvSpPr>
          <p:spPr>
            <a:xfrm>
              <a:off x="49831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2" y="363"/>
                    <a:pt x="846" y="184"/>
                    <a:pt x="9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5" name="Google Shape;34205;p43"/>
            <p:cNvSpPr/>
            <p:nvPr/>
          </p:nvSpPr>
          <p:spPr>
            <a:xfrm>
              <a:off x="4940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6" name="Google Shape;34206;p43"/>
            <p:cNvSpPr/>
            <p:nvPr/>
          </p:nvSpPr>
          <p:spPr>
            <a:xfrm>
              <a:off x="4940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7" name="Google Shape;34207;p43"/>
            <p:cNvSpPr/>
            <p:nvPr/>
          </p:nvSpPr>
          <p:spPr>
            <a:xfrm>
              <a:off x="4940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8" name="Google Shape;34208;p43"/>
            <p:cNvSpPr/>
            <p:nvPr/>
          </p:nvSpPr>
          <p:spPr>
            <a:xfrm>
              <a:off x="4940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9" name="Google Shape;34209;p43"/>
            <p:cNvSpPr/>
            <p:nvPr/>
          </p:nvSpPr>
          <p:spPr>
            <a:xfrm>
              <a:off x="4940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0" name="Google Shape;34210;p43"/>
            <p:cNvSpPr/>
            <p:nvPr/>
          </p:nvSpPr>
          <p:spPr>
            <a:xfrm>
              <a:off x="4940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1" name="Google Shape;34211;p43"/>
            <p:cNvSpPr/>
            <p:nvPr/>
          </p:nvSpPr>
          <p:spPr>
            <a:xfrm>
              <a:off x="4940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2" name="Google Shape;34212;p43"/>
            <p:cNvSpPr/>
            <p:nvPr/>
          </p:nvSpPr>
          <p:spPr>
            <a:xfrm>
              <a:off x="4940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3" name="Google Shape;34213;p43"/>
            <p:cNvSpPr/>
            <p:nvPr/>
          </p:nvSpPr>
          <p:spPr>
            <a:xfrm>
              <a:off x="4940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4" name="Google Shape;34214;p43"/>
            <p:cNvSpPr/>
            <p:nvPr/>
          </p:nvSpPr>
          <p:spPr>
            <a:xfrm>
              <a:off x="4940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5" name="Google Shape;34215;p43"/>
            <p:cNvSpPr/>
            <p:nvPr/>
          </p:nvSpPr>
          <p:spPr>
            <a:xfrm>
              <a:off x="4940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6" name="Google Shape;34216;p43"/>
            <p:cNvSpPr/>
            <p:nvPr/>
          </p:nvSpPr>
          <p:spPr>
            <a:xfrm>
              <a:off x="4940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7" name="Google Shape;34217;p43"/>
            <p:cNvSpPr/>
            <p:nvPr/>
          </p:nvSpPr>
          <p:spPr>
            <a:xfrm>
              <a:off x="4940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8" name="Google Shape;34218;p43"/>
            <p:cNvSpPr/>
            <p:nvPr/>
          </p:nvSpPr>
          <p:spPr>
            <a:xfrm>
              <a:off x="4940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9" name="Google Shape;34219;p43"/>
            <p:cNvSpPr/>
            <p:nvPr/>
          </p:nvSpPr>
          <p:spPr>
            <a:xfrm>
              <a:off x="4940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0" name="Google Shape;34220;p43"/>
            <p:cNvSpPr/>
            <p:nvPr/>
          </p:nvSpPr>
          <p:spPr>
            <a:xfrm>
              <a:off x="4940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1" name="Google Shape;34221;p43"/>
            <p:cNvSpPr/>
            <p:nvPr/>
          </p:nvSpPr>
          <p:spPr>
            <a:xfrm>
              <a:off x="4940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2" name="Google Shape;34222;p43"/>
            <p:cNvSpPr/>
            <p:nvPr/>
          </p:nvSpPr>
          <p:spPr>
            <a:xfrm>
              <a:off x="4940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3" name="Google Shape;34223;p43"/>
            <p:cNvSpPr/>
            <p:nvPr/>
          </p:nvSpPr>
          <p:spPr>
            <a:xfrm>
              <a:off x="49424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184" y="305"/>
                    <a:pt x="305" y="363"/>
                    <a:pt x="425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4" name="Google Shape;34224;p43"/>
            <p:cNvSpPr/>
            <p:nvPr/>
          </p:nvSpPr>
          <p:spPr>
            <a:xfrm>
              <a:off x="490017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5" name="Google Shape;34225;p43"/>
            <p:cNvSpPr/>
            <p:nvPr/>
          </p:nvSpPr>
          <p:spPr>
            <a:xfrm>
              <a:off x="490017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6" name="Google Shape;34226;p43"/>
            <p:cNvSpPr/>
            <p:nvPr/>
          </p:nvSpPr>
          <p:spPr>
            <a:xfrm>
              <a:off x="490017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7" name="Google Shape;34227;p43"/>
            <p:cNvSpPr/>
            <p:nvPr/>
          </p:nvSpPr>
          <p:spPr>
            <a:xfrm>
              <a:off x="490017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8" name="Google Shape;34228;p43"/>
            <p:cNvSpPr/>
            <p:nvPr/>
          </p:nvSpPr>
          <p:spPr>
            <a:xfrm>
              <a:off x="490017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9" name="Google Shape;34229;p43"/>
            <p:cNvSpPr/>
            <p:nvPr/>
          </p:nvSpPr>
          <p:spPr>
            <a:xfrm>
              <a:off x="490017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0" name="Google Shape;34230;p43"/>
            <p:cNvSpPr/>
            <p:nvPr/>
          </p:nvSpPr>
          <p:spPr>
            <a:xfrm>
              <a:off x="490017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1" name="Google Shape;34231;p43"/>
            <p:cNvSpPr/>
            <p:nvPr/>
          </p:nvSpPr>
          <p:spPr>
            <a:xfrm>
              <a:off x="490017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2" name="Google Shape;34232;p43"/>
            <p:cNvSpPr/>
            <p:nvPr/>
          </p:nvSpPr>
          <p:spPr>
            <a:xfrm>
              <a:off x="490017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3" name="Google Shape;34233;p43"/>
            <p:cNvSpPr/>
            <p:nvPr/>
          </p:nvSpPr>
          <p:spPr>
            <a:xfrm>
              <a:off x="490017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4" name="Google Shape;34234;p43"/>
            <p:cNvSpPr/>
            <p:nvPr/>
          </p:nvSpPr>
          <p:spPr>
            <a:xfrm>
              <a:off x="490017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5" name="Google Shape;34235;p43"/>
            <p:cNvSpPr/>
            <p:nvPr/>
          </p:nvSpPr>
          <p:spPr>
            <a:xfrm>
              <a:off x="4900175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6" name="Google Shape;34236;p43"/>
            <p:cNvSpPr/>
            <p:nvPr/>
          </p:nvSpPr>
          <p:spPr>
            <a:xfrm>
              <a:off x="4900175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7" name="Google Shape;34237;p43"/>
            <p:cNvSpPr/>
            <p:nvPr/>
          </p:nvSpPr>
          <p:spPr>
            <a:xfrm>
              <a:off x="490017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8" name="Google Shape;34238;p43"/>
            <p:cNvSpPr/>
            <p:nvPr/>
          </p:nvSpPr>
          <p:spPr>
            <a:xfrm>
              <a:off x="490017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9" name="Google Shape;34239;p43"/>
            <p:cNvSpPr/>
            <p:nvPr/>
          </p:nvSpPr>
          <p:spPr>
            <a:xfrm>
              <a:off x="490017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0" name="Google Shape;34240;p43"/>
            <p:cNvSpPr/>
            <p:nvPr/>
          </p:nvSpPr>
          <p:spPr>
            <a:xfrm>
              <a:off x="490017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1" name="Google Shape;34241;p43"/>
            <p:cNvSpPr/>
            <p:nvPr/>
          </p:nvSpPr>
          <p:spPr>
            <a:xfrm>
              <a:off x="490017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2" name="Google Shape;34242;p43"/>
            <p:cNvSpPr/>
            <p:nvPr/>
          </p:nvSpPr>
          <p:spPr>
            <a:xfrm>
              <a:off x="49001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3" name="Google Shape;34243;p43"/>
            <p:cNvSpPr/>
            <p:nvPr/>
          </p:nvSpPr>
          <p:spPr>
            <a:xfrm>
              <a:off x="4857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304" y="907"/>
                    <a:pt x="425" y="907"/>
                    <a:pt x="603" y="965"/>
                  </a:cubicBezTo>
                  <a:cubicBezTo>
                    <a:pt x="787" y="907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4" name="Google Shape;34244;p43"/>
            <p:cNvSpPr/>
            <p:nvPr/>
          </p:nvSpPr>
          <p:spPr>
            <a:xfrm>
              <a:off x="4857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5" name="Google Shape;34245;p43"/>
            <p:cNvSpPr/>
            <p:nvPr/>
          </p:nvSpPr>
          <p:spPr>
            <a:xfrm>
              <a:off x="4857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6" name="Google Shape;34246;p43"/>
            <p:cNvSpPr/>
            <p:nvPr/>
          </p:nvSpPr>
          <p:spPr>
            <a:xfrm>
              <a:off x="4857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7" name="Google Shape;34247;p43"/>
            <p:cNvSpPr/>
            <p:nvPr/>
          </p:nvSpPr>
          <p:spPr>
            <a:xfrm>
              <a:off x="4857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8" name="Google Shape;34248;p43"/>
            <p:cNvSpPr/>
            <p:nvPr/>
          </p:nvSpPr>
          <p:spPr>
            <a:xfrm>
              <a:off x="4857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9" name="Google Shape;34249;p43"/>
            <p:cNvSpPr/>
            <p:nvPr/>
          </p:nvSpPr>
          <p:spPr>
            <a:xfrm>
              <a:off x="4857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0" name="Google Shape;34250;p43"/>
            <p:cNvSpPr/>
            <p:nvPr/>
          </p:nvSpPr>
          <p:spPr>
            <a:xfrm>
              <a:off x="4857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1" name="Google Shape;34251;p43"/>
            <p:cNvSpPr/>
            <p:nvPr/>
          </p:nvSpPr>
          <p:spPr>
            <a:xfrm>
              <a:off x="4857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2" name="Google Shape;34252;p43"/>
            <p:cNvSpPr/>
            <p:nvPr/>
          </p:nvSpPr>
          <p:spPr>
            <a:xfrm>
              <a:off x="4857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3" name="Google Shape;34253;p43"/>
            <p:cNvSpPr/>
            <p:nvPr/>
          </p:nvSpPr>
          <p:spPr>
            <a:xfrm>
              <a:off x="4857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4" name="Google Shape;34254;p43"/>
            <p:cNvSpPr/>
            <p:nvPr/>
          </p:nvSpPr>
          <p:spPr>
            <a:xfrm>
              <a:off x="4857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5" name="Google Shape;34255;p43"/>
            <p:cNvSpPr/>
            <p:nvPr/>
          </p:nvSpPr>
          <p:spPr>
            <a:xfrm>
              <a:off x="4857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6" name="Google Shape;34256;p43"/>
            <p:cNvSpPr/>
            <p:nvPr/>
          </p:nvSpPr>
          <p:spPr>
            <a:xfrm>
              <a:off x="4857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7" name="Google Shape;34257;p43"/>
            <p:cNvSpPr/>
            <p:nvPr/>
          </p:nvSpPr>
          <p:spPr>
            <a:xfrm>
              <a:off x="4857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8" name="Google Shape;34258;p43"/>
            <p:cNvSpPr/>
            <p:nvPr/>
          </p:nvSpPr>
          <p:spPr>
            <a:xfrm>
              <a:off x="4857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9" name="Google Shape;34259;p43"/>
            <p:cNvSpPr/>
            <p:nvPr/>
          </p:nvSpPr>
          <p:spPr>
            <a:xfrm>
              <a:off x="4857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0" name="Google Shape;34260;p43"/>
            <p:cNvSpPr/>
            <p:nvPr/>
          </p:nvSpPr>
          <p:spPr>
            <a:xfrm>
              <a:off x="4857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1" name="Google Shape;34261;p43"/>
            <p:cNvSpPr/>
            <p:nvPr/>
          </p:nvSpPr>
          <p:spPr>
            <a:xfrm>
              <a:off x="48579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121" y="184"/>
                    <a:pt x="183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2" name="Google Shape;34262;p43"/>
            <p:cNvSpPr/>
            <p:nvPr/>
          </p:nvSpPr>
          <p:spPr>
            <a:xfrm>
              <a:off x="4817275" y="210540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20" y="0"/>
                  </a:moveTo>
                  <a:cubicBezTo>
                    <a:pt x="242" y="0"/>
                    <a:pt x="121" y="121"/>
                    <a:pt x="0" y="304"/>
                  </a:cubicBezTo>
                  <a:cubicBezTo>
                    <a:pt x="300" y="362"/>
                    <a:pt x="604" y="483"/>
                    <a:pt x="903" y="603"/>
                  </a:cubicBezTo>
                  <a:lnTo>
                    <a:pt x="903" y="483"/>
                  </a:ln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3" name="Google Shape;34263;p43"/>
            <p:cNvSpPr/>
            <p:nvPr/>
          </p:nvSpPr>
          <p:spPr>
            <a:xfrm>
              <a:off x="4815700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4" name="Google Shape;34264;p43"/>
            <p:cNvSpPr/>
            <p:nvPr/>
          </p:nvSpPr>
          <p:spPr>
            <a:xfrm>
              <a:off x="48157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5" name="Google Shape;34265;p43"/>
            <p:cNvSpPr/>
            <p:nvPr/>
          </p:nvSpPr>
          <p:spPr>
            <a:xfrm>
              <a:off x="48157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6" name="Google Shape;34266;p43"/>
            <p:cNvSpPr/>
            <p:nvPr/>
          </p:nvSpPr>
          <p:spPr>
            <a:xfrm>
              <a:off x="48157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7" name="Google Shape;34267;p43"/>
            <p:cNvSpPr/>
            <p:nvPr/>
          </p:nvSpPr>
          <p:spPr>
            <a:xfrm>
              <a:off x="48157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8" name="Google Shape;34268;p43"/>
            <p:cNvSpPr/>
            <p:nvPr/>
          </p:nvSpPr>
          <p:spPr>
            <a:xfrm>
              <a:off x="48157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9" name="Google Shape;34269;p43"/>
            <p:cNvSpPr/>
            <p:nvPr/>
          </p:nvSpPr>
          <p:spPr>
            <a:xfrm>
              <a:off x="48157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0" name="Google Shape;34270;p43"/>
            <p:cNvSpPr/>
            <p:nvPr/>
          </p:nvSpPr>
          <p:spPr>
            <a:xfrm>
              <a:off x="48157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1" name="Google Shape;34271;p43"/>
            <p:cNvSpPr/>
            <p:nvPr/>
          </p:nvSpPr>
          <p:spPr>
            <a:xfrm>
              <a:off x="48157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2" name="Google Shape;34272;p43"/>
            <p:cNvSpPr/>
            <p:nvPr/>
          </p:nvSpPr>
          <p:spPr>
            <a:xfrm>
              <a:off x="48157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3" name="Google Shape;34273;p43"/>
            <p:cNvSpPr/>
            <p:nvPr/>
          </p:nvSpPr>
          <p:spPr>
            <a:xfrm>
              <a:off x="48157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4" name="Google Shape;34274;p43"/>
            <p:cNvSpPr/>
            <p:nvPr/>
          </p:nvSpPr>
          <p:spPr>
            <a:xfrm>
              <a:off x="48157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5" name="Google Shape;34275;p43"/>
            <p:cNvSpPr/>
            <p:nvPr/>
          </p:nvSpPr>
          <p:spPr>
            <a:xfrm>
              <a:off x="48157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6" name="Google Shape;34276;p43"/>
            <p:cNvSpPr/>
            <p:nvPr/>
          </p:nvSpPr>
          <p:spPr>
            <a:xfrm>
              <a:off x="48157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7" name="Google Shape;34277;p43"/>
            <p:cNvSpPr/>
            <p:nvPr/>
          </p:nvSpPr>
          <p:spPr>
            <a:xfrm>
              <a:off x="48157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8" name="Google Shape;34278;p43"/>
            <p:cNvSpPr/>
            <p:nvPr/>
          </p:nvSpPr>
          <p:spPr>
            <a:xfrm>
              <a:off x="48157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9" name="Google Shape;34279;p43"/>
            <p:cNvSpPr/>
            <p:nvPr/>
          </p:nvSpPr>
          <p:spPr>
            <a:xfrm>
              <a:off x="48157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9" y="928"/>
                  </a:cubicBezTo>
                  <a:cubicBezTo>
                    <a:pt x="477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0" name="Google Shape;34280;p43"/>
            <p:cNvSpPr/>
            <p:nvPr/>
          </p:nvSpPr>
          <p:spPr>
            <a:xfrm>
              <a:off x="4823300" y="1399500"/>
              <a:ext cx="16575" cy="9075"/>
            </a:xfrm>
            <a:custGeom>
              <a:avLst/>
              <a:gdLst/>
              <a:ahLst/>
              <a:cxnLst/>
              <a:rect l="l" t="t" r="r" b="b"/>
              <a:pathLst>
                <a:path w="663" h="363" extrusionOk="0">
                  <a:moveTo>
                    <a:pt x="363" y="1"/>
                  </a:moveTo>
                  <a:cubicBezTo>
                    <a:pt x="242" y="121"/>
                    <a:pt x="121" y="242"/>
                    <a:pt x="1" y="305"/>
                  </a:cubicBezTo>
                  <a:cubicBezTo>
                    <a:pt x="59" y="363"/>
                    <a:pt x="121" y="363"/>
                    <a:pt x="242" y="363"/>
                  </a:cubicBezTo>
                  <a:cubicBezTo>
                    <a:pt x="421" y="363"/>
                    <a:pt x="604" y="184"/>
                    <a:pt x="6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1" name="Google Shape;34281;p43"/>
            <p:cNvSpPr/>
            <p:nvPr/>
          </p:nvSpPr>
          <p:spPr>
            <a:xfrm>
              <a:off x="47750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2" name="Google Shape;34282;p43"/>
            <p:cNvSpPr/>
            <p:nvPr/>
          </p:nvSpPr>
          <p:spPr>
            <a:xfrm>
              <a:off x="47750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3" name="Google Shape;34283;p43"/>
            <p:cNvSpPr/>
            <p:nvPr/>
          </p:nvSpPr>
          <p:spPr>
            <a:xfrm>
              <a:off x="47750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4" name="Google Shape;34284;p43"/>
            <p:cNvSpPr/>
            <p:nvPr/>
          </p:nvSpPr>
          <p:spPr>
            <a:xfrm>
              <a:off x="47750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5" name="Google Shape;34285;p43"/>
            <p:cNvSpPr/>
            <p:nvPr/>
          </p:nvSpPr>
          <p:spPr>
            <a:xfrm>
              <a:off x="47750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6" name="Google Shape;34286;p43"/>
            <p:cNvSpPr/>
            <p:nvPr/>
          </p:nvSpPr>
          <p:spPr>
            <a:xfrm>
              <a:off x="47750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7" name="Google Shape;34287;p43"/>
            <p:cNvSpPr/>
            <p:nvPr/>
          </p:nvSpPr>
          <p:spPr>
            <a:xfrm>
              <a:off x="47750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8" name="Google Shape;34288;p43"/>
            <p:cNvSpPr/>
            <p:nvPr/>
          </p:nvSpPr>
          <p:spPr>
            <a:xfrm>
              <a:off x="47750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9" name="Google Shape;34289;p43"/>
            <p:cNvSpPr/>
            <p:nvPr/>
          </p:nvSpPr>
          <p:spPr>
            <a:xfrm>
              <a:off x="47750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0" name="Google Shape;34290;p43"/>
            <p:cNvSpPr/>
            <p:nvPr/>
          </p:nvSpPr>
          <p:spPr>
            <a:xfrm>
              <a:off x="47750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1" name="Google Shape;34291;p43"/>
            <p:cNvSpPr/>
            <p:nvPr/>
          </p:nvSpPr>
          <p:spPr>
            <a:xfrm>
              <a:off x="47750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2" name="Google Shape;34292;p43"/>
            <p:cNvSpPr/>
            <p:nvPr/>
          </p:nvSpPr>
          <p:spPr>
            <a:xfrm>
              <a:off x="47750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3" name="Google Shape;34293;p43"/>
            <p:cNvSpPr/>
            <p:nvPr/>
          </p:nvSpPr>
          <p:spPr>
            <a:xfrm>
              <a:off x="47750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4" name="Google Shape;34294;p43"/>
            <p:cNvSpPr/>
            <p:nvPr/>
          </p:nvSpPr>
          <p:spPr>
            <a:xfrm>
              <a:off x="47750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5" name="Google Shape;34295;p43"/>
            <p:cNvSpPr/>
            <p:nvPr/>
          </p:nvSpPr>
          <p:spPr>
            <a:xfrm>
              <a:off x="47750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6" name="Google Shape;34296;p43"/>
            <p:cNvSpPr/>
            <p:nvPr/>
          </p:nvSpPr>
          <p:spPr>
            <a:xfrm>
              <a:off x="47750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7" name="Google Shape;34297;p43"/>
            <p:cNvSpPr/>
            <p:nvPr/>
          </p:nvSpPr>
          <p:spPr>
            <a:xfrm>
              <a:off x="4782525" y="143267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604" y="1"/>
                  </a:moveTo>
                  <a:cubicBezTo>
                    <a:pt x="425" y="184"/>
                    <a:pt x="184" y="363"/>
                    <a:pt x="0" y="604"/>
                  </a:cubicBezTo>
                  <a:lnTo>
                    <a:pt x="184" y="604"/>
                  </a:lnTo>
                  <a:cubicBezTo>
                    <a:pt x="425" y="604"/>
                    <a:pt x="667" y="426"/>
                    <a:pt x="667" y="122"/>
                  </a:cubicBezTo>
                  <a:cubicBezTo>
                    <a:pt x="667" y="64"/>
                    <a:pt x="604" y="64"/>
                    <a:pt x="6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8" name="Google Shape;34298;p43"/>
            <p:cNvSpPr/>
            <p:nvPr/>
          </p:nvSpPr>
          <p:spPr>
            <a:xfrm>
              <a:off x="4734250" y="2066175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6" y="0"/>
                  </a:moveTo>
                  <a:cubicBezTo>
                    <a:pt x="242" y="0"/>
                    <a:pt x="64" y="121"/>
                    <a:pt x="1" y="304"/>
                  </a:cubicBezTo>
                  <a:cubicBezTo>
                    <a:pt x="242" y="425"/>
                    <a:pt x="546" y="604"/>
                    <a:pt x="788" y="724"/>
                  </a:cubicBezTo>
                  <a:cubicBezTo>
                    <a:pt x="845" y="666"/>
                    <a:pt x="908" y="546"/>
                    <a:pt x="908" y="425"/>
                  </a:cubicBezTo>
                  <a:cubicBezTo>
                    <a:pt x="908" y="184"/>
                    <a:pt x="667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9" name="Google Shape;34299;p43"/>
            <p:cNvSpPr/>
            <p:nvPr/>
          </p:nvSpPr>
          <p:spPr>
            <a:xfrm>
              <a:off x="47328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0" name="Google Shape;34300;p43"/>
            <p:cNvSpPr/>
            <p:nvPr/>
          </p:nvSpPr>
          <p:spPr>
            <a:xfrm>
              <a:off x="47328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1" name="Google Shape;34301;p43"/>
            <p:cNvSpPr/>
            <p:nvPr/>
          </p:nvSpPr>
          <p:spPr>
            <a:xfrm>
              <a:off x="4732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2" name="Google Shape;34302;p43"/>
            <p:cNvSpPr/>
            <p:nvPr/>
          </p:nvSpPr>
          <p:spPr>
            <a:xfrm>
              <a:off x="4732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3" name="Google Shape;34303;p43"/>
            <p:cNvSpPr/>
            <p:nvPr/>
          </p:nvSpPr>
          <p:spPr>
            <a:xfrm>
              <a:off x="4732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4" name="Google Shape;34304;p43"/>
            <p:cNvSpPr/>
            <p:nvPr/>
          </p:nvSpPr>
          <p:spPr>
            <a:xfrm>
              <a:off x="4732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5" name="Google Shape;34305;p43"/>
            <p:cNvSpPr/>
            <p:nvPr/>
          </p:nvSpPr>
          <p:spPr>
            <a:xfrm>
              <a:off x="4732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6" name="Google Shape;34306;p43"/>
            <p:cNvSpPr/>
            <p:nvPr/>
          </p:nvSpPr>
          <p:spPr>
            <a:xfrm>
              <a:off x="4732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7" name="Google Shape;34307;p43"/>
            <p:cNvSpPr/>
            <p:nvPr/>
          </p:nvSpPr>
          <p:spPr>
            <a:xfrm>
              <a:off x="4732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8" name="Google Shape;34308;p43"/>
            <p:cNvSpPr/>
            <p:nvPr/>
          </p:nvSpPr>
          <p:spPr>
            <a:xfrm>
              <a:off x="4732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9" name="Google Shape;34309;p43"/>
            <p:cNvSpPr/>
            <p:nvPr/>
          </p:nvSpPr>
          <p:spPr>
            <a:xfrm>
              <a:off x="4732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0" name="Google Shape;34310;p43"/>
            <p:cNvSpPr/>
            <p:nvPr/>
          </p:nvSpPr>
          <p:spPr>
            <a:xfrm>
              <a:off x="4732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1" name="Google Shape;34311;p43"/>
            <p:cNvSpPr/>
            <p:nvPr/>
          </p:nvSpPr>
          <p:spPr>
            <a:xfrm>
              <a:off x="4732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2" name="Google Shape;34312;p43"/>
            <p:cNvSpPr/>
            <p:nvPr/>
          </p:nvSpPr>
          <p:spPr>
            <a:xfrm>
              <a:off x="4732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3" name="Google Shape;34313;p43"/>
            <p:cNvSpPr/>
            <p:nvPr/>
          </p:nvSpPr>
          <p:spPr>
            <a:xfrm>
              <a:off x="4744875" y="1474925"/>
              <a:ext cx="12100" cy="13650"/>
            </a:xfrm>
            <a:custGeom>
              <a:avLst/>
              <a:gdLst/>
              <a:ahLst/>
              <a:cxnLst/>
              <a:rect l="l" t="t" r="r" b="b"/>
              <a:pathLst>
                <a:path w="484" h="546" extrusionOk="0">
                  <a:moveTo>
                    <a:pt x="483" y="0"/>
                  </a:moveTo>
                  <a:cubicBezTo>
                    <a:pt x="363" y="121"/>
                    <a:pt x="300" y="242"/>
                    <a:pt x="179" y="304"/>
                  </a:cubicBezTo>
                  <a:cubicBezTo>
                    <a:pt x="121" y="425"/>
                    <a:pt x="58" y="483"/>
                    <a:pt x="1" y="546"/>
                  </a:cubicBezTo>
                  <a:cubicBezTo>
                    <a:pt x="300" y="546"/>
                    <a:pt x="483" y="304"/>
                    <a:pt x="483" y="6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4" name="Google Shape;34314;p43"/>
            <p:cNvSpPr/>
            <p:nvPr/>
          </p:nvSpPr>
          <p:spPr>
            <a:xfrm>
              <a:off x="46920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5" name="Google Shape;34315;p43"/>
            <p:cNvSpPr/>
            <p:nvPr/>
          </p:nvSpPr>
          <p:spPr>
            <a:xfrm>
              <a:off x="46920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6" name="Google Shape;34316;p43"/>
            <p:cNvSpPr/>
            <p:nvPr/>
          </p:nvSpPr>
          <p:spPr>
            <a:xfrm>
              <a:off x="46920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7" name="Google Shape;34317;p43"/>
            <p:cNvSpPr/>
            <p:nvPr/>
          </p:nvSpPr>
          <p:spPr>
            <a:xfrm>
              <a:off x="46920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8" name="Google Shape;34318;p43"/>
            <p:cNvSpPr/>
            <p:nvPr/>
          </p:nvSpPr>
          <p:spPr>
            <a:xfrm>
              <a:off x="46920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9" name="Google Shape;34319;p43"/>
            <p:cNvSpPr/>
            <p:nvPr/>
          </p:nvSpPr>
          <p:spPr>
            <a:xfrm>
              <a:off x="46920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0" name="Google Shape;34320;p43"/>
            <p:cNvSpPr/>
            <p:nvPr/>
          </p:nvSpPr>
          <p:spPr>
            <a:xfrm>
              <a:off x="46920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1" name="Google Shape;34321;p43"/>
            <p:cNvSpPr/>
            <p:nvPr/>
          </p:nvSpPr>
          <p:spPr>
            <a:xfrm>
              <a:off x="46920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2" name="Google Shape;34322;p43"/>
            <p:cNvSpPr/>
            <p:nvPr/>
          </p:nvSpPr>
          <p:spPr>
            <a:xfrm>
              <a:off x="46920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3" name="Google Shape;34323;p43"/>
            <p:cNvSpPr/>
            <p:nvPr/>
          </p:nvSpPr>
          <p:spPr>
            <a:xfrm>
              <a:off x="46920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4" name="Google Shape;34324;p43"/>
            <p:cNvSpPr/>
            <p:nvPr/>
          </p:nvSpPr>
          <p:spPr>
            <a:xfrm>
              <a:off x="46920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08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5" name="Google Shape;34325;p43"/>
            <p:cNvSpPr/>
            <p:nvPr/>
          </p:nvSpPr>
          <p:spPr>
            <a:xfrm>
              <a:off x="46920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6" name="Google Shape;34326;p43"/>
            <p:cNvSpPr/>
            <p:nvPr/>
          </p:nvSpPr>
          <p:spPr>
            <a:xfrm>
              <a:off x="46920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363" y="1"/>
                    <a:pt x="242" y="63"/>
                    <a:pt x="121" y="121"/>
                  </a:cubicBezTo>
                  <a:cubicBezTo>
                    <a:pt x="121" y="184"/>
                    <a:pt x="63" y="242"/>
                    <a:pt x="63" y="305"/>
                  </a:cubicBezTo>
                  <a:cubicBezTo>
                    <a:pt x="1" y="363"/>
                    <a:pt x="1" y="425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7" name="Google Shape;34327;p43"/>
            <p:cNvSpPr/>
            <p:nvPr/>
          </p:nvSpPr>
          <p:spPr>
            <a:xfrm>
              <a:off x="46498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8" name="Google Shape;34328;p43"/>
            <p:cNvSpPr/>
            <p:nvPr/>
          </p:nvSpPr>
          <p:spPr>
            <a:xfrm>
              <a:off x="46498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9" name="Google Shape;34329;p43"/>
            <p:cNvSpPr/>
            <p:nvPr/>
          </p:nvSpPr>
          <p:spPr>
            <a:xfrm>
              <a:off x="46498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0" name="Google Shape;34330;p43"/>
            <p:cNvSpPr/>
            <p:nvPr/>
          </p:nvSpPr>
          <p:spPr>
            <a:xfrm>
              <a:off x="46498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1" name="Google Shape;34331;p43"/>
            <p:cNvSpPr/>
            <p:nvPr/>
          </p:nvSpPr>
          <p:spPr>
            <a:xfrm>
              <a:off x="46498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2" name="Google Shape;34332;p43"/>
            <p:cNvSpPr/>
            <p:nvPr/>
          </p:nvSpPr>
          <p:spPr>
            <a:xfrm>
              <a:off x="46498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3" name="Google Shape;34333;p43"/>
            <p:cNvSpPr/>
            <p:nvPr/>
          </p:nvSpPr>
          <p:spPr>
            <a:xfrm>
              <a:off x="46498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4" name="Google Shape;34334;p43"/>
            <p:cNvSpPr/>
            <p:nvPr/>
          </p:nvSpPr>
          <p:spPr>
            <a:xfrm>
              <a:off x="46498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5" name="Google Shape;34335;p43"/>
            <p:cNvSpPr/>
            <p:nvPr/>
          </p:nvSpPr>
          <p:spPr>
            <a:xfrm>
              <a:off x="46498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6" name="Google Shape;34336;p43"/>
            <p:cNvSpPr/>
            <p:nvPr/>
          </p:nvSpPr>
          <p:spPr>
            <a:xfrm>
              <a:off x="46498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7" name="Google Shape;34337;p43"/>
            <p:cNvSpPr/>
            <p:nvPr/>
          </p:nvSpPr>
          <p:spPr>
            <a:xfrm>
              <a:off x="4652800" y="1586525"/>
              <a:ext cx="21150" cy="22725"/>
            </a:xfrm>
            <a:custGeom>
              <a:avLst/>
              <a:gdLst/>
              <a:ahLst/>
              <a:cxnLst/>
              <a:rect l="l" t="t" r="r" b="b"/>
              <a:pathLst>
                <a:path w="846" h="909" extrusionOk="0">
                  <a:moveTo>
                    <a:pt x="546" y="1"/>
                  </a:moveTo>
                  <a:lnTo>
                    <a:pt x="1" y="725"/>
                  </a:lnTo>
                  <a:lnTo>
                    <a:pt x="64" y="725"/>
                  </a:lnTo>
                  <a:cubicBezTo>
                    <a:pt x="122" y="845"/>
                    <a:pt x="242" y="908"/>
                    <a:pt x="363" y="908"/>
                  </a:cubicBezTo>
                  <a:cubicBezTo>
                    <a:pt x="604" y="908"/>
                    <a:pt x="846" y="667"/>
                    <a:pt x="846" y="426"/>
                  </a:cubicBezTo>
                  <a:cubicBezTo>
                    <a:pt x="846" y="242"/>
                    <a:pt x="725" y="64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8" name="Google Shape;34338;p43"/>
            <p:cNvSpPr/>
            <p:nvPr/>
          </p:nvSpPr>
          <p:spPr>
            <a:xfrm>
              <a:off x="460755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9" name="Google Shape;34339;p43"/>
            <p:cNvSpPr/>
            <p:nvPr/>
          </p:nvSpPr>
          <p:spPr>
            <a:xfrm>
              <a:off x="46075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0" name="Google Shape;34340;p43"/>
            <p:cNvSpPr/>
            <p:nvPr/>
          </p:nvSpPr>
          <p:spPr>
            <a:xfrm>
              <a:off x="46075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1" name="Google Shape;34341;p43"/>
            <p:cNvSpPr/>
            <p:nvPr/>
          </p:nvSpPr>
          <p:spPr>
            <a:xfrm>
              <a:off x="46075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2" name="Google Shape;34342;p43"/>
            <p:cNvSpPr/>
            <p:nvPr/>
          </p:nvSpPr>
          <p:spPr>
            <a:xfrm>
              <a:off x="46075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3"/>
                    <a:pt x="546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3" name="Google Shape;34343;p43"/>
            <p:cNvSpPr/>
            <p:nvPr/>
          </p:nvSpPr>
          <p:spPr>
            <a:xfrm>
              <a:off x="46075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305" y="903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4" name="Google Shape;34344;p43"/>
            <p:cNvSpPr/>
            <p:nvPr/>
          </p:nvSpPr>
          <p:spPr>
            <a:xfrm>
              <a:off x="46075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305" y="903"/>
                    <a:pt x="426" y="903"/>
                    <a:pt x="546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5" name="Google Shape;34345;p43"/>
            <p:cNvSpPr/>
            <p:nvPr/>
          </p:nvSpPr>
          <p:spPr>
            <a:xfrm>
              <a:off x="46075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363" y="0"/>
                    <a:pt x="305" y="63"/>
                    <a:pt x="184" y="121"/>
                  </a:cubicBezTo>
                  <a:cubicBezTo>
                    <a:pt x="122" y="241"/>
                    <a:pt x="64" y="304"/>
                    <a:pt x="64" y="425"/>
                  </a:cubicBezTo>
                  <a:lnTo>
                    <a:pt x="1" y="483"/>
                  </a:lnTo>
                  <a:cubicBezTo>
                    <a:pt x="1" y="603"/>
                    <a:pt x="64" y="724"/>
                    <a:pt x="184" y="845"/>
                  </a:cubicBezTo>
                  <a:cubicBezTo>
                    <a:pt x="305" y="907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6" name="Google Shape;34346;p43"/>
            <p:cNvSpPr/>
            <p:nvPr/>
          </p:nvSpPr>
          <p:spPr>
            <a:xfrm>
              <a:off x="4624225" y="1636375"/>
              <a:ext cx="7500" cy="12075"/>
            </a:xfrm>
            <a:custGeom>
              <a:avLst/>
              <a:gdLst/>
              <a:ahLst/>
              <a:cxnLst/>
              <a:rect l="l" t="t" r="r" b="b"/>
              <a:pathLst>
                <a:path w="300" h="483" extrusionOk="0">
                  <a:moveTo>
                    <a:pt x="299" y="0"/>
                  </a:moveTo>
                  <a:cubicBezTo>
                    <a:pt x="179" y="121"/>
                    <a:pt x="121" y="299"/>
                    <a:pt x="0" y="483"/>
                  </a:cubicBezTo>
                  <a:cubicBezTo>
                    <a:pt x="179" y="362"/>
                    <a:pt x="299" y="179"/>
                    <a:pt x="29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7" name="Google Shape;34347;p43"/>
            <p:cNvSpPr/>
            <p:nvPr/>
          </p:nvSpPr>
          <p:spPr>
            <a:xfrm>
              <a:off x="4577400" y="1904850"/>
              <a:ext cx="13650" cy="21125"/>
            </a:xfrm>
            <a:custGeom>
              <a:avLst/>
              <a:gdLst/>
              <a:ahLst/>
              <a:cxnLst/>
              <a:rect l="l" t="t" r="r" b="b"/>
              <a:pathLst>
                <a:path w="546" h="845" extrusionOk="0">
                  <a:moveTo>
                    <a:pt x="0" y="0"/>
                  </a:moveTo>
                  <a:cubicBezTo>
                    <a:pt x="121" y="300"/>
                    <a:pt x="184" y="541"/>
                    <a:pt x="304" y="782"/>
                  </a:cubicBezTo>
                  <a:lnTo>
                    <a:pt x="362" y="845"/>
                  </a:lnTo>
                  <a:cubicBezTo>
                    <a:pt x="483" y="782"/>
                    <a:pt x="546" y="604"/>
                    <a:pt x="546" y="483"/>
                  </a:cubicBezTo>
                  <a:cubicBezTo>
                    <a:pt x="546" y="242"/>
                    <a:pt x="304" y="0"/>
                    <a:pt x="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8" name="Google Shape;34348;p43"/>
            <p:cNvSpPr/>
            <p:nvPr/>
          </p:nvSpPr>
          <p:spPr>
            <a:xfrm>
              <a:off x="45683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242" y="1"/>
                    <a:pt x="63" y="121"/>
                    <a:pt x="0" y="242"/>
                  </a:cubicBezTo>
                  <a:cubicBezTo>
                    <a:pt x="0" y="483"/>
                    <a:pt x="63" y="662"/>
                    <a:pt x="121" y="845"/>
                  </a:cubicBezTo>
                  <a:cubicBezTo>
                    <a:pt x="184" y="903"/>
                    <a:pt x="304" y="966"/>
                    <a:pt x="425" y="966"/>
                  </a:cubicBezTo>
                  <a:cubicBezTo>
                    <a:pt x="666" y="903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9" name="Google Shape;34349;p43"/>
            <p:cNvSpPr/>
            <p:nvPr/>
          </p:nvSpPr>
          <p:spPr>
            <a:xfrm>
              <a:off x="45669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0" name="Google Shape;34350;p43"/>
            <p:cNvSpPr/>
            <p:nvPr/>
          </p:nvSpPr>
          <p:spPr>
            <a:xfrm>
              <a:off x="45669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1" name="Google Shape;34351;p43"/>
            <p:cNvSpPr/>
            <p:nvPr/>
          </p:nvSpPr>
          <p:spPr>
            <a:xfrm>
              <a:off x="4571350" y="1744975"/>
              <a:ext cx="19700" cy="24150"/>
            </a:xfrm>
            <a:custGeom>
              <a:avLst/>
              <a:gdLst/>
              <a:ahLst/>
              <a:cxnLst/>
              <a:rect l="l" t="t" r="r" b="b"/>
              <a:pathLst>
                <a:path w="788" h="966" extrusionOk="0">
                  <a:moveTo>
                    <a:pt x="305" y="0"/>
                  </a:moveTo>
                  <a:cubicBezTo>
                    <a:pt x="184" y="299"/>
                    <a:pt x="122" y="603"/>
                    <a:pt x="1" y="903"/>
                  </a:cubicBezTo>
                  <a:cubicBezTo>
                    <a:pt x="122" y="903"/>
                    <a:pt x="184" y="965"/>
                    <a:pt x="305" y="965"/>
                  </a:cubicBezTo>
                  <a:cubicBezTo>
                    <a:pt x="546" y="965"/>
                    <a:pt x="788" y="724"/>
                    <a:pt x="788" y="483"/>
                  </a:cubicBezTo>
                  <a:cubicBezTo>
                    <a:pt x="788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2" name="Google Shape;34352;p43"/>
            <p:cNvSpPr/>
            <p:nvPr/>
          </p:nvSpPr>
          <p:spPr>
            <a:xfrm>
              <a:off x="4585000" y="1714800"/>
              <a:ext cx="6050" cy="12100"/>
            </a:xfrm>
            <a:custGeom>
              <a:avLst/>
              <a:gdLst/>
              <a:ahLst/>
              <a:cxnLst/>
              <a:rect l="l" t="t" r="r" b="b"/>
              <a:pathLst>
                <a:path w="242" h="484" extrusionOk="0">
                  <a:moveTo>
                    <a:pt x="179" y="0"/>
                  </a:moveTo>
                  <a:cubicBezTo>
                    <a:pt x="121" y="121"/>
                    <a:pt x="58" y="300"/>
                    <a:pt x="0" y="483"/>
                  </a:cubicBezTo>
                  <a:cubicBezTo>
                    <a:pt x="121" y="420"/>
                    <a:pt x="242" y="242"/>
                    <a:pt x="242" y="58"/>
                  </a:cubicBezTo>
                  <a:cubicBezTo>
                    <a:pt x="242" y="58"/>
                    <a:pt x="242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53" name="Google Shape;34353;p43"/>
          <p:cNvSpPr/>
          <p:nvPr/>
        </p:nvSpPr>
        <p:spPr>
          <a:xfrm rot="10800000" flipH="1">
            <a:off x="-1051656" y="-415636"/>
            <a:ext cx="3517527" cy="1615792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">
    <p:spTree>
      <p:nvGrpSpPr>
        <p:cNvPr id="1" name="Shape 3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55" name="Google Shape;34355;p44"/>
          <p:cNvSpPr/>
          <p:nvPr/>
        </p:nvSpPr>
        <p:spPr>
          <a:xfrm rot="10800000">
            <a:off x="6472134" y="-453741"/>
            <a:ext cx="3479740" cy="1615792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56" name="Google Shape;34356;p44"/>
          <p:cNvSpPr/>
          <p:nvPr/>
        </p:nvSpPr>
        <p:spPr>
          <a:xfrm rot="2700283">
            <a:off x="-865176" y="4123340"/>
            <a:ext cx="3291148" cy="1737583"/>
          </a:xfrm>
          <a:custGeom>
            <a:avLst/>
            <a:gdLst/>
            <a:ahLst/>
            <a:cxnLst/>
            <a:rect l="l" t="t" r="r" b="b"/>
            <a:pathLst>
              <a:path w="76565" h="69504" extrusionOk="0">
                <a:moveTo>
                  <a:pt x="76564" y="1"/>
                </a:moveTo>
                <a:cubicBezTo>
                  <a:pt x="71014" y="787"/>
                  <a:pt x="65401" y="2959"/>
                  <a:pt x="60516" y="6579"/>
                </a:cubicBezTo>
                <a:cubicBezTo>
                  <a:pt x="54674" y="10961"/>
                  <a:pt x="50816" y="18319"/>
                  <a:pt x="44263" y="18319"/>
                </a:cubicBezTo>
                <a:cubicBezTo>
                  <a:pt x="43237" y="18319"/>
                  <a:pt x="42145" y="18139"/>
                  <a:pt x="40969" y="17738"/>
                </a:cubicBezTo>
                <a:cubicBezTo>
                  <a:pt x="37045" y="16411"/>
                  <a:pt x="33849" y="13457"/>
                  <a:pt x="30167" y="11526"/>
                </a:cubicBezTo>
                <a:cubicBezTo>
                  <a:pt x="27384" y="10049"/>
                  <a:pt x="24169" y="9277"/>
                  <a:pt x="20901" y="9277"/>
                </a:cubicBezTo>
                <a:cubicBezTo>
                  <a:pt x="14957" y="9277"/>
                  <a:pt x="8838" y="11828"/>
                  <a:pt x="4827" y="17318"/>
                </a:cubicBezTo>
                <a:cubicBezTo>
                  <a:pt x="2897" y="19973"/>
                  <a:pt x="1632" y="22990"/>
                  <a:pt x="908" y="26185"/>
                </a:cubicBezTo>
                <a:cubicBezTo>
                  <a:pt x="184" y="29322"/>
                  <a:pt x="1" y="32643"/>
                  <a:pt x="305" y="35717"/>
                </a:cubicBezTo>
                <a:cubicBezTo>
                  <a:pt x="966" y="41934"/>
                  <a:pt x="3380" y="47484"/>
                  <a:pt x="6275" y="52489"/>
                </a:cubicBezTo>
                <a:cubicBezTo>
                  <a:pt x="10079" y="58947"/>
                  <a:pt x="14601" y="64619"/>
                  <a:pt x="19790" y="69503"/>
                </a:cubicBezTo>
                <a:lnTo>
                  <a:pt x="76564" y="69503"/>
                </a:lnTo>
                <a:lnTo>
                  <a:pt x="76564" y="1"/>
                </a:ln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357" name="Google Shape;34357;p44"/>
          <p:cNvGrpSpPr/>
          <p:nvPr/>
        </p:nvGrpSpPr>
        <p:grpSpPr>
          <a:xfrm rot="237" flipH="1">
            <a:off x="6302232" y="4069060"/>
            <a:ext cx="3546141" cy="1450407"/>
            <a:chOff x="873025" y="253200"/>
            <a:chExt cx="2449500" cy="1025675"/>
          </a:xfrm>
        </p:grpSpPr>
        <p:sp>
          <p:nvSpPr>
            <p:cNvPr id="34358" name="Google Shape;34358;p44"/>
            <p:cNvSpPr/>
            <p:nvPr/>
          </p:nvSpPr>
          <p:spPr>
            <a:xfrm>
              <a:off x="3316450" y="1259300"/>
              <a:ext cx="6075" cy="16550"/>
            </a:xfrm>
            <a:custGeom>
              <a:avLst/>
              <a:gdLst/>
              <a:ahLst/>
              <a:cxnLst/>
              <a:rect l="l" t="t" r="r" b="b"/>
              <a:pathLst>
                <a:path w="243" h="662" extrusionOk="0">
                  <a:moveTo>
                    <a:pt x="122" y="0"/>
                  </a:moveTo>
                  <a:cubicBezTo>
                    <a:pt x="64" y="58"/>
                    <a:pt x="1" y="179"/>
                    <a:pt x="1" y="299"/>
                  </a:cubicBezTo>
                  <a:cubicBezTo>
                    <a:pt x="1" y="420"/>
                    <a:pt x="64" y="541"/>
                    <a:pt x="184" y="604"/>
                  </a:cubicBezTo>
                  <a:cubicBezTo>
                    <a:pt x="184" y="661"/>
                    <a:pt x="184" y="661"/>
                    <a:pt x="242" y="661"/>
                  </a:cubicBezTo>
                  <a:cubicBezTo>
                    <a:pt x="184" y="420"/>
                    <a:pt x="184" y="242"/>
                    <a:pt x="12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9" name="Google Shape;34359;p44"/>
            <p:cNvSpPr/>
            <p:nvPr/>
          </p:nvSpPr>
          <p:spPr>
            <a:xfrm>
              <a:off x="3275800" y="12547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0" name="Google Shape;34360;p44"/>
            <p:cNvSpPr/>
            <p:nvPr/>
          </p:nvSpPr>
          <p:spPr>
            <a:xfrm>
              <a:off x="3275800" y="1214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1" name="Google Shape;34361;p44"/>
            <p:cNvSpPr/>
            <p:nvPr/>
          </p:nvSpPr>
          <p:spPr>
            <a:xfrm>
              <a:off x="3275800" y="11748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2" name="Google Shape;34362;p44"/>
            <p:cNvSpPr/>
            <p:nvPr/>
          </p:nvSpPr>
          <p:spPr>
            <a:xfrm>
              <a:off x="3275800" y="1134050"/>
              <a:ext cx="18125" cy="24150"/>
            </a:xfrm>
            <a:custGeom>
              <a:avLst/>
              <a:gdLst/>
              <a:ahLst/>
              <a:cxnLst/>
              <a:rect l="l" t="t" r="r" b="b"/>
              <a:pathLst>
                <a:path w="725" h="966" extrusionOk="0">
                  <a:moveTo>
                    <a:pt x="362" y="0"/>
                  </a:moveTo>
                  <a:cubicBezTo>
                    <a:pt x="179" y="63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541" y="966"/>
                    <a:pt x="662" y="966"/>
                    <a:pt x="724" y="908"/>
                  </a:cubicBezTo>
                  <a:lnTo>
                    <a:pt x="362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3" name="Google Shape;34363;p44"/>
            <p:cNvSpPr/>
            <p:nvPr/>
          </p:nvSpPr>
          <p:spPr>
            <a:xfrm>
              <a:off x="32335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4" name="Google Shape;34364;p44"/>
            <p:cNvSpPr/>
            <p:nvPr/>
          </p:nvSpPr>
          <p:spPr>
            <a:xfrm>
              <a:off x="32335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5" name="Google Shape;34365;p44"/>
            <p:cNvSpPr/>
            <p:nvPr/>
          </p:nvSpPr>
          <p:spPr>
            <a:xfrm>
              <a:off x="32335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6" name="Google Shape;34366;p44"/>
            <p:cNvSpPr/>
            <p:nvPr/>
          </p:nvSpPr>
          <p:spPr>
            <a:xfrm>
              <a:off x="32335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7" name="Google Shape;34367;p44"/>
            <p:cNvSpPr/>
            <p:nvPr/>
          </p:nvSpPr>
          <p:spPr>
            <a:xfrm>
              <a:off x="32335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8" name="Google Shape;34368;p44"/>
            <p:cNvSpPr/>
            <p:nvPr/>
          </p:nvSpPr>
          <p:spPr>
            <a:xfrm>
              <a:off x="3233575" y="1054175"/>
              <a:ext cx="21125" cy="24150"/>
            </a:xfrm>
            <a:custGeom>
              <a:avLst/>
              <a:gdLst/>
              <a:ahLst/>
              <a:cxnLst/>
              <a:rect l="l" t="t" r="r" b="b"/>
              <a:pathLst>
                <a:path w="845" h="966" extrusionOk="0">
                  <a:moveTo>
                    <a:pt x="362" y="0"/>
                  </a:moveTo>
                  <a:cubicBezTo>
                    <a:pt x="179" y="58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603" y="965"/>
                    <a:pt x="782" y="903"/>
                    <a:pt x="845" y="782"/>
                  </a:cubicBezTo>
                  <a:cubicBezTo>
                    <a:pt x="724" y="541"/>
                    <a:pt x="541" y="299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9" name="Google Shape;34369;p44"/>
            <p:cNvSpPr/>
            <p:nvPr/>
          </p:nvSpPr>
          <p:spPr>
            <a:xfrm>
              <a:off x="31913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0" name="Google Shape;34370;p44"/>
            <p:cNvSpPr/>
            <p:nvPr/>
          </p:nvSpPr>
          <p:spPr>
            <a:xfrm>
              <a:off x="31913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1" name="Google Shape;34371;p44"/>
            <p:cNvSpPr/>
            <p:nvPr/>
          </p:nvSpPr>
          <p:spPr>
            <a:xfrm>
              <a:off x="31913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2" name="Google Shape;34372;p44"/>
            <p:cNvSpPr/>
            <p:nvPr/>
          </p:nvSpPr>
          <p:spPr>
            <a:xfrm>
              <a:off x="31913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3" name="Google Shape;34373;p44"/>
            <p:cNvSpPr/>
            <p:nvPr/>
          </p:nvSpPr>
          <p:spPr>
            <a:xfrm>
              <a:off x="31913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4" name="Google Shape;34374;p44"/>
            <p:cNvSpPr/>
            <p:nvPr/>
          </p:nvSpPr>
          <p:spPr>
            <a:xfrm>
              <a:off x="31913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5" name="Google Shape;34375;p44"/>
            <p:cNvSpPr/>
            <p:nvPr/>
          </p:nvSpPr>
          <p:spPr>
            <a:xfrm>
              <a:off x="31913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6" name="Google Shape;34376;p44"/>
            <p:cNvSpPr/>
            <p:nvPr/>
          </p:nvSpPr>
          <p:spPr>
            <a:xfrm>
              <a:off x="3191325" y="984775"/>
              <a:ext cx="10525" cy="13550"/>
            </a:xfrm>
            <a:custGeom>
              <a:avLst/>
              <a:gdLst/>
              <a:ahLst/>
              <a:cxnLst/>
              <a:rect l="l" t="t" r="r" b="b"/>
              <a:pathLst>
                <a:path w="421" h="542" extrusionOk="0">
                  <a:moveTo>
                    <a:pt x="59" y="1"/>
                  </a:moveTo>
                  <a:lnTo>
                    <a:pt x="1" y="59"/>
                  </a:lnTo>
                  <a:cubicBezTo>
                    <a:pt x="1" y="179"/>
                    <a:pt x="59" y="300"/>
                    <a:pt x="179" y="421"/>
                  </a:cubicBezTo>
                  <a:cubicBezTo>
                    <a:pt x="242" y="483"/>
                    <a:pt x="363" y="541"/>
                    <a:pt x="421" y="541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7" name="Google Shape;34377;p44"/>
            <p:cNvSpPr/>
            <p:nvPr/>
          </p:nvSpPr>
          <p:spPr>
            <a:xfrm>
              <a:off x="315055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8" name="Google Shape;34378;p44"/>
            <p:cNvSpPr/>
            <p:nvPr/>
          </p:nvSpPr>
          <p:spPr>
            <a:xfrm>
              <a:off x="315055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9" name="Google Shape;34379;p44"/>
            <p:cNvSpPr/>
            <p:nvPr/>
          </p:nvSpPr>
          <p:spPr>
            <a:xfrm>
              <a:off x="315055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0" name="Google Shape;34380;p44"/>
            <p:cNvSpPr/>
            <p:nvPr/>
          </p:nvSpPr>
          <p:spPr>
            <a:xfrm>
              <a:off x="315055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1" name="Google Shape;34381;p44"/>
            <p:cNvSpPr/>
            <p:nvPr/>
          </p:nvSpPr>
          <p:spPr>
            <a:xfrm>
              <a:off x="31505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2" name="Google Shape;34382;p44"/>
            <p:cNvSpPr/>
            <p:nvPr/>
          </p:nvSpPr>
          <p:spPr>
            <a:xfrm>
              <a:off x="31505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3" name="Google Shape;34383;p44"/>
            <p:cNvSpPr/>
            <p:nvPr/>
          </p:nvSpPr>
          <p:spPr>
            <a:xfrm>
              <a:off x="3150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4" name="Google Shape;34384;p44"/>
            <p:cNvSpPr/>
            <p:nvPr/>
          </p:nvSpPr>
          <p:spPr>
            <a:xfrm>
              <a:off x="3150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5" name="Google Shape;34385;p44"/>
            <p:cNvSpPr/>
            <p:nvPr/>
          </p:nvSpPr>
          <p:spPr>
            <a:xfrm>
              <a:off x="3150550" y="942550"/>
              <a:ext cx="16675" cy="15100"/>
            </a:xfrm>
            <a:custGeom>
              <a:avLst/>
              <a:gdLst/>
              <a:ahLst/>
              <a:cxnLst/>
              <a:rect l="l" t="t" r="r" b="b"/>
              <a:pathLst>
                <a:path w="667" h="604" extrusionOk="0">
                  <a:moveTo>
                    <a:pt x="0" y="0"/>
                  </a:moveTo>
                  <a:lnTo>
                    <a:pt x="0" y="121"/>
                  </a:lnTo>
                  <a:cubicBezTo>
                    <a:pt x="0" y="242"/>
                    <a:pt x="63" y="362"/>
                    <a:pt x="121" y="483"/>
                  </a:cubicBezTo>
                  <a:cubicBezTo>
                    <a:pt x="242" y="604"/>
                    <a:pt x="362" y="604"/>
                    <a:pt x="483" y="604"/>
                  </a:cubicBezTo>
                  <a:lnTo>
                    <a:pt x="667" y="604"/>
                  </a:lnTo>
                  <a:cubicBezTo>
                    <a:pt x="425" y="362"/>
                    <a:pt x="242" y="179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6" name="Google Shape;34386;p44"/>
            <p:cNvSpPr/>
            <p:nvPr/>
          </p:nvSpPr>
          <p:spPr>
            <a:xfrm>
              <a:off x="31083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7" name="Google Shape;34387;p44"/>
            <p:cNvSpPr/>
            <p:nvPr/>
          </p:nvSpPr>
          <p:spPr>
            <a:xfrm>
              <a:off x="31083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8" name="Google Shape;34388;p44"/>
            <p:cNvSpPr/>
            <p:nvPr/>
          </p:nvSpPr>
          <p:spPr>
            <a:xfrm>
              <a:off x="31083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9" name="Google Shape;34389;p44"/>
            <p:cNvSpPr/>
            <p:nvPr/>
          </p:nvSpPr>
          <p:spPr>
            <a:xfrm>
              <a:off x="31083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0" name="Google Shape;34390;p44"/>
            <p:cNvSpPr/>
            <p:nvPr/>
          </p:nvSpPr>
          <p:spPr>
            <a:xfrm>
              <a:off x="31083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1" name="Google Shape;34391;p44"/>
            <p:cNvSpPr/>
            <p:nvPr/>
          </p:nvSpPr>
          <p:spPr>
            <a:xfrm>
              <a:off x="31083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2" name="Google Shape;34392;p44"/>
            <p:cNvSpPr/>
            <p:nvPr/>
          </p:nvSpPr>
          <p:spPr>
            <a:xfrm>
              <a:off x="31083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3" name="Google Shape;34393;p44"/>
            <p:cNvSpPr/>
            <p:nvPr/>
          </p:nvSpPr>
          <p:spPr>
            <a:xfrm>
              <a:off x="31083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4" name="Google Shape;34394;p44"/>
            <p:cNvSpPr/>
            <p:nvPr/>
          </p:nvSpPr>
          <p:spPr>
            <a:xfrm>
              <a:off x="31083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5" name="Google Shape;34395;p44"/>
            <p:cNvSpPr/>
            <p:nvPr/>
          </p:nvSpPr>
          <p:spPr>
            <a:xfrm>
              <a:off x="3108325" y="90332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63" y="363"/>
                    <a:pt x="184" y="421"/>
                  </a:cubicBezTo>
                  <a:cubicBezTo>
                    <a:pt x="241" y="541"/>
                    <a:pt x="362" y="604"/>
                    <a:pt x="483" y="604"/>
                  </a:cubicBezTo>
                  <a:cubicBezTo>
                    <a:pt x="546" y="604"/>
                    <a:pt x="603" y="604"/>
                    <a:pt x="666" y="541"/>
                  </a:cubicBezTo>
                  <a:cubicBezTo>
                    <a:pt x="425" y="363"/>
                    <a:pt x="241" y="179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6" name="Google Shape;34396;p44"/>
            <p:cNvSpPr/>
            <p:nvPr/>
          </p:nvSpPr>
          <p:spPr>
            <a:xfrm>
              <a:off x="3067650" y="12547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7" name="Google Shape;34397;p44"/>
            <p:cNvSpPr/>
            <p:nvPr/>
          </p:nvSpPr>
          <p:spPr>
            <a:xfrm>
              <a:off x="3067650" y="121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8" name="Google Shape;34398;p44"/>
            <p:cNvSpPr/>
            <p:nvPr/>
          </p:nvSpPr>
          <p:spPr>
            <a:xfrm>
              <a:off x="3067650" y="117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9" name="Google Shape;34399;p44"/>
            <p:cNvSpPr/>
            <p:nvPr/>
          </p:nvSpPr>
          <p:spPr>
            <a:xfrm>
              <a:off x="3067650" y="113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0" name="Google Shape;34400;p44"/>
            <p:cNvSpPr/>
            <p:nvPr/>
          </p:nvSpPr>
          <p:spPr>
            <a:xfrm>
              <a:off x="3067650" y="109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1" name="Google Shape;34401;p44"/>
            <p:cNvSpPr/>
            <p:nvPr/>
          </p:nvSpPr>
          <p:spPr>
            <a:xfrm>
              <a:off x="3067650" y="105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2" name="Google Shape;34402;p44"/>
            <p:cNvSpPr/>
            <p:nvPr/>
          </p:nvSpPr>
          <p:spPr>
            <a:xfrm>
              <a:off x="3067650" y="101495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3" name="Google Shape;34403;p44"/>
            <p:cNvSpPr/>
            <p:nvPr/>
          </p:nvSpPr>
          <p:spPr>
            <a:xfrm>
              <a:off x="3067650" y="97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4" name="Google Shape;34404;p44"/>
            <p:cNvSpPr/>
            <p:nvPr/>
          </p:nvSpPr>
          <p:spPr>
            <a:xfrm>
              <a:off x="3067650" y="9349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5" name="Google Shape;34405;p44"/>
            <p:cNvSpPr/>
            <p:nvPr/>
          </p:nvSpPr>
          <p:spPr>
            <a:xfrm>
              <a:off x="3067650" y="8942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6" name="Google Shape;34406;p44"/>
            <p:cNvSpPr/>
            <p:nvPr/>
          </p:nvSpPr>
          <p:spPr>
            <a:xfrm>
              <a:off x="30254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7" name="Google Shape;34407;p44"/>
            <p:cNvSpPr/>
            <p:nvPr/>
          </p:nvSpPr>
          <p:spPr>
            <a:xfrm>
              <a:off x="30254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8" name="Google Shape;34408;p44"/>
            <p:cNvSpPr/>
            <p:nvPr/>
          </p:nvSpPr>
          <p:spPr>
            <a:xfrm>
              <a:off x="30254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9" name="Google Shape;34409;p44"/>
            <p:cNvSpPr/>
            <p:nvPr/>
          </p:nvSpPr>
          <p:spPr>
            <a:xfrm>
              <a:off x="30254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0" name="Google Shape;34410;p44"/>
            <p:cNvSpPr/>
            <p:nvPr/>
          </p:nvSpPr>
          <p:spPr>
            <a:xfrm>
              <a:off x="30254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1" name="Google Shape;34411;p44"/>
            <p:cNvSpPr/>
            <p:nvPr/>
          </p:nvSpPr>
          <p:spPr>
            <a:xfrm>
              <a:off x="30254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2" name="Google Shape;34412;p44"/>
            <p:cNvSpPr/>
            <p:nvPr/>
          </p:nvSpPr>
          <p:spPr>
            <a:xfrm>
              <a:off x="30254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3" name="Google Shape;34413;p44"/>
            <p:cNvSpPr/>
            <p:nvPr/>
          </p:nvSpPr>
          <p:spPr>
            <a:xfrm>
              <a:off x="30254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4" name="Google Shape;34414;p44"/>
            <p:cNvSpPr/>
            <p:nvPr/>
          </p:nvSpPr>
          <p:spPr>
            <a:xfrm>
              <a:off x="30254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5" name="Google Shape;34415;p44"/>
            <p:cNvSpPr/>
            <p:nvPr/>
          </p:nvSpPr>
          <p:spPr>
            <a:xfrm>
              <a:off x="30254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6" name="Google Shape;34416;p44"/>
            <p:cNvSpPr/>
            <p:nvPr/>
          </p:nvSpPr>
          <p:spPr>
            <a:xfrm>
              <a:off x="30254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362"/>
                    <a:pt x="903" y="305"/>
                    <a:pt x="845" y="184"/>
                  </a:cubicBezTo>
                  <a:cubicBezTo>
                    <a:pt x="782" y="121"/>
                    <a:pt x="662" y="121"/>
                    <a:pt x="604" y="63"/>
                  </a:cubicBezTo>
                  <a:cubicBezTo>
                    <a:pt x="541" y="63"/>
                    <a:pt x="541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7" name="Google Shape;34417;p44"/>
            <p:cNvSpPr/>
            <p:nvPr/>
          </p:nvSpPr>
          <p:spPr>
            <a:xfrm>
              <a:off x="29832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8" name="Google Shape;34418;p44"/>
            <p:cNvSpPr/>
            <p:nvPr/>
          </p:nvSpPr>
          <p:spPr>
            <a:xfrm>
              <a:off x="29832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9" name="Google Shape;34419;p44"/>
            <p:cNvSpPr/>
            <p:nvPr/>
          </p:nvSpPr>
          <p:spPr>
            <a:xfrm>
              <a:off x="29832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0" name="Google Shape;34420;p44"/>
            <p:cNvSpPr/>
            <p:nvPr/>
          </p:nvSpPr>
          <p:spPr>
            <a:xfrm>
              <a:off x="29832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1" name="Google Shape;34421;p44"/>
            <p:cNvSpPr/>
            <p:nvPr/>
          </p:nvSpPr>
          <p:spPr>
            <a:xfrm>
              <a:off x="29832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2" name="Google Shape;34422;p44"/>
            <p:cNvSpPr/>
            <p:nvPr/>
          </p:nvSpPr>
          <p:spPr>
            <a:xfrm>
              <a:off x="29832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3" name="Google Shape;34423;p44"/>
            <p:cNvSpPr/>
            <p:nvPr/>
          </p:nvSpPr>
          <p:spPr>
            <a:xfrm>
              <a:off x="29832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4" name="Google Shape;34424;p44"/>
            <p:cNvSpPr/>
            <p:nvPr/>
          </p:nvSpPr>
          <p:spPr>
            <a:xfrm>
              <a:off x="29832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5" name="Google Shape;34425;p44"/>
            <p:cNvSpPr/>
            <p:nvPr/>
          </p:nvSpPr>
          <p:spPr>
            <a:xfrm>
              <a:off x="29832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6" name="Google Shape;34426;p44"/>
            <p:cNvSpPr/>
            <p:nvPr/>
          </p:nvSpPr>
          <p:spPr>
            <a:xfrm>
              <a:off x="29832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7" name="Google Shape;34427;p44"/>
            <p:cNvSpPr/>
            <p:nvPr/>
          </p:nvSpPr>
          <p:spPr>
            <a:xfrm>
              <a:off x="29832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8" name="Google Shape;34428;p44"/>
            <p:cNvSpPr/>
            <p:nvPr/>
          </p:nvSpPr>
          <p:spPr>
            <a:xfrm>
              <a:off x="2983200" y="823325"/>
              <a:ext cx="21125" cy="15125"/>
            </a:xfrm>
            <a:custGeom>
              <a:avLst/>
              <a:gdLst/>
              <a:ahLst/>
              <a:cxnLst/>
              <a:rect l="l" t="t" r="r" b="b"/>
              <a:pathLst>
                <a:path w="845" h="605" extrusionOk="0">
                  <a:moveTo>
                    <a:pt x="58" y="1"/>
                  </a:moveTo>
                  <a:cubicBezTo>
                    <a:pt x="58" y="64"/>
                    <a:pt x="0" y="64"/>
                    <a:pt x="0" y="121"/>
                  </a:cubicBezTo>
                  <a:cubicBezTo>
                    <a:pt x="0" y="242"/>
                    <a:pt x="58" y="363"/>
                    <a:pt x="179" y="426"/>
                  </a:cubicBezTo>
                  <a:cubicBezTo>
                    <a:pt x="241" y="546"/>
                    <a:pt x="420" y="604"/>
                    <a:pt x="541" y="604"/>
                  </a:cubicBezTo>
                  <a:cubicBezTo>
                    <a:pt x="661" y="604"/>
                    <a:pt x="782" y="546"/>
                    <a:pt x="845" y="426"/>
                  </a:cubicBezTo>
                  <a:cubicBezTo>
                    <a:pt x="603" y="305"/>
                    <a:pt x="299" y="121"/>
                    <a:pt x="5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9" name="Google Shape;34429;p44"/>
            <p:cNvSpPr/>
            <p:nvPr/>
          </p:nvSpPr>
          <p:spPr>
            <a:xfrm>
              <a:off x="29424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0" name="Google Shape;34430;p44"/>
            <p:cNvSpPr/>
            <p:nvPr/>
          </p:nvSpPr>
          <p:spPr>
            <a:xfrm>
              <a:off x="29424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1" name="Google Shape;34431;p44"/>
            <p:cNvSpPr/>
            <p:nvPr/>
          </p:nvSpPr>
          <p:spPr>
            <a:xfrm>
              <a:off x="29424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2" name="Google Shape;34432;p44"/>
            <p:cNvSpPr/>
            <p:nvPr/>
          </p:nvSpPr>
          <p:spPr>
            <a:xfrm>
              <a:off x="29424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3" name="Google Shape;34433;p44"/>
            <p:cNvSpPr/>
            <p:nvPr/>
          </p:nvSpPr>
          <p:spPr>
            <a:xfrm>
              <a:off x="29424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4" name="Google Shape;34434;p44"/>
            <p:cNvSpPr/>
            <p:nvPr/>
          </p:nvSpPr>
          <p:spPr>
            <a:xfrm>
              <a:off x="29424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5" name="Google Shape;34435;p44"/>
            <p:cNvSpPr/>
            <p:nvPr/>
          </p:nvSpPr>
          <p:spPr>
            <a:xfrm>
              <a:off x="29424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6" name="Google Shape;34436;p44"/>
            <p:cNvSpPr/>
            <p:nvPr/>
          </p:nvSpPr>
          <p:spPr>
            <a:xfrm>
              <a:off x="29424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7" name="Google Shape;34437;p44"/>
            <p:cNvSpPr/>
            <p:nvPr/>
          </p:nvSpPr>
          <p:spPr>
            <a:xfrm>
              <a:off x="29424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8" name="Google Shape;34438;p44"/>
            <p:cNvSpPr/>
            <p:nvPr/>
          </p:nvSpPr>
          <p:spPr>
            <a:xfrm>
              <a:off x="2942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9" name="Google Shape;34439;p44"/>
            <p:cNvSpPr/>
            <p:nvPr/>
          </p:nvSpPr>
          <p:spPr>
            <a:xfrm>
              <a:off x="2942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0" name="Google Shape;34440;p44"/>
            <p:cNvSpPr/>
            <p:nvPr/>
          </p:nvSpPr>
          <p:spPr>
            <a:xfrm>
              <a:off x="2942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1" name="Google Shape;34441;p44"/>
            <p:cNvSpPr/>
            <p:nvPr/>
          </p:nvSpPr>
          <p:spPr>
            <a:xfrm>
              <a:off x="29001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2" name="Google Shape;34442;p44"/>
            <p:cNvSpPr/>
            <p:nvPr/>
          </p:nvSpPr>
          <p:spPr>
            <a:xfrm>
              <a:off x="29001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3" name="Google Shape;34443;p44"/>
            <p:cNvSpPr/>
            <p:nvPr/>
          </p:nvSpPr>
          <p:spPr>
            <a:xfrm>
              <a:off x="29001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4" name="Google Shape;34444;p44"/>
            <p:cNvSpPr/>
            <p:nvPr/>
          </p:nvSpPr>
          <p:spPr>
            <a:xfrm>
              <a:off x="29001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5" name="Google Shape;34445;p44"/>
            <p:cNvSpPr/>
            <p:nvPr/>
          </p:nvSpPr>
          <p:spPr>
            <a:xfrm>
              <a:off x="29001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6" name="Google Shape;34446;p44"/>
            <p:cNvSpPr/>
            <p:nvPr/>
          </p:nvSpPr>
          <p:spPr>
            <a:xfrm>
              <a:off x="29001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7" name="Google Shape;34447;p44"/>
            <p:cNvSpPr/>
            <p:nvPr/>
          </p:nvSpPr>
          <p:spPr>
            <a:xfrm>
              <a:off x="29001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8" name="Google Shape;34448;p44"/>
            <p:cNvSpPr/>
            <p:nvPr/>
          </p:nvSpPr>
          <p:spPr>
            <a:xfrm>
              <a:off x="29001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9" name="Google Shape;34449;p44"/>
            <p:cNvSpPr/>
            <p:nvPr/>
          </p:nvSpPr>
          <p:spPr>
            <a:xfrm>
              <a:off x="29001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0" name="Google Shape;34450;p44"/>
            <p:cNvSpPr/>
            <p:nvPr/>
          </p:nvSpPr>
          <p:spPr>
            <a:xfrm>
              <a:off x="29001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1" name="Google Shape;34451;p44"/>
            <p:cNvSpPr/>
            <p:nvPr/>
          </p:nvSpPr>
          <p:spPr>
            <a:xfrm>
              <a:off x="29001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2" name="Google Shape;34452;p44"/>
            <p:cNvSpPr/>
            <p:nvPr/>
          </p:nvSpPr>
          <p:spPr>
            <a:xfrm>
              <a:off x="29001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3" name="Google Shape;34453;p44"/>
            <p:cNvSpPr/>
            <p:nvPr/>
          </p:nvSpPr>
          <p:spPr>
            <a:xfrm>
              <a:off x="2900175" y="787125"/>
              <a:ext cx="19700" cy="10650"/>
            </a:xfrm>
            <a:custGeom>
              <a:avLst/>
              <a:gdLst/>
              <a:ahLst/>
              <a:cxnLst/>
              <a:rect l="l" t="t" r="r" b="b"/>
              <a:pathLst>
                <a:path w="788" h="426" extrusionOk="0">
                  <a:moveTo>
                    <a:pt x="0" y="1"/>
                  </a:moveTo>
                  <a:lnTo>
                    <a:pt x="0" y="1"/>
                  </a:lnTo>
                  <a:cubicBezTo>
                    <a:pt x="63" y="122"/>
                    <a:pt x="63" y="184"/>
                    <a:pt x="184" y="305"/>
                  </a:cubicBezTo>
                  <a:cubicBezTo>
                    <a:pt x="242" y="363"/>
                    <a:pt x="362" y="426"/>
                    <a:pt x="483" y="426"/>
                  </a:cubicBezTo>
                  <a:cubicBezTo>
                    <a:pt x="604" y="426"/>
                    <a:pt x="724" y="363"/>
                    <a:pt x="787" y="305"/>
                  </a:cubicBezTo>
                  <a:cubicBezTo>
                    <a:pt x="546" y="184"/>
                    <a:pt x="304" y="122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4" name="Google Shape;34454;p44"/>
            <p:cNvSpPr/>
            <p:nvPr/>
          </p:nvSpPr>
          <p:spPr>
            <a:xfrm>
              <a:off x="285950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5" name="Google Shape;34455;p44"/>
            <p:cNvSpPr/>
            <p:nvPr/>
          </p:nvSpPr>
          <p:spPr>
            <a:xfrm>
              <a:off x="285950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6" name="Google Shape;34456;p44"/>
            <p:cNvSpPr/>
            <p:nvPr/>
          </p:nvSpPr>
          <p:spPr>
            <a:xfrm>
              <a:off x="285950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7" name="Google Shape;34457;p44"/>
            <p:cNvSpPr/>
            <p:nvPr/>
          </p:nvSpPr>
          <p:spPr>
            <a:xfrm>
              <a:off x="285950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8" name="Google Shape;34458;p44"/>
            <p:cNvSpPr/>
            <p:nvPr/>
          </p:nvSpPr>
          <p:spPr>
            <a:xfrm>
              <a:off x="285950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9" name="Google Shape;34459;p44"/>
            <p:cNvSpPr/>
            <p:nvPr/>
          </p:nvSpPr>
          <p:spPr>
            <a:xfrm>
              <a:off x="285950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0" name="Google Shape;34460;p44"/>
            <p:cNvSpPr/>
            <p:nvPr/>
          </p:nvSpPr>
          <p:spPr>
            <a:xfrm>
              <a:off x="285950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1" name="Google Shape;34461;p44"/>
            <p:cNvSpPr/>
            <p:nvPr/>
          </p:nvSpPr>
          <p:spPr>
            <a:xfrm>
              <a:off x="28595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2" name="Google Shape;34462;p44"/>
            <p:cNvSpPr/>
            <p:nvPr/>
          </p:nvSpPr>
          <p:spPr>
            <a:xfrm>
              <a:off x="28595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3" name="Google Shape;34463;p44"/>
            <p:cNvSpPr/>
            <p:nvPr/>
          </p:nvSpPr>
          <p:spPr>
            <a:xfrm>
              <a:off x="28595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4" name="Google Shape;34464;p44"/>
            <p:cNvSpPr/>
            <p:nvPr/>
          </p:nvSpPr>
          <p:spPr>
            <a:xfrm>
              <a:off x="28595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5" name="Google Shape;34465;p44"/>
            <p:cNvSpPr/>
            <p:nvPr/>
          </p:nvSpPr>
          <p:spPr>
            <a:xfrm>
              <a:off x="28595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6" name="Google Shape;34466;p44"/>
            <p:cNvSpPr/>
            <p:nvPr/>
          </p:nvSpPr>
          <p:spPr>
            <a:xfrm>
              <a:off x="2859500" y="77507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242" y="0"/>
                  </a:moveTo>
                  <a:cubicBezTo>
                    <a:pt x="121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362"/>
                    <a:pt x="903" y="304"/>
                    <a:pt x="845" y="242"/>
                  </a:cubicBezTo>
                  <a:cubicBezTo>
                    <a:pt x="662" y="121"/>
                    <a:pt x="483" y="63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7" name="Google Shape;34467;p44"/>
            <p:cNvSpPr/>
            <p:nvPr/>
          </p:nvSpPr>
          <p:spPr>
            <a:xfrm>
              <a:off x="28172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8" name="Google Shape;34468;p44"/>
            <p:cNvSpPr/>
            <p:nvPr/>
          </p:nvSpPr>
          <p:spPr>
            <a:xfrm>
              <a:off x="28172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9" name="Google Shape;34469;p44"/>
            <p:cNvSpPr/>
            <p:nvPr/>
          </p:nvSpPr>
          <p:spPr>
            <a:xfrm>
              <a:off x="28172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0" name="Google Shape;34470;p44"/>
            <p:cNvSpPr/>
            <p:nvPr/>
          </p:nvSpPr>
          <p:spPr>
            <a:xfrm>
              <a:off x="28172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1" name="Google Shape;34471;p44"/>
            <p:cNvSpPr/>
            <p:nvPr/>
          </p:nvSpPr>
          <p:spPr>
            <a:xfrm>
              <a:off x="28172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2" name="Google Shape;34472;p44"/>
            <p:cNvSpPr/>
            <p:nvPr/>
          </p:nvSpPr>
          <p:spPr>
            <a:xfrm>
              <a:off x="28172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3" name="Google Shape;34473;p44"/>
            <p:cNvSpPr/>
            <p:nvPr/>
          </p:nvSpPr>
          <p:spPr>
            <a:xfrm>
              <a:off x="28172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4" name="Google Shape;34474;p44"/>
            <p:cNvSpPr/>
            <p:nvPr/>
          </p:nvSpPr>
          <p:spPr>
            <a:xfrm>
              <a:off x="28172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5" name="Google Shape;34475;p44"/>
            <p:cNvSpPr/>
            <p:nvPr/>
          </p:nvSpPr>
          <p:spPr>
            <a:xfrm>
              <a:off x="28172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8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6" name="Google Shape;34476;p44"/>
            <p:cNvSpPr/>
            <p:nvPr/>
          </p:nvSpPr>
          <p:spPr>
            <a:xfrm>
              <a:off x="28172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7" name="Google Shape;34477;p44"/>
            <p:cNvSpPr/>
            <p:nvPr/>
          </p:nvSpPr>
          <p:spPr>
            <a:xfrm>
              <a:off x="28172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8" name="Google Shape;34478;p44"/>
            <p:cNvSpPr/>
            <p:nvPr/>
          </p:nvSpPr>
          <p:spPr>
            <a:xfrm>
              <a:off x="28172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9" name="Google Shape;34479;p44"/>
            <p:cNvSpPr/>
            <p:nvPr/>
          </p:nvSpPr>
          <p:spPr>
            <a:xfrm>
              <a:off x="28172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0" name="Google Shape;34480;p44"/>
            <p:cNvSpPr/>
            <p:nvPr/>
          </p:nvSpPr>
          <p:spPr>
            <a:xfrm>
              <a:off x="27765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1" name="Google Shape;34481;p44"/>
            <p:cNvSpPr/>
            <p:nvPr/>
          </p:nvSpPr>
          <p:spPr>
            <a:xfrm>
              <a:off x="27765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2" name="Google Shape;34482;p44"/>
            <p:cNvSpPr/>
            <p:nvPr/>
          </p:nvSpPr>
          <p:spPr>
            <a:xfrm>
              <a:off x="27765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3" name="Google Shape;34483;p44"/>
            <p:cNvSpPr/>
            <p:nvPr/>
          </p:nvSpPr>
          <p:spPr>
            <a:xfrm>
              <a:off x="27765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4" name="Google Shape;34484;p44"/>
            <p:cNvSpPr/>
            <p:nvPr/>
          </p:nvSpPr>
          <p:spPr>
            <a:xfrm>
              <a:off x="27765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5" name="Google Shape;34485;p44"/>
            <p:cNvSpPr/>
            <p:nvPr/>
          </p:nvSpPr>
          <p:spPr>
            <a:xfrm>
              <a:off x="27765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6" name="Google Shape;34486;p44"/>
            <p:cNvSpPr/>
            <p:nvPr/>
          </p:nvSpPr>
          <p:spPr>
            <a:xfrm>
              <a:off x="27765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7" name="Google Shape;34487;p44"/>
            <p:cNvSpPr/>
            <p:nvPr/>
          </p:nvSpPr>
          <p:spPr>
            <a:xfrm>
              <a:off x="27765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8" name="Google Shape;34488;p44"/>
            <p:cNvSpPr/>
            <p:nvPr/>
          </p:nvSpPr>
          <p:spPr>
            <a:xfrm>
              <a:off x="27765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9" name="Google Shape;34489;p44"/>
            <p:cNvSpPr/>
            <p:nvPr/>
          </p:nvSpPr>
          <p:spPr>
            <a:xfrm>
              <a:off x="27765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0" name="Google Shape;34490;p44"/>
            <p:cNvSpPr/>
            <p:nvPr/>
          </p:nvSpPr>
          <p:spPr>
            <a:xfrm>
              <a:off x="27765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1" name="Google Shape;34491;p44"/>
            <p:cNvSpPr/>
            <p:nvPr/>
          </p:nvSpPr>
          <p:spPr>
            <a:xfrm>
              <a:off x="27765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2" name="Google Shape;34492;p44"/>
            <p:cNvSpPr/>
            <p:nvPr/>
          </p:nvSpPr>
          <p:spPr>
            <a:xfrm>
              <a:off x="27765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3" name="Google Shape;34493;p44"/>
            <p:cNvSpPr/>
            <p:nvPr/>
          </p:nvSpPr>
          <p:spPr>
            <a:xfrm>
              <a:off x="2778050" y="752500"/>
              <a:ext cx="16575" cy="5100"/>
            </a:xfrm>
            <a:custGeom>
              <a:avLst/>
              <a:gdLst/>
              <a:ahLst/>
              <a:cxnLst/>
              <a:rect l="l" t="t" r="r" b="b"/>
              <a:pathLst>
                <a:path w="663" h="204" extrusionOk="0">
                  <a:moveTo>
                    <a:pt x="1" y="1"/>
                  </a:moveTo>
                  <a:cubicBezTo>
                    <a:pt x="1" y="1"/>
                    <a:pt x="1" y="59"/>
                    <a:pt x="59" y="59"/>
                  </a:cubicBezTo>
                  <a:cubicBezTo>
                    <a:pt x="147" y="147"/>
                    <a:pt x="235" y="204"/>
                    <a:pt x="323" y="204"/>
                  </a:cubicBezTo>
                  <a:cubicBezTo>
                    <a:pt x="356" y="204"/>
                    <a:pt x="388" y="196"/>
                    <a:pt x="421" y="179"/>
                  </a:cubicBezTo>
                  <a:cubicBezTo>
                    <a:pt x="484" y="179"/>
                    <a:pt x="541" y="179"/>
                    <a:pt x="662" y="121"/>
                  </a:cubicBezTo>
                  <a:cubicBezTo>
                    <a:pt x="421" y="59"/>
                    <a:pt x="179" y="1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4" name="Google Shape;34494;p44"/>
            <p:cNvSpPr/>
            <p:nvPr/>
          </p:nvSpPr>
          <p:spPr>
            <a:xfrm>
              <a:off x="273425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5" name="Google Shape;34495;p44"/>
            <p:cNvSpPr/>
            <p:nvPr/>
          </p:nvSpPr>
          <p:spPr>
            <a:xfrm>
              <a:off x="273425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6" name="Google Shape;34496;p44"/>
            <p:cNvSpPr/>
            <p:nvPr/>
          </p:nvSpPr>
          <p:spPr>
            <a:xfrm>
              <a:off x="273425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7" name="Google Shape;34497;p44"/>
            <p:cNvSpPr/>
            <p:nvPr/>
          </p:nvSpPr>
          <p:spPr>
            <a:xfrm>
              <a:off x="273425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8" name="Google Shape;34498;p44"/>
            <p:cNvSpPr/>
            <p:nvPr/>
          </p:nvSpPr>
          <p:spPr>
            <a:xfrm>
              <a:off x="273425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9" name="Google Shape;34499;p44"/>
            <p:cNvSpPr/>
            <p:nvPr/>
          </p:nvSpPr>
          <p:spPr>
            <a:xfrm>
              <a:off x="273425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0" name="Google Shape;34500;p44"/>
            <p:cNvSpPr/>
            <p:nvPr/>
          </p:nvSpPr>
          <p:spPr>
            <a:xfrm>
              <a:off x="273425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1" name="Google Shape;34501;p44"/>
            <p:cNvSpPr/>
            <p:nvPr/>
          </p:nvSpPr>
          <p:spPr>
            <a:xfrm>
              <a:off x="273425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2" name="Google Shape;34502;p44"/>
            <p:cNvSpPr/>
            <p:nvPr/>
          </p:nvSpPr>
          <p:spPr>
            <a:xfrm>
              <a:off x="273425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3" name="Google Shape;34503;p44"/>
            <p:cNvSpPr/>
            <p:nvPr/>
          </p:nvSpPr>
          <p:spPr>
            <a:xfrm>
              <a:off x="273425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4" name="Google Shape;34504;p44"/>
            <p:cNvSpPr/>
            <p:nvPr/>
          </p:nvSpPr>
          <p:spPr>
            <a:xfrm>
              <a:off x="273425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5" name="Google Shape;34505;p44"/>
            <p:cNvSpPr/>
            <p:nvPr/>
          </p:nvSpPr>
          <p:spPr>
            <a:xfrm>
              <a:off x="273425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6" name="Google Shape;34506;p44"/>
            <p:cNvSpPr/>
            <p:nvPr/>
          </p:nvSpPr>
          <p:spPr>
            <a:xfrm>
              <a:off x="273425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7" name="Google Shape;34507;p44"/>
            <p:cNvSpPr/>
            <p:nvPr/>
          </p:nvSpPr>
          <p:spPr>
            <a:xfrm>
              <a:off x="2734250" y="743450"/>
              <a:ext cx="24175" cy="14150"/>
            </a:xfrm>
            <a:custGeom>
              <a:avLst/>
              <a:gdLst/>
              <a:ahLst/>
              <a:cxnLst/>
              <a:rect l="l" t="t" r="r" b="b"/>
              <a:pathLst>
                <a:path w="967" h="566" extrusionOk="0">
                  <a:moveTo>
                    <a:pt x="1" y="1"/>
                  </a:moveTo>
                  <a:lnTo>
                    <a:pt x="1" y="121"/>
                  </a:lnTo>
                  <a:cubicBezTo>
                    <a:pt x="1" y="242"/>
                    <a:pt x="64" y="363"/>
                    <a:pt x="122" y="421"/>
                  </a:cubicBezTo>
                  <a:cubicBezTo>
                    <a:pt x="210" y="509"/>
                    <a:pt x="298" y="566"/>
                    <a:pt x="386" y="566"/>
                  </a:cubicBezTo>
                  <a:cubicBezTo>
                    <a:pt x="418" y="566"/>
                    <a:pt x="451" y="558"/>
                    <a:pt x="484" y="541"/>
                  </a:cubicBezTo>
                  <a:cubicBezTo>
                    <a:pt x="725" y="541"/>
                    <a:pt x="908" y="363"/>
                    <a:pt x="966" y="179"/>
                  </a:cubicBezTo>
                  <a:cubicBezTo>
                    <a:pt x="604" y="121"/>
                    <a:pt x="305" y="59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8" name="Google Shape;34508;p44"/>
            <p:cNvSpPr/>
            <p:nvPr/>
          </p:nvSpPr>
          <p:spPr>
            <a:xfrm>
              <a:off x="26920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9" name="Google Shape;34509;p44"/>
            <p:cNvSpPr/>
            <p:nvPr/>
          </p:nvSpPr>
          <p:spPr>
            <a:xfrm>
              <a:off x="26920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0" name="Google Shape;34510;p44"/>
            <p:cNvSpPr/>
            <p:nvPr/>
          </p:nvSpPr>
          <p:spPr>
            <a:xfrm>
              <a:off x="26920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1" name="Google Shape;34511;p44"/>
            <p:cNvSpPr/>
            <p:nvPr/>
          </p:nvSpPr>
          <p:spPr>
            <a:xfrm>
              <a:off x="26920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2" name="Google Shape;34512;p44"/>
            <p:cNvSpPr/>
            <p:nvPr/>
          </p:nvSpPr>
          <p:spPr>
            <a:xfrm>
              <a:off x="26920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3" name="Google Shape;34513;p44"/>
            <p:cNvSpPr/>
            <p:nvPr/>
          </p:nvSpPr>
          <p:spPr>
            <a:xfrm>
              <a:off x="26920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4" name="Google Shape;34514;p44"/>
            <p:cNvSpPr/>
            <p:nvPr/>
          </p:nvSpPr>
          <p:spPr>
            <a:xfrm>
              <a:off x="26920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5" name="Google Shape;34515;p44"/>
            <p:cNvSpPr/>
            <p:nvPr/>
          </p:nvSpPr>
          <p:spPr>
            <a:xfrm>
              <a:off x="26920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6" name="Google Shape;34516;p44"/>
            <p:cNvSpPr/>
            <p:nvPr/>
          </p:nvSpPr>
          <p:spPr>
            <a:xfrm>
              <a:off x="26920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7" name="Google Shape;34517;p44"/>
            <p:cNvSpPr/>
            <p:nvPr/>
          </p:nvSpPr>
          <p:spPr>
            <a:xfrm>
              <a:off x="26920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8" name="Google Shape;34518;p44"/>
            <p:cNvSpPr/>
            <p:nvPr/>
          </p:nvSpPr>
          <p:spPr>
            <a:xfrm>
              <a:off x="26920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9" name="Google Shape;34519;p44"/>
            <p:cNvSpPr/>
            <p:nvPr/>
          </p:nvSpPr>
          <p:spPr>
            <a:xfrm>
              <a:off x="26920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0" name="Google Shape;34520;p44"/>
            <p:cNvSpPr/>
            <p:nvPr/>
          </p:nvSpPr>
          <p:spPr>
            <a:xfrm>
              <a:off x="26920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1" name="Google Shape;34521;p44"/>
            <p:cNvSpPr/>
            <p:nvPr/>
          </p:nvSpPr>
          <p:spPr>
            <a:xfrm>
              <a:off x="269202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84" y="0"/>
                  </a:moveTo>
                  <a:cubicBezTo>
                    <a:pt x="63" y="121"/>
                    <a:pt x="1" y="242"/>
                    <a:pt x="1" y="362"/>
                  </a:cubicBezTo>
                  <a:cubicBezTo>
                    <a:pt x="1" y="483"/>
                    <a:pt x="63" y="604"/>
                    <a:pt x="184" y="662"/>
                  </a:cubicBezTo>
                  <a:cubicBezTo>
                    <a:pt x="226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87" y="782"/>
                    <a:pt x="966" y="604"/>
                    <a:pt x="966" y="300"/>
                  </a:cubicBezTo>
                  <a:cubicBezTo>
                    <a:pt x="966" y="242"/>
                    <a:pt x="966" y="179"/>
                    <a:pt x="908" y="121"/>
                  </a:cubicBezTo>
                  <a:cubicBezTo>
                    <a:pt x="667" y="58"/>
                    <a:pt x="425" y="58"/>
                    <a:pt x="1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2" name="Google Shape;34522;p44"/>
            <p:cNvSpPr/>
            <p:nvPr/>
          </p:nvSpPr>
          <p:spPr>
            <a:xfrm>
              <a:off x="26513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3" name="Google Shape;34523;p44"/>
            <p:cNvSpPr/>
            <p:nvPr/>
          </p:nvSpPr>
          <p:spPr>
            <a:xfrm>
              <a:off x="26513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4" name="Google Shape;34524;p44"/>
            <p:cNvSpPr/>
            <p:nvPr/>
          </p:nvSpPr>
          <p:spPr>
            <a:xfrm>
              <a:off x="26513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5" name="Google Shape;34525;p44"/>
            <p:cNvSpPr/>
            <p:nvPr/>
          </p:nvSpPr>
          <p:spPr>
            <a:xfrm>
              <a:off x="26513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6" name="Google Shape;34526;p44"/>
            <p:cNvSpPr/>
            <p:nvPr/>
          </p:nvSpPr>
          <p:spPr>
            <a:xfrm>
              <a:off x="26513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7" name="Google Shape;34527;p44"/>
            <p:cNvSpPr/>
            <p:nvPr/>
          </p:nvSpPr>
          <p:spPr>
            <a:xfrm>
              <a:off x="26513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8" name="Google Shape;34528;p44"/>
            <p:cNvSpPr/>
            <p:nvPr/>
          </p:nvSpPr>
          <p:spPr>
            <a:xfrm>
              <a:off x="26513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9" name="Google Shape;34529;p44"/>
            <p:cNvSpPr/>
            <p:nvPr/>
          </p:nvSpPr>
          <p:spPr>
            <a:xfrm>
              <a:off x="26513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0" name="Google Shape;34530;p44"/>
            <p:cNvSpPr/>
            <p:nvPr/>
          </p:nvSpPr>
          <p:spPr>
            <a:xfrm>
              <a:off x="26513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1" name="Google Shape;34531;p44"/>
            <p:cNvSpPr/>
            <p:nvPr/>
          </p:nvSpPr>
          <p:spPr>
            <a:xfrm>
              <a:off x="26513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2" name="Google Shape;34532;p44"/>
            <p:cNvSpPr/>
            <p:nvPr/>
          </p:nvSpPr>
          <p:spPr>
            <a:xfrm>
              <a:off x="26513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3" name="Google Shape;34533;p44"/>
            <p:cNvSpPr/>
            <p:nvPr/>
          </p:nvSpPr>
          <p:spPr>
            <a:xfrm>
              <a:off x="26513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4" name="Google Shape;34534;p44"/>
            <p:cNvSpPr/>
            <p:nvPr/>
          </p:nvSpPr>
          <p:spPr>
            <a:xfrm>
              <a:off x="26513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5" name="Google Shape;34535;p44"/>
            <p:cNvSpPr/>
            <p:nvPr/>
          </p:nvSpPr>
          <p:spPr>
            <a:xfrm>
              <a:off x="26513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6" name="Google Shape;34536;p44"/>
            <p:cNvSpPr/>
            <p:nvPr/>
          </p:nvSpPr>
          <p:spPr>
            <a:xfrm>
              <a:off x="26091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7" name="Google Shape;34537;p44"/>
            <p:cNvSpPr/>
            <p:nvPr/>
          </p:nvSpPr>
          <p:spPr>
            <a:xfrm>
              <a:off x="26091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8" name="Google Shape;34538;p44"/>
            <p:cNvSpPr/>
            <p:nvPr/>
          </p:nvSpPr>
          <p:spPr>
            <a:xfrm>
              <a:off x="26091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9" name="Google Shape;34539;p44"/>
            <p:cNvSpPr/>
            <p:nvPr/>
          </p:nvSpPr>
          <p:spPr>
            <a:xfrm>
              <a:off x="26091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0" name="Google Shape;34540;p44"/>
            <p:cNvSpPr/>
            <p:nvPr/>
          </p:nvSpPr>
          <p:spPr>
            <a:xfrm>
              <a:off x="26091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1" name="Google Shape;34541;p44"/>
            <p:cNvSpPr/>
            <p:nvPr/>
          </p:nvSpPr>
          <p:spPr>
            <a:xfrm>
              <a:off x="26091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2" name="Google Shape;34542;p44"/>
            <p:cNvSpPr/>
            <p:nvPr/>
          </p:nvSpPr>
          <p:spPr>
            <a:xfrm>
              <a:off x="26091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3" name="Google Shape;34543;p44"/>
            <p:cNvSpPr/>
            <p:nvPr/>
          </p:nvSpPr>
          <p:spPr>
            <a:xfrm>
              <a:off x="26091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4" name="Google Shape;34544;p44"/>
            <p:cNvSpPr/>
            <p:nvPr/>
          </p:nvSpPr>
          <p:spPr>
            <a:xfrm>
              <a:off x="26091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5" name="Google Shape;34545;p44"/>
            <p:cNvSpPr/>
            <p:nvPr/>
          </p:nvSpPr>
          <p:spPr>
            <a:xfrm>
              <a:off x="26091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6" name="Google Shape;34546;p44"/>
            <p:cNvSpPr/>
            <p:nvPr/>
          </p:nvSpPr>
          <p:spPr>
            <a:xfrm>
              <a:off x="26091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7" name="Google Shape;34547;p44"/>
            <p:cNvSpPr/>
            <p:nvPr/>
          </p:nvSpPr>
          <p:spPr>
            <a:xfrm>
              <a:off x="26091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8" name="Google Shape;34548;p44"/>
            <p:cNvSpPr/>
            <p:nvPr/>
          </p:nvSpPr>
          <p:spPr>
            <a:xfrm>
              <a:off x="26091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9" name="Google Shape;34549;p44"/>
            <p:cNvSpPr/>
            <p:nvPr/>
          </p:nvSpPr>
          <p:spPr>
            <a:xfrm>
              <a:off x="26091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0" name="Google Shape;34550;p44"/>
            <p:cNvSpPr/>
            <p:nvPr/>
          </p:nvSpPr>
          <p:spPr>
            <a:xfrm>
              <a:off x="256835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1" name="Google Shape;34551;p44"/>
            <p:cNvSpPr/>
            <p:nvPr/>
          </p:nvSpPr>
          <p:spPr>
            <a:xfrm>
              <a:off x="256835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2" name="Google Shape;34552;p44"/>
            <p:cNvSpPr/>
            <p:nvPr/>
          </p:nvSpPr>
          <p:spPr>
            <a:xfrm>
              <a:off x="256835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3" name="Google Shape;34553;p44"/>
            <p:cNvSpPr/>
            <p:nvPr/>
          </p:nvSpPr>
          <p:spPr>
            <a:xfrm>
              <a:off x="256835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4" name="Google Shape;34554;p44"/>
            <p:cNvSpPr/>
            <p:nvPr/>
          </p:nvSpPr>
          <p:spPr>
            <a:xfrm>
              <a:off x="256835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5" name="Google Shape;34555;p44"/>
            <p:cNvSpPr/>
            <p:nvPr/>
          </p:nvSpPr>
          <p:spPr>
            <a:xfrm>
              <a:off x="256835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6" name="Google Shape;34556;p44"/>
            <p:cNvSpPr/>
            <p:nvPr/>
          </p:nvSpPr>
          <p:spPr>
            <a:xfrm>
              <a:off x="256835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7" name="Google Shape;34557;p44"/>
            <p:cNvSpPr/>
            <p:nvPr/>
          </p:nvSpPr>
          <p:spPr>
            <a:xfrm>
              <a:off x="256835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8" name="Google Shape;34558;p44"/>
            <p:cNvSpPr/>
            <p:nvPr/>
          </p:nvSpPr>
          <p:spPr>
            <a:xfrm>
              <a:off x="256835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9" name="Google Shape;34559;p44"/>
            <p:cNvSpPr/>
            <p:nvPr/>
          </p:nvSpPr>
          <p:spPr>
            <a:xfrm>
              <a:off x="256835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0" name="Google Shape;34560;p44"/>
            <p:cNvSpPr/>
            <p:nvPr/>
          </p:nvSpPr>
          <p:spPr>
            <a:xfrm>
              <a:off x="256835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1" name="Google Shape;34561;p44"/>
            <p:cNvSpPr/>
            <p:nvPr/>
          </p:nvSpPr>
          <p:spPr>
            <a:xfrm>
              <a:off x="256835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2" name="Google Shape;34562;p44"/>
            <p:cNvSpPr/>
            <p:nvPr/>
          </p:nvSpPr>
          <p:spPr>
            <a:xfrm>
              <a:off x="256835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3" name="Google Shape;34563;p44"/>
            <p:cNvSpPr/>
            <p:nvPr/>
          </p:nvSpPr>
          <p:spPr>
            <a:xfrm>
              <a:off x="256835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4" name="Google Shape;34564;p44"/>
            <p:cNvSpPr/>
            <p:nvPr/>
          </p:nvSpPr>
          <p:spPr>
            <a:xfrm>
              <a:off x="25261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5" name="Google Shape;34565;p44"/>
            <p:cNvSpPr/>
            <p:nvPr/>
          </p:nvSpPr>
          <p:spPr>
            <a:xfrm>
              <a:off x="25261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6" name="Google Shape;34566;p44"/>
            <p:cNvSpPr/>
            <p:nvPr/>
          </p:nvSpPr>
          <p:spPr>
            <a:xfrm>
              <a:off x="25261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7" name="Google Shape;34567;p44"/>
            <p:cNvSpPr/>
            <p:nvPr/>
          </p:nvSpPr>
          <p:spPr>
            <a:xfrm>
              <a:off x="25261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8" name="Google Shape;34568;p44"/>
            <p:cNvSpPr/>
            <p:nvPr/>
          </p:nvSpPr>
          <p:spPr>
            <a:xfrm>
              <a:off x="25261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9" name="Google Shape;34569;p44"/>
            <p:cNvSpPr/>
            <p:nvPr/>
          </p:nvSpPr>
          <p:spPr>
            <a:xfrm>
              <a:off x="25261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0" name="Google Shape;34570;p44"/>
            <p:cNvSpPr/>
            <p:nvPr/>
          </p:nvSpPr>
          <p:spPr>
            <a:xfrm>
              <a:off x="25261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1" name="Google Shape;34571;p44"/>
            <p:cNvSpPr/>
            <p:nvPr/>
          </p:nvSpPr>
          <p:spPr>
            <a:xfrm>
              <a:off x="25261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2" name="Google Shape;34572;p44"/>
            <p:cNvSpPr/>
            <p:nvPr/>
          </p:nvSpPr>
          <p:spPr>
            <a:xfrm>
              <a:off x="25261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3" name="Google Shape;34573;p44"/>
            <p:cNvSpPr/>
            <p:nvPr/>
          </p:nvSpPr>
          <p:spPr>
            <a:xfrm>
              <a:off x="25261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4" name="Google Shape;34574;p44"/>
            <p:cNvSpPr/>
            <p:nvPr/>
          </p:nvSpPr>
          <p:spPr>
            <a:xfrm>
              <a:off x="25261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5" name="Google Shape;34575;p44"/>
            <p:cNvSpPr/>
            <p:nvPr/>
          </p:nvSpPr>
          <p:spPr>
            <a:xfrm>
              <a:off x="25261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6" name="Google Shape;34576;p44"/>
            <p:cNvSpPr/>
            <p:nvPr/>
          </p:nvSpPr>
          <p:spPr>
            <a:xfrm>
              <a:off x="25261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7" name="Google Shape;34577;p44"/>
            <p:cNvSpPr/>
            <p:nvPr/>
          </p:nvSpPr>
          <p:spPr>
            <a:xfrm>
              <a:off x="25261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8" name="Google Shape;34578;p44"/>
            <p:cNvSpPr/>
            <p:nvPr/>
          </p:nvSpPr>
          <p:spPr>
            <a:xfrm>
              <a:off x="24838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9" name="Google Shape;34579;p44"/>
            <p:cNvSpPr/>
            <p:nvPr/>
          </p:nvSpPr>
          <p:spPr>
            <a:xfrm>
              <a:off x="24838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0" name="Google Shape;34580;p44"/>
            <p:cNvSpPr/>
            <p:nvPr/>
          </p:nvSpPr>
          <p:spPr>
            <a:xfrm>
              <a:off x="24838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1" name="Google Shape;34581;p44"/>
            <p:cNvSpPr/>
            <p:nvPr/>
          </p:nvSpPr>
          <p:spPr>
            <a:xfrm>
              <a:off x="24838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2" name="Google Shape;34582;p44"/>
            <p:cNvSpPr/>
            <p:nvPr/>
          </p:nvSpPr>
          <p:spPr>
            <a:xfrm>
              <a:off x="24838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3" name="Google Shape;34583;p44"/>
            <p:cNvSpPr/>
            <p:nvPr/>
          </p:nvSpPr>
          <p:spPr>
            <a:xfrm>
              <a:off x="24838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4" name="Google Shape;34584;p44"/>
            <p:cNvSpPr/>
            <p:nvPr/>
          </p:nvSpPr>
          <p:spPr>
            <a:xfrm>
              <a:off x="24838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5" name="Google Shape;34585;p44"/>
            <p:cNvSpPr/>
            <p:nvPr/>
          </p:nvSpPr>
          <p:spPr>
            <a:xfrm>
              <a:off x="24838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6" name="Google Shape;34586;p44"/>
            <p:cNvSpPr/>
            <p:nvPr/>
          </p:nvSpPr>
          <p:spPr>
            <a:xfrm>
              <a:off x="24838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7" name="Google Shape;34587;p44"/>
            <p:cNvSpPr/>
            <p:nvPr/>
          </p:nvSpPr>
          <p:spPr>
            <a:xfrm>
              <a:off x="24838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8" name="Google Shape;34588;p44"/>
            <p:cNvSpPr/>
            <p:nvPr/>
          </p:nvSpPr>
          <p:spPr>
            <a:xfrm>
              <a:off x="24838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9" name="Google Shape;34589;p44"/>
            <p:cNvSpPr/>
            <p:nvPr/>
          </p:nvSpPr>
          <p:spPr>
            <a:xfrm>
              <a:off x="24838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0" name="Google Shape;34590;p44"/>
            <p:cNvSpPr/>
            <p:nvPr/>
          </p:nvSpPr>
          <p:spPr>
            <a:xfrm>
              <a:off x="24838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1" name="Google Shape;34591;p44"/>
            <p:cNvSpPr/>
            <p:nvPr/>
          </p:nvSpPr>
          <p:spPr>
            <a:xfrm>
              <a:off x="24838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2" name="Google Shape;34592;p44"/>
            <p:cNvSpPr/>
            <p:nvPr/>
          </p:nvSpPr>
          <p:spPr>
            <a:xfrm>
              <a:off x="24432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3" name="Google Shape;34593;p44"/>
            <p:cNvSpPr/>
            <p:nvPr/>
          </p:nvSpPr>
          <p:spPr>
            <a:xfrm>
              <a:off x="24432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4" name="Google Shape;34594;p44"/>
            <p:cNvSpPr/>
            <p:nvPr/>
          </p:nvSpPr>
          <p:spPr>
            <a:xfrm>
              <a:off x="24432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5" name="Google Shape;34595;p44"/>
            <p:cNvSpPr/>
            <p:nvPr/>
          </p:nvSpPr>
          <p:spPr>
            <a:xfrm>
              <a:off x="24432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6" name="Google Shape;34596;p44"/>
            <p:cNvSpPr/>
            <p:nvPr/>
          </p:nvSpPr>
          <p:spPr>
            <a:xfrm>
              <a:off x="24432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7" name="Google Shape;34597;p44"/>
            <p:cNvSpPr/>
            <p:nvPr/>
          </p:nvSpPr>
          <p:spPr>
            <a:xfrm>
              <a:off x="24432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8" name="Google Shape;34598;p44"/>
            <p:cNvSpPr/>
            <p:nvPr/>
          </p:nvSpPr>
          <p:spPr>
            <a:xfrm>
              <a:off x="24432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9" name="Google Shape;34599;p44"/>
            <p:cNvSpPr/>
            <p:nvPr/>
          </p:nvSpPr>
          <p:spPr>
            <a:xfrm>
              <a:off x="24432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0" name="Google Shape;34600;p44"/>
            <p:cNvSpPr/>
            <p:nvPr/>
          </p:nvSpPr>
          <p:spPr>
            <a:xfrm>
              <a:off x="24432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1" name="Google Shape;34601;p44"/>
            <p:cNvSpPr/>
            <p:nvPr/>
          </p:nvSpPr>
          <p:spPr>
            <a:xfrm>
              <a:off x="24432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2" name="Google Shape;34602;p44"/>
            <p:cNvSpPr/>
            <p:nvPr/>
          </p:nvSpPr>
          <p:spPr>
            <a:xfrm>
              <a:off x="24432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3" name="Google Shape;34603;p44"/>
            <p:cNvSpPr/>
            <p:nvPr/>
          </p:nvSpPr>
          <p:spPr>
            <a:xfrm>
              <a:off x="24432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4" name="Google Shape;34604;p44"/>
            <p:cNvSpPr/>
            <p:nvPr/>
          </p:nvSpPr>
          <p:spPr>
            <a:xfrm>
              <a:off x="24432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5" name="Google Shape;34605;p44"/>
            <p:cNvSpPr/>
            <p:nvPr/>
          </p:nvSpPr>
          <p:spPr>
            <a:xfrm>
              <a:off x="24432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6" name="Google Shape;34606;p44"/>
            <p:cNvSpPr/>
            <p:nvPr/>
          </p:nvSpPr>
          <p:spPr>
            <a:xfrm>
              <a:off x="24009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7" name="Google Shape;34607;p44"/>
            <p:cNvSpPr/>
            <p:nvPr/>
          </p:nvSpPr>
          <p:spPr>
            <a:xfrm>
              <a:off x="24009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8" name="Google Shape;34608;p44"/>
            <p:cNvSpPr/>
            <p:nvPr/>
          </p:nvSpPr>
          <p:spPr>
            <a:xfrm>
              <a:off x="24009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9" name="Google Shape;34609;p44"/>
            <p:cNvSpPr/>
            <p:nvPr/>
          </p:nvSpPr>
          <p:spPr>
            <a:xfrm>
              <a:off x="24009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0" name="Google Shape;34610;p44"/>
            <p:cNvSpPr/>
            <p:nvPr/>
          </p:nvSpPr>
          <p:spPr>
            <a:xfrm>
              <a:off x="24009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1" name="Google Shape;34611;p44"/>
            <p:cNvSpPr/>
            <p:nvPr/>
          </p:nvSpPr>
          <p:spPr>
            <a:xfrm>
              <a:off x="24009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2" name="Google Shape;34612;p44"/>
            <p:cNvSpPr/>
            <p:nvPr/>
          </p:nvSpPr>
          <p:spPr>
            <a:xfrm>
              <a:off x="24009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3" name="Google Shape;34613;p44"/>
            <p:cNvSpPr/>
            <p:nvPr/>
          </p:nvSpPr>
          <p:spPr>
            <a:xfrm>
              <a:off x="24009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4" name="Google Shape;34614;p44"/>
            <p:cNvSpPr/>
            <p:nvPr/>
          </p:nvSpPr>
          <p:spPr>
            <a:xfrm>
              <a:off x="24009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5" name="Google Shape;34615;p44"/>
            <p:cNvSpPr/>
            <p:nvPr/>
          </p:nvSpPr>
          <p:spPr>
            <a:xfrm>
              <a:off x="24009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6" name="Google Shape;34616;p44"/>
            <p:cNvSpPr/>
            <p:nvPr/>
          </p:nvSpPr>
          <p:spPr>
            <a:xfrm>
              <a:off x="24009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7" name="Google Shape;34617;p44"/>
            <p:cNvSpPr/>
            <p:nvPr/>
          </p:nvSpPr>
          <p:spPr>
            <a:xfrm>
              <a:off x="24009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8" name="Google Shape;34618;p44"/>
            <p:cNvSpPr/>
            <p:nvPr/>
          </p:nvSpPr>
          <p:spPr>
            <a:xfrm>
              <a:off x="24009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9" name="Google Shape;34619;p44"/>
            <p:cNvSpPr/>
            <p:nvPr/>
          </p:nvSpPr>
          <p:spPr>
            <a:xfrm>
              <a:off x="24009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0" name="Google Shape;34620;p44"/>
            <p:cNvSpPr/>
            <p:nvPr/>
          </p:nvSpPr>
          <p:spPr>
            <a:xfrm>
              <a:off x="23602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1" name="Google Shape;34621;p44"/>
            <p:cNvSpPr/>
            <p:nvPr/>
          </p:nvSpPr>
          <p:spPr>
            <a:xfrm>
              <a:off x="23602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2" name="Google Shape;34622;p44"/>
            <p:cNvSpPr/>
            <p:nvPr/>
          </p:nvSpPr>
          <p:spPr>
            <a:xfrm>
              <a:off x="23602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3" name="Google Shape;34623;p44"/>
            <p:cNvSpPr/>
            <p:nvPr/>
          </p:nvSpPr>
          <p:spPr>
            <a:xfrm>
              <a:off x="23602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4" name="Google Shape;34624;p44"/>
            <p:cNvSpPr/>
            <p:nvPr/>
          </p:nvSpPr>
          <p:spPr>
            <a:xfrm>
              <a:off x="23602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5" name="Google Shape;34625;p44"/>
            <p:cNvSpPr/>
            <p:nvPr/>
          </p:nvSpPr>
          <p:spPr>
            <a:xfrm>
              <a:off x="23602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6" name="Google Shape;34626;p44"/>
            <p:cNvSpPr/>
            <p:nvPr/>
          </p:nvSpPr>
          <p:spPr>
            <a:xfrm>
              <a:off x="23602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7" name="Google Shape;34627;p44"/>
            <p:cNvSpPr/>
            <p:nvPr/>
          </p:nvSpPr>
          <p:spPr>
            <a:xfrm>
              <a:off x="23602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8" name="Google Shape;34628;p44"/>
            <p:cNvSpPr/>
            <p:nvPr/>
          </p:nvSpPr>
          <p:spPr>
            <a:xfrm>
              <a:off x="23602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9" name="Google Shape;34629;p44"/>
            <p:cNvSpPr/>
            <p:nvPr/>
          </p:nvSpPr>
          <p:spPr>
            <a:xfrm>
              <a:off x="23602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0" name="Google Shape;34630;p44"/>
            <p:cNvSpPr/>
            <p:nvPr/>
          </p:nvSpPr>
          <p:spPr>
            <a:xfrm>
              <a:off x="23602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1" name="Google Shape;34631;p44"/>
            <p:cNvSpPr/>
            <p:nvPr/>
          </p:nvSpPr>
          <p:spPr>
            <a:xfrm>
              <a:off x="23602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2" name="Google Shape;34632;p44"/>
            <p:cNvSpPr/>
            <p:nvPr/>
          </p:nvSpPr>
          <p:spPr>
            <a:xfrm>
              <a:off x="23602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3" name="Google Shape;34633;p44"/>
            <p:cNvSpPr/>
            <p:nvPr/>
          </p:nvSpPr>
          <p:spPr>
            <a:xfrm>
              <a:off x="236020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4" name="Google Shape;34634;p44"/>
            <p:cNvSpPr/>
            <p:nvPr/>
          </p:nvSpPr>
          <p:spPr>
            <a:xfrm>
              <a:off x="23179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5" name="Google Shape;34635;p44"/>
            <p:cNvSpPr/>
            <p:nvPr/>
          </p:nvSpPr>
          <p:spPr>
            <a:xfrm>
              <a:off x="23179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6" name="Google Shape;34636;p44"/>
            <p:cNvSpPr/>
            <p:nvPr/>
          </p:nvSpPr>
          <p:spPr>
            <a:xfrm>
              <a:off x="23179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7" name="Google Shape;34637;p44"/>
            <p:cNvSpPr/>
            <p:nvPr/>
          </p:nvSpPr>
          <p:spPr>
            <a:xfrm>
              <a:off x="23179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8" name="Google Shape;34638;p44"/>
            <p:cNvSpPr/>
            <p:nvPr/>
          </p:nvSpPr>
          <p:spPr>
            <a:xfrm>
              <a:off x="23179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9" name="Google Shape;34639;p44"/>
            <p:cNvSpPr/>
            <p:nvPr/>
          </p:nvSpPr>
          <p:spPr>
            <a:xfrm>
              <a:off x="23179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0" name="Google Shape;34640;p44"/>
            <p:cNvSpPr/>
            <p:nvPr/>
          </p:nvSpPr>
          <p:spPr>
            <a:xfrm>
              <a:off x="23179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1" name="Google Shape;34641;p44"/>
            <p:cNvSpPr/>
            <p:nvPr/>
          </p:nvSpPr>
          <p:spPr>
            <a:xfrm>
              <a:off x="23179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2" name="Google Shape;34642;p44"/>
            <p:cNvSpPr/>
            <p:nvPr/>
          </p:nvSpPr>
          <p:spPr>
            <a:xfrm>
              <a:off x="23179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3" name="Google Shape;34643;p44"/>
            <p:cNvSpPr/>
            <p:nvPr/>
          </p:nvSpPr>
          <p:spPr>
            <a:xfrm>
              <a:off x="23179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4" name="Google Shape;34644;p44"/>
            <p:cNvSpPr/>
            <p:nvPr/>
          </p:nvSpPr>
          <p:spPr>
            <a:xfrm>
              <a:off x="23179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5" name="Google Shape;34645;p44"/>
            <p:cNvSpPr/>
            <p:nvPr/>
          </p:nvSpPr>
          <p:spPr>
            <a:xfrm>
              <a:off x="23179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6" name="Google Shape;34646;p44"/>
            <p:cNvSpPr/>
            <p:nvPr/>
          </p:nvSpPr>
          <p:spPr>
            <a:xfrm>
              <a:off x="23179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7" name="Google Shape;34647;p44"/>
            <p:cNvSpPr/>
            <p:nvPr/>
          </p:nvSpPr>
          <p:spPr>
            <a:xfrm>
              <a:off x="23179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8" name="Google Shape;34648;p44"/>
            <p:cNvSpPr/>
            <p:nvPr/>
          </p:nvSpPr>
          <p:spPr>
            <a:xfrm>
              <a:off x="22757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9" name="Google Shape;34649;p44"/>
            <p:cNvSpPr/>
            <p:nvPr/>
          </p:nvSpPr>
          <p:spPr>
            <a:xfrm>
              <a:off x="22757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0" name="Google Shape;34650;p44"/>
            <p:cNvSpPr/>
            <p:nvPr/>
          </p:nvSpPr>
          <p:spPr>
            <a:xfrm>
              <a:off x="22757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1" name="Google Shape;34651;p44"/>
            <p:cNvSpPr/>
            <p:nvPr/>
          </p:nvSpPr>
          <p:spPr>
            <a:xfrm>
              <a:off x="22757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2" name="Google Shape;34652;p44"/>
            <p:cNvSpPr/>
            <p:nvPr/>
          </p:nvSpPr>
          <p:spPr>
            <a:xfrm>
              <a:off x="22757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3" name="Google Shape;34653;p44"/>
            <p:cNvSpPr/>
            <p:nvPr/>
          </p:nvSpPr>
          <p:spPr>
            <a:xfrm>
              <a:off x="22757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4" name="Google Shape;34654;p44"/>
            <p:cNvSpPr/>
            <p:nvPr/>
          </p:nvSpPr>
          <p:spPr>
            <a:xfrm>
              <a:off x="22757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5" name="Google Shape;34655;p44"/>
            <p:cNvSpPr/>
            <p:nvPr/>
          </p:nvSpPr>
          <p:spPr>
            <a:xfrm>
              <a:off x="22757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6" name="Google Shape;34656;p44"/>
            <p:cNvSpPr/>
            <p:nvPr/>
          </p:nvSpPr>
          <p:spPr>
            <a:xfrm>
              <a:off x="22757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7" name="Google Shape;34657;p44"/>
            <p:cNvSpPr/>
            <p:nvPr/>
          </p:nvSpPr>
          <p:spPr>
            <a:xfrm>
              <a:off x="22757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8" name="Google Shape;34658;p44"/>
            <p:cNvSpPr/>
            <p:nvPr/>
          </p:nvSpPr>
          <p:spPr>
            <a:xfrm>
              <a:off x="22757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9" name="Google Shape;34659;p44"/>
            <p:cNvSpPr/>
            <p:nvPr/>
          </p:nvSpPr>
          <p:spPr>
            <a:xfrm>
              <a:off x="22757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0" name="Google Shape;34660;p44"/>
            <p:cNvSpPr/>
            <p:nvPr/>
          </p:nvSpPr>
          <p:spPr>
            <a:xfrm>
              <a:off x="22757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1" name="Google Shape;34661;p44"/>
            <p:cNvSpPr/>
            <p:nvPr/>
          </p:nvSpPr>
          <p:spPr>
            <a:xfrm>
              <a:off x="22757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667" y="1"/>
                  </a:moveTo>
                  <a:cubicBezTo>
                    <a:pt x="546" y="59"/>
                    <a:pt x="426" y="59"/>
                    <a:pt x="305" y="59"/>
                  </a:cubicBezTo>
                  <a:cubicBezTo>
                    <a:pt x="122" y="121"/>
                    <a:pt x="1" y="300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242"/>
                    <a:pt x="846" y="121"/>
                    <a:pt x="66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2" name="Google Shape;34662;p44"/>
            <p:cNvSpPr/>
            <p:nvPr/>
          </p:nvSpPr>
          <p:spPr>
            <a:xfrm>
              <a:off x="2256200" y="1259300"/>
              <a:ext cx="3025" cy="12075"/>
            </a:xfrm>
            <a:custGeom>
              <a:avLst/>
              <a:gdLst/>
              <a:ahLst/>
              <a:cxnLst/>
              <a:rect l="l" t="t" r="r" b="b"/>
              <a:pathLst>
                <a:path w="121" h="483" extrusionOk="0">
                  <a:moveTo>
                    <a:pt x="0" y="0"/>
                  </a:moveTo>
                  <a:cubicBezTo>
                    <a:pt x="0" y="179"/>
                    <a:pt x="58" y="299"/>
                    <a:pt x="58" y="483"/>
                  </a:cubicBezTo>
                  <a:cubicBezTo>
                    <a:pt x="58" y="420"/>
                    <a:pt x="121" y="362"/>
                    <a:pt x="121" y="299"/>
                  </a:cubicBezTo>
                  <a:cubicBezTo>
                    <a:pt x="121" y="179"/>
                    <a:pt x="58" y="121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3" name="Google Shape;34663;p44"/>
            <p:cNvSpPr/>
            <p:nvPr/>
          </p:nvSpPr>
          <p:spPr>
            <a:xfrm>
              <a:off x="2244125" y="1214050"/>
              <a:ext cx="15100" cy="22575"/>
            </a:xfrm>
            <a:custGeom>
              <a:avLst/>
              <a:gdLst/>
              <a:ahLst/>
              <a:cxnLst/>
              <a:rect l="l" t="t" r="r" b="b"/>
              <a:pathLst>
                <a:path w="604" h="903" extrusionOk="0">
                  <a:moveTo>
                    <a:pt x="121" y="0"/>
                  </a:moveTo>
                  <a:cubicBezTo>
                    <a:pt x="58" y="0"/>
                    <a:pt x="58" y="58"/>
                    <a:pt x="0" y="58"/>
                  </a:cubicBezTo>
                  <a:cubicBezTo>
                    <a:pt x="121" y="299"/>
                    <a:pt x="242" y="604"/>
                    <a:pt x="300" y="903"/>
                  </a:cubicBezTo>
                  <a:cubicBezTo>
                    <a:pt x="483" y="845"/>
                    <a:pt x="604" y="661"/>
                    <a:pt x="604" y="483"/>
                  </a:cubicBezTo>
                  <a:cubicBezTo>
                    <a:pt x="541" y="242"/>
                    <a:pt x="362" y="0"/>
                    <a:pt x="1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4" name="Google Shape;34664;p44"/>
            <p:cNvSpPr/>
            <p:nvPr/>
          </p:nvSpPr>
          <p:spPr>
            <a:xfrm>
              <a:off x="22350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5" name="Google Shape;34665;p44"/>
            <p:cNvSpPr/>
            <p:nvPr/>
          </p:nvSpPr>
          <p:spPr>
            <a:xfrm>
              <a:off x="22350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6" name="Google Shape;34666;p44"/>
            <p:cNvSpPr/>
            <p:nvPr/>
          </p:nvSpPr>
          <p:spPr>
            <a:xfrm>
              <a:off x="22350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7" name="Google Shape;34667;p44"/>
            <p:cNvSpPr/>
            <p:nvPr/>
          </p:nvSpPr>
          <p:spPr>
            <a:xfrm>
              <a:off x="22350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8" name="Google Shape;34668;p44"/>
            <p:cNvSpPr/>
            <p:nvPr/>
          </p:nvSpPr>
          <p:spPr>
            <a:xfrm>
              <a:off x="22350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9" name="Google Shape;34669;p44"/>
            <p:cNvSpPr/>
            <p:nvPr/>
          </p:nvSpPr>
          <p:spPr>
            <a:xfrm>
              <a:off x="22350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0" name="Google Shape;34670;p44"/>
            <p:cNvSpPr/>
            <p:nvPr/>
          </p:nvSpPr>
          <p:spPr>
            <a:xfrm>
              <a:off x="22350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1" name="Google Shape;34671;p44"/>
            <p:cNvSpPr/>
            <p:nvPr/>
          </p:nvSpPr>
          <p:spPr>
            <a:xfrm>
              <a:off x="22350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2" name="Google Shape;34672;p44"/>
            <p:cNvSpPr/>
            <p:nvPr/>
          </p:nvSpPr>
          <p:spPr>
            <a:xfrm>
              <a:off x="22350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3" name="Google Shape;34673;p44"/>
            <p:cNvSpPr/>
            <p:nvPr/>
          </p:nvSpPr>
          <p:spPr>
            <a:xfrm>
              <a:off x="22350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4" name="Google Shape;34674;p44"/>
            <p:cNvSpPr/>
            <p:nvPr/>
          </p:nvSpPr>
          <p:spPr>
            <a:xfrm>
              <a:off x="22350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5" name="Google Shape;34675;p44"/>
            <p:cNvSpPr/>
            <p:nvPr/>
          </p:nvSpPr>
          <p:spPr>
            <a:xfrm>
              <a:off x="223507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21" y="0"/>
                  </a:moveTo>
                  <a:cubicBezTo>
                    <a:pt x="58" y="121"/>
                    <a:pt x="0" y="242"/>
                    <a:pt x="0" y="362"/>
                  </a:cubicBezTo>
                  <a:cubicBezTo>
                    <a:pt x="0" y="483"/>
                    <a:pt x="58" y="604"/>
                    <a:pt x="121" y="662"/>
                  </a:cubicBezTo>
                  <a:cubicBezTo>
                    <a:pt x="209" y="750"/>
                    <a:pt x="297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4" y="782"/>
                    <a:pt x="966" y="604"/>
                    <a:pt x="966" y="300"/>
                  </a:cubicBezTo>
                  <a:cubicBezTo>
                    <a:pt x="966" y="179"/>
                    <a:pt x="845" y="58"/>
                    <a:pt x="78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6" name="Google Shape;34676;p44"/>
            <p:cNvSpPr/>
            <p:nvPr/>
          </p:nvSpPr>
          <p:spPr>
            <a:xfrm>
              <a:off x="2195850" y="1134050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0"/>
                    <a:pt x="59" y="121"/>
                    <a:pt x="1" y="242"/>
                  </a:cubicBezTo>
                  <a:cubicBezTo>
                    <a:pt x="179" y="425"/>
                    <a:pt x="421" y="666"/>
                    <a:pt x="604" y="908"/>
                  </a:cubicBezTo>
                  <a:cubicBezTo>
                    <a:pt x="725" y="845"/>
                    <a:pt x="845" y="666"/>
                    <a:pt x="845" y="483"/>
                  </a:cubicBezTo>
                  <a:cubicBezTo>
                    <a:pt x="845" y="242"/>
                    <a:pt x="604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7" name="Google Shape;34677;p44"/>
            <p:cNvSpPr/>
            <p:nvPr/>
          </p:nvSpPr>
          <p:spPr>
            <a:xfrm>
              <a:off x="21928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8" name="Google Shape;34678;p44"/>
            <p:cNvSpPr/>
            <p:nvPr/>
          </p:nvSpPr>
          <p:spPr>
            <a:xfrm>
              <a:off x="21928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9" name="Google Shape;34679;p44"/>
            <p:cNvSpPr/>
            <p:nvPr/>
          </p:nvSpPr>
          <p:spPr>
            <a:xfrm>
              <a:off x="21928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0" name="Google Shape;34680;p44"/>
            <p:cNvSpPr/>
            <p:nvPr/>
          </p:nvSpPr>
          <p:spPr>
            <a:xfrm>
              <a:off x="21928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1" name="Google Shape;34681;p44"/>
            <p:cNvSpPr/>
            <p:nvPr/>
          </p:nvSpPr>
          <p:spPr>
            <a:xfrm>
              <a:off x="21928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2" name="Google Shape;34682;p44"/>
            <p:cNvSpPr/>
            <p:nvPr/>
          </p:nvSpPr>
          <p:spPr>
            <a:xfrm>
              <a:off x="21928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3" name="Google Shape;34683;p44"/>
            <p:cNvSpPr/>
            <p:nvPr/>
          </p:nvSpPr>
          <p:spPr>
            <a:xfrm>
              <a:off x="21928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4" name="Google Shape;34684;p44"/>
            <p:cNvSpPr/>
            <p:nvPr/>
          </p:nvSpPr>
          <p:spPr>
            <a:xfrm>
              <a:off x="21928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5" name="Google Shape;34685;p44"/>
            <p:cNvSpPr/>
            <p:nvPr/>
          </p:nvSpPr>
          <p:spPr>
            <a:xfrm>
              <a:off x="21928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6" name="Google Shape;34686;p44"/>
            <p:cNvSpPr/>
            <p:nvPr/>
          </p:nvSpPr>
          <p:spPr>
            <a:xfrm>
              <a:off x="2192850" y="738875"/>
              <a:ext cx="24150" cy="18725"/>
            </a:xfrm>
            <a:custGeom>
              <a:avLst/>
              <a:gdLst/>
              <a:ahLst/>
              <a:cxnLst/>
              <a:rect l="l" t="t" r="r" b="b"/>
              <a:pathLst>
                <a:path w="966" h="749" extrusionOk="0">
                  <a:moveTo>
                    <a:pt x="121" y="0"/>
                  </a:moveTo>
                  <a:cubicBezTo>
                    <a:pt x="58" y="63"/>
                    <a:pt x="0" y="184"/>
                    <a:pt x="0" y="304"/>
                  </a:cubicBezTo>
                  <a:cubicBezTo>
                    <a:pt x="0" y="425"/>
                    <a:pt x="58" y="546"/>
                    <a:pt x="179" y="604"/>
                  </a:cubicBezTo>
                  <a:cubicBezTo>
                    <a:pt x="225" y="692"/>
                    <a:pt x="301" y="749"/>
                    <a:pt x="386" y="749"/>
                  </a:cubicBezTo>
                  <a:cubicBezTo>
                    <a:pt x="418" y="749"/>
                    <a:pt x="450" y="741"/>
                    <a:pt x="483" y="724"/>
                  </a:cubicBezTo>
                  <a:cubicBezTo>
                    <a:pt x="724" y="724"/>
                    <a:pt x="965" y="546"/>
                    <a:pt x="965" y="242"/>
                  </a:cubicBezTo>
                  <a:cubicBezTo>
                    <a:pt x="965" y="184"/>
                    <a:pt x="903" y="63"/>
                    <a:pt x="84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7" name="Google Shape;34687;p44"/>
            <p:cNvSpPr/>
            <p:nvPr/>
          </p:nvSpPr>
          <p:spPr>
            <a:xfrm>
              <a:off x="2152050" y="109482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546"/>
                    <a:pt x="483" y="725"/>
                    <a:pt x="667" y="845"/>
                  </a:cubicBezTo>
                  <a:cubicBezTo>
                    <a:pt x="845" y="787"/>
                    <a:pt x="908" y="604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8" name="Google Shape;34688;p44"/>
            <p:cNvSpPr/>
            <p:nvPr/>
          </p:nvSpPr>
          <p:spPr>
            <a:xfrm>
              <a:off x="2152050" y="105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9" name="Google Shape;34689;p44"/>
            <p:cNvSpPr/>
            <p:nvPr/>
          </p:nvSpPr>
          <p:spPr>
            <a:xfrm>
              <a:off x="2152050" y="101495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0" name="Google Shape;34690;p44"/>
            <p:cNvSpPr/>
            <p:nvPr/>
          </p:nvSpPr>
          <p:spPr>
            <a:xfrm>
              <a:off x="2152050" y="97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1" name="Google Shape;34691;p44"/>
            <p:cNvSpPr/>
            <p:nvPr/>
          </p:nvSpPr>
          <p:spPr>
            <a:xfrm>
              <a:off x="2152050" y="9349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2" name="Google Shape;34692;p44"/>
            <p:cNvSpPr/>
            <p:nvPr/>
          </p:nvSpPr>
          <p:spPr>
            <a:xfrm>
              <a:off x="2152050" y="89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3" name="Google Shape;34693;p44"/>
            <p:cNvSpPr/>
            <p:nvPr/>
          </p:nvSpPr>
          <p:spPr>
            <a:xfrm>
              <a:off x="2152050" y="8535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4" name="Google Shape;34694;p44"/>
            <p:cNvSpPr/>
            <p:nvPr/>
          </p:nvSpPr>
          <p:spPr>
            <a:xfrm>
              <a:off x="2152050" y="81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5" name="Google Shape;34695;p44"/>
            <p:cNvSpPr/>
            <p:nvPr/>
          </p:nvSpPr>
          <p:spPr>
            <a:xfrm>
              <a:off x="2152050" y="773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6" name="Google Shape;34696;p44"/>
            <p:cNvSpPr/>
            <p:nvPr/>
          </p:nvSpPr>
          <p:spPr>
            <a:xfrm>
              <a:off x="2152050" y="737425"/>
              <a:ext cx="22725" cy="20175"/>
            </a:xfrm>
            <a:custGeom>
              <a:avLst/>
              <a:gdLst/>
              <a:ahLst/>
              <a:cxnLst/>
              <a:rect l="l" t="t" r="r" b="b"/>
              <a:pathLst>
                <a:path w="909" h="807" extrusionOk="0">
                  <a:moveTo>
                    <a:pt x="121" y="0"/>
                  </a:moveTo>
                  <a:cubicBezTo>
                    <a:pt x="64" y="58"/>
                    <a:pt x="1" y="179"/>
                    <a:pt x="1" y="362"/>
                  </a:cubicBezTo>
                  <a:cubicBezTo>
                    <a:pt x="1" y="483"/>
                    <a:pt x="64" y="604"/>
                    <a:pt x="121" y="662"/>
                  </a:cubicBezTo>
                  <a:cubicBezTo>
                    <a:pt x="210" y="750"/>
                    <a:pt x="298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5" y="782"/>
                    <a:pt x="908" y="604"/>
                    <a:pt x="908" y="300"/>
                  </a:cubicBezTo>
                  <a:cubicBezTo>
                    <a:pt x="908" y="242"/>
                    <a:pt x="908" y="121"/>
                    <a:pt x="78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7" name="Google Shape;34697;p44"/>
            <p:cNvSpPr/>
            <p:nvPr/>
          </p:nvSpPr>
          <p:spPr>
            <a:xfrm>
              <a:off x="21098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8" name="Google Shape;34698;p44"/>
            <p:cNvSpPr/>
            <p:nvPr/>
          </p:nvSpPr>
          <p:spPr>
            <a:xfrm>
              <a:off x="21098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9" name="Google Shape;34699;p44"/>
            <p:cNvSpPr/>
            <p:nvPr/>
          </p:nvSpPr>
          <p:spPr>
            <a:xfrm>
              <a:off x="21098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0" name="Google Shape;34700;p44"/>
            <p:cNvSpPr/>
            <p:nvPr/>
          </p:nvSpPr>
          <p:spPr>
            <a:xfrm>
              <a:off x="21098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1" name="Google Shape;34701;p44"/>
            <p:cNvSpPr/>
            <p:nvPr/>
          </p:nvSpPr>
          <p:spPr>
            <a:xfrm>
              <a:off x="21098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2" name="Google Shape;34702;p44"/>
            <p:cNvSpPr/>
            <p:nvPr/>
          </p:nvSpPr>
          <p:spPr>
            <a:xfrm>
              <a:off x="21098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3" name="Google Shape;34703;p44"/>
            <p:cNvSpPr/>
            <p:nvPr/>
          </p:nvSpPr>
          <p:spPr>
            <a:xfrm>
              <a:off x="21098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4" name="Google Shape;34704;p44"/>
            <p:cNvSpPr/>
            <p:nvPr/>
          </p:nvSpPr>
          <p:spPr>
            <a:xfrm>
              <a:off x="21098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5" name="Google Shape;34705;p44"/>
            <p:cNvSpPr/>
            <p:nvPr/>
          </p:nvSpPr>
          <p:spPr>
            <a:xfrm>
              <a:off x="21098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2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300"/>
                    <a:pt x="845" y="121"/>
                    <a:pt x="667" y="59"/>
                  </a:cubicBezTo>
                  <a:cubicBezTo>
                    <a:pt x="546" y="59"/>
                    <a:pt x="483" y="1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6" name="Google Shape;34706;p44"/>
            <p:cNvSpPr/>
            <p:nvPr/>
          </p:nvSpPr>
          <p:spPr>
            <a:xfrm>
              <a:off x="2067600" y="1054175"/>
              <a:ext cx="24150" cy="19550"/>
            </a:xfrm>
            <a:custGeom>
              <a:avLst/>
              <a:gdLst/>
              <a:ahLst/>
              <a:cxnLst/>
              <a:rect l="l" t="t" r="r" b="b"/>
              <a:pathLst>
                <a:path w="966" h="782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304" y="603"/>
                    <a:pt x="604" y="661"/>
                    <a:pt x="845" y="782"/>
                  </a:cubicBezTo>
                  <a:cubicBezTo>
                    <a:pt x="966" y="661"/>
                    <a:pt x="966" y="603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7" name="Google Shape;34707;p44"/>
            <p:cNvSpPr/>
            <p:nvPr/>
          </p:nvSpPr>
          <p:spPr>
            <a:xfrm>
              <a:off x="20676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8" name="Google Shape;34708;p44"/>
            <p:cNvSpPr/>
            <p:nvPr/>
          </p:nvSpPr>
          <p:spPr>
            <a:xfrm>
              <a:off x="20676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9" name="Google Shape;34709;p44"/>
            <p:cNvSpPr/>
            <p:nvPr/>
          </p:nvSpPr>
          <p:spPr>
            <a:xfrm>
              <a:off x="20676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0" name="Google Shape;34710;p44"/>
            <p:cNvSpPr/>
            <p:nvPr/>
          </p:nvSpPr>
          <p:spPr>
            <a:xfrm>
              <a:off x="20676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1" name="Google Shape;34711;p44"/>
            <p:cNvSpPr/>
            <p:nvPr/>
          </p:nvSpPr>
          <p:spPr>
            <a:xfrm>
              <a:off x="20676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2" name="Google Shape;34712;p44"/>
            <p:cNvSpPr/>
            <p:nvPr/>
          </p:nvSpPr>
          <p:spPr>
            <a:xfrm>
              <a:off x="20676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3" name="Google Shape;34713;p44"/>
            <p:cNvSpPr/>
            <p:nvPr/>
          </p:nvSpPr>
          <p:spPr>
            <a:xfrm>
              <a:off x="20676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4" name="Google Shape;34714;p44"/>
            <p:cNvSpPr/>
            <p:nvPr/>
          </p:nvSpPr>
          <p:spPr>
            <a:xfrm>
              <a:off x="20676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5" name="Google Shape;34715;p44"/>
            <p:cNvSpPr/>
            <p:nvPr/>
          </p:nvSpPr>
          <p:spPr>
            <a:xfrm>
              <a:off x="2029950" y="1054175"/>
              <a:ext cx="19575" cy="7500"/>
            </a:xfrm>
            <a:custGeom>
              <a:avLst/>
              <a:gdLst/>
              <a:ahLst/>
              <a:cxnLst/>
              <a:rect l="l" t="t" r="r" b="b"/>
              <a:pathLst>
                <a:path w="783" h="300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300" y="179"/>
                    <a:pt x="541" y="241"/>
                    <a:pt x="782" y="299"/>
                  </a:cubicBezTo>
                  <a:cubicBezTo>
                    <a:pt x="724" y="121"/>
                    <a:pt x="541" y="0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6" name="Google Shape;34716;p44"/>
            <p:cNvSpPr/>
            <p:nvPr/>
          </p:nvSpPr>
          <p:spPr>
            <a:xfrm>
              <a:off x="20269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7" name="Google Shape;34717;p44"/>
            <p:cNvSpPr/>
            <p:nvPr/>
          </p:nvSpPr>
          <p:spPr>
            <a:xfrm>
              <a:off x="20269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8" name="Google Shape;34718;p44"/>
            <p:cNvSpPr/>
            <p:nvPr/>
          </p:nvSpPr>
          <p:spPr>
            <a:xfrm>
              <a:off x="20269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9" name="Google Shape;34719;p44"/>
            <p:cNvSpPr/>
            <p:nvPr/>
          </p:nvSpPr>
          <p:spPr>
            <a:xfrm>
              <a:off x="20269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0" name="Google Shape;34720;p44"/>
            <p:cNvSpPr/>
            <p:nvPr/>
          </p:nvSpPr>
          <p:spPr>
            <a:xfrm>
              <a:off x="20269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1" name="Google Shape;34721;p44"/>
            <p:cNvSpPr/>
            <p:nvPr/>
          </p:nvSpPr>
          <p:spPr>
            <a:xfrm>
              <a:off x="20269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2" name="Google Shape;34722;p44"/>
            <p:cNvSpPr/>
            <p:nvPr/>
          </p:nvSpPr>
          <p:spPr>
            <a:xfrm>
              <a:off x="20269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3" name="Google Shape;34723;p44"/>
            <p:cNvSpPr/>
            <p:nvPr/>
          </p:nvSpPr>
          <p:spPr>
            <a:xfrm>
              <a:off x="20269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4" name="Google Shape;34724;p44"/>
            <p:cNvSpPr/>
            <p:nvPr/>
          </p:nvSpPr>
          <p:spPr>
            <a:xfrm>
              <a:off x="19847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5" name="Google Shape;34725;p44"/>
            <p:cNvSpPr/>
            <p:nvPr/>
          </p:nvSpPr>
          <p:spPr>
            <a:xfrm>
              <a:off x="19847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6" name="Google Shape;34726;p44"/>
            <p:cNvSpPr/>
            <p:nvPr/>
          </p:nvSpPr>
          <p:spPr>
            <a:xfrm>
              <a:off x="19847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7" name="Google Shape;34727;p44"/>
            <p:cNvSpPr/>
            <p:nvPr/>
          </p:nvSpPr>
          <p:spPr>
            <a:xfrm>
              <a:off x="19847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8" name="Google Shape;34728;p44"/>
            <p:cNvSpPr/>
            <p:nvPr/>
          </p:nvSpPr>
          <p:spPr>
            <a:xfrm>
              <a:off x="19847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9" name="Google Shape;34729;p44"/>
            <p:cNvSpPr/>
            <p:nvPr/>
          </p:nvSpPr>
          <p:spPr>
            <a:xfrm>
              <a:off x="19847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0" name="Google Shape;34730;p44"/>
            <p:cNvSpPr/>
            <p:nvPr/>
          </p:nvSpPr>
          <p:spPr>
            <a:xfrm>
              <a:off x="19847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1" name="Google Shape;34731;p44"/>
            <p:cNvSpPr/>
            <p:nvPr/>
          </p:nvSpPr>
          <p:spPr>
            <a:xfrm>
              <a:off x="19847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2" name="Google Shape;34732;p44"/>
            <p:cNvSpPr/>
            <p:nvPr/>
          </p:nvSpPr>
          <p:spPr>
            <a:xfrm>
              <a:off x="1984700" y="702675"/>
              <a:ext cx="22575" cy="15100"/>
            </a:xfrm>
            <a:custGeom>
              <a:avLst/>
              <a:gdLst/>
              <a:ahLst/>
              <a:cxnLst/>
              <a:rect l="l" t="t" r="r" b="b"/>
              <a:pathLst>
                <a:path w="903" h="604" extrusionOk="0">
                  <a:moveTo>
                    <a:pt x="58" y="0"/>
                  </a:moveTo>
                  <a:cubicBezTo>
                    <a:pt x="0" y="0"/>
                    <a:pt x="0" y="63"/>
                    <a:pt x="0" y="121"/>
                  </a:cubicBezTo>
                  <a:cubicBezTo>
                    <a:pt x="0" y="242"/>
                    <a:pt x="58" y="362"/>
                    <a:pt x="179" y="483"/>
                  </a:cubicBezTo>
                  <a:cubicBezTo>
                    <a:pt x="242" y="546"/>
                    <a:pt x="362" y="604"/>
                    <a:pt x="483" y="604"/>
                  </a:cubicBezTo>
                  <a:cubicBezTo>
                    <a:pt x="662" y="604"/>
                    <a:pt x="845" y="483"/>
                    <a:pt x="903" y="304"/>
                  </a:cubicBezTo>
                  <a:cubicBezTo>
                    <a:pt x="604" y="184"/>
                    <a:pt x="362" y="121"/>
                    <a:pt x="5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3" name="Google Shape;34733;p44"/>
            <p:cNvSpPr/>
            <p:nvPr/>
          </p:nvSpPr>
          <p:spPr>
            <a:xfrm>
              <a:off x="1943925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4" name="Google Shape;34734;p44"/>
            <p:cNvSpPr/>
            <p:nvPr/>
          </p:nvSpPr>
          <p:spPr>
            <a:xfrm>
              <a:off x="1943925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5" name="Google Shape;34735;p44"/>
            <p:cNvSpPr/>
            <p:nvPr/>
          </p:nvSpPr>
          <p:spPr>
            <a:xfrm>
              <a:off x="1943925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6" name="Google Shape;34736;p44"/>
            <p:cNvSpPr/>
            <p:nvPr/>
          </p:nvSpPr>
          <p:spPr>
            <a:xfrm>
              <a:off x="1943925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7" name="Google Shape;34737;p44"/>
            <p:cNvSpPr/>
            <p:nvPr/>
          </p:nvSpPr>
          <p:spPr>
            <a:xfrm>
              <a:off x="1943925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8" name="Google Shape;34738;p44"/>
            <p:cNvSpPr/>
            <p:nvPr/>
          </p:nvSpPr>
          <p:spPr>
            <a:xfrm>
              <a:off x="1943925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5"/>
                    <a:pt x="907" y="483"/>
                  </a:cubicBezTo>
                  <a:cubicBezTo>
                    <a:pt x="907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9" name="Google Shape;34739;p44"/>
            <p:cNvSpPr/>
            <p:nvPr/>
          </p:nvSpPr>
          <p:spPr>
            <a:xfrm>
              <a:off x="1943925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0" name="Google Shape;34740;p44"/>
            <p:cNvSpPr/>
            <p:nvPr/>
          </p:nvSpPr>
          <p:spPr>
            <a:xfrm>
              <a:off x="1943925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3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5"/>
                    <a:pt x="907" y="421"/>
                  </a:cubicBezTo>
                  <a:cubicBezTo>
                    <a:pt x="907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1" name="Google Shape;34741;p44"/>
            <p:cNvSpPr/>
            <p:nvPr/>
          </p:nvSpPr>
          <p:spPr>
            <a:xfrm>
              <a:off x="1943925" y="69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2" name="Google Shape;34742;p44"/>
            <p:cNvSpPr/>
            <p:nvPr/>
          </p:nvSpPr>
          <p:spPr>
            <a:xfrm>
              <a:off x="19016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3" name="Google Shape;34743;p44"/>
            <p:cNvSpPr/>
            <p:nvPr/>
          </p:nvSpPr>
          <p:spPr>
            <a:xfrm>
              <a:off x="19016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4" name="Google Shape;34744;p44"/>
            <p:cNvSpPr/>
            <p:nvPr/>
          </p:nvSpPr>
          <p:spPr>
            <a:xfrm>
              <a:off x="19016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5" name="Google Shape;34745;p44"/>
            <p:cNvSpPr/>
            <p:nvPr/>
          </p:nvSpPr>
          <p:spPr>
            <a:xfrm>
              <a:off x="19016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6" name="Google Shape;34746;p44"/>
            <p:cNvSpPr/>
            <p:nvPr/>
          </p:nvSpPr>
          <p:spPr>
            <a:xfrm>
              <a:off x="19016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7" name="Google Shape;34747;p44"/>
            <p:cNvSpPr/>
            <p:nvPr/>
          </p:nvSpPr>
          <p:spPr>
            <a:xfrm>
              <a:off x="19016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8" name="Google Shape;34748;p44"/>
            <p:cNvSpPr/>
            <p:nvPr/>
          </p:nvSpPr>
          <p:spPr>
            <a:xfrm>
              <a:off x="19016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9" name="Google Shape;34749;p44"/>
            <p:cNvSpPr/>
            <p:nvPr/>
          </p:nvSpPr>
          <p:spPr>
            <a:xfrm>
              <a:off x="19016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0" name="Google Shape;34750;p44"/>
            <p:cNvSpPr/>
            <p:nvPr/>
          </p:nvSpPr>
          <p:spPr>
            <a:xfrm>
              <a:off x="19016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1" name="Google Shape;34751;p44"/>
            <p:cNvSpPr/>
            <p:nvPr/>
          </p:nvSpPr>
          <p:spPr>
            <a:xfrm>
              <a:off x="1901675" y="65597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184" y="0"/>
                  </a:moveTo>
                  <a:cubicBezTo>
                    <a:pt x="63" y="121"/>
                    <a:pt x="1" y="242"/>
                    <a:pt x="1" y="420"/>
                  </a:cubicBezTo>
                  <a:cubicBezTo>
                    <a:pt x="1" y="541"/>
                    <a:pt x="63" y="662"/>
                    <a:pt x="184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667" y="845"/>
                    <a:pt x="845" y="724"/>
                    <a:pt x="908" y="541"/>
                  </a:cubicBezTo>
                  <a:lnTo>
                    <a:pt x="184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2" name="Google Shape;34752;p44"/>
            <p:cNvSpPr/>
            <p:nvPr/>
          </p:nvSpPr>
          <p:spPr>
            <a:xfrm>
              <a:off x="18594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3" name="Google Shape;34753;p44"/>
            <p:cNvSpPr/>
            <p:nvPr/>
          </p:nvSpPr>
          <p:spPr>
            <a:xfrm>
              <a:off x="18594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4" name="Google Shape;34754;p44"/>
            <p:cNvSpPr/>
            <p:nvPr/>
          </p:nvSpPr>
          <p:spPr>
            <a:xfrm>
              <a:off x="18594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5" name="Google Shape;34755;p44"/>
            <p:cNvSpPr/>
            <p:nvPr/>
          </p:nvSpPr>
          <p:spPr>
            <a:xfrm>
              <a:off x="18594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6" name="Google Shape;34756;p44"/>
            <p:cNvSpPr/>
            <p:nvPr/>
          </p:nvSpPr>
          <p:spPr>
            <a:xfrm>
              <a:off x="18594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7" name="Google Shape;34757;p44"/>
            <p:cNvSpPr/>
            <p:nvPr/>
          </p:nvSpPr>
          <p:spPr>
            <a:xfrm>
              <a:off x="18594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8" name="Google Shape;34758;p44"/>
            <p:cNvSpPr/>
            <p:nvPr/>
          </p:nvSpPr>
          <p:spPr>
            <a:xfrm>
              <a:off x="18594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9" name="Google Shape;34759;p44"/>
            <p:cNvSpPr/>
            <p:nvPr/>
          </p:nvSpPr>
          <p:spPr>
            <a:xfrm>
              <a:off x="18594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0" name="Google Shape;34760;p44"/>
            <p:cNvSpPr/>
            <p:nvPr/>
          </p:nvSpPr>
          <p:spPr>
            <a:xfrm>
              <a:off x="18594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1" name="Google Shape;34761;p44"/>
            <p:cNvSpPr/>
            <p:nvPr/>
          </p:nvSpPr>
          <p:spPr>
            <a:xfrm>
              <a:off x="18594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2" name="Google Shape;34762;p44"/>
            <p:cNvSpPr/>
            <p:nvPr/>
          </p:nvSpPr>
          <p:spPr>
            <a:xfrm>
              <a:off x="1859450" y="616750"/>
              <a:ext cx="21150" cy="21150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242" y="1"/>
                  </a:moveTo>
                  <a:cubicBezTo>
                    <a:pt x="121" y="59"/>
                    <a:pt x="0" y="179"/>
                    <a:pt x="0" y="363"/>
                  </a:cubicBezTo>
                  <a:cubicBezTo>
                    <a:pt x="0" y="483"/>
                    <a:pt x="63" y="604"/>
                    <a:pt x="184" y="725"/>
                  </a:cubicBezTo>
                  <a:cubicBezTo>
                    <a:pt x="242" y="783"/>
                    <a:pt x="425" y="845"/>
                    <a:pt x="546" y="845"/>
                  </a:cubicBezTo>
                  <a:cubicBezTo>
                    <a:pt x="666" y="845"/>
                    <a:pt x="787" y="783"/>
                    <a:pt x="845" y="662"/>
                  </a:cubicBezTo>
                  <a:cubicBezTo>
                    <a:pt x="724" y="541"/>
                    <a:pt x="604" y="421"/>
                    <a:pt x="546" y="300"/>
                  </a:cubicBezTo>
                  <a:cubicBezTo>
                    <a:pt x="425" y="179"/>
                    <a:pt x="304" y="121"/>
                    <a:pt x="24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3" name="Google Shape;34763;p44"/>
            <p:cNvSpPr/>
            <p:nvPr/>
          </p:nvSpPr>
          <p:spPr>
            <a:xfrm>
              <a:off x="1821800" y="1054175"/>
              <a:ext cx="16550" cy="4475"/>
            </a:xfrm>
            <a:custGeom>
              <a:avLst/>
              <a:gdLst/>
              <a:ahLst/>
              <a:cxnLst/>
              <a:rect l="l" t="t" r="r" b="b"/>
              <a:pathLst>
                <a:path w="662" h="179" extrusionOk="0">
                  <a:moveTo>
                    <a:pt x="363" y="0"/>
                  </a:moveTo>
                  <a:cubicBezTo>
                    <a:pt x="179" y="0"/>
                    <a:pt x="58" y="58"/>
                    <a:pt x="1" y="179"/>
                  </a:cubicBezTo>
                  <a:cubicBezTo>
                    <a:pt x="179" y="179"/>
                    <a:pt x="420" y="121"/>
                    <a:pt x="662" y="121"/>
                  </a:cubicBezTo>
                  <a:cubicBezTo>
                    <a:pt x="541" y="58"/>
                    <a:pt x="483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4" name="Google Shape;34764;p44"/>
            <p:cNvSpPr/>
            <p:nvPr/>
          </p:nvSpPr>
          <p:spPr>
            <a:xfrm>
              <a:off x="18187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5" name="Google Shape;34765;p44"/>
            <p:cNvSpPr/>
            <p:nvPr/>
          </p:nvSpPr>
          <p:spPr>
            <a:xfrm>
              <a:off x="18187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6" name="Google Shape;34766;p44"/>
            <p:cNvSpPr/>
            <p:nvPr/>
          </p:nvSpPr>
          <p:spPr>
            <a:xfrm>
              <a:off x="18187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7" name="Google Shape;34767;p44"/>
            <p:cNvSpPr/>
            <p:nvPr/>
          </p:nvSpPr>
          <p:spPr>
            <a:xfrm>
              <a:off x="18187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8" name="Google Shape;34768;p44"/>
            <p:cNvSpPr/>
            <p:nvPr/>
          </p:nvSpPr>
          <p:spPr>
            <a:xfrm>
              <a:off x="18187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9" name="Google Shape;34769;p44"/>
            <p:cNvSpPr/>
            <p:nvPr/>
          </p:nvSpPr>
          <p:spPr>
            <a:xfrm>
              <a:off x="18187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0" name="Google Shape;34770;p44"/>
            <p:cNvSpPr/>
            <p:nvPr/>
          </p:nvSpPr>
          <p:spPr>
            <a:xfrm>
              <a:off x="18187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1" name="Google Shape;34771;p44"/>
            <p:cNvSpPr/>
            <p:nvPr/>
          </p:nvSpPr>
          <p:spPr>
            <a:xfrm>
              <a:off x="18187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2" name="Google Shape;34772;p44"/>
            <p:cNvSpPr/>
            <p:nvPr/>
          </p:nvSpPr>
          <p:spPr>
            <a:xfrm>
              <a:off x="18187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3" name="Google Shape;34773;p44"/>
            <p:cNvSpPr/>
            <p:nvPr/>
          </p:nvSpPr>
          <p:spPr>
            <a:xfrm>
              <a:off x="181877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4" name="Google Shape;34774;p44"/>
            <p:cNvSpPr/>
            <p:nvPr/>
          </p:nvSpPr>
          <p:spPr>
            <a:xfrm>
              <a:off x="181877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5" name="Google Shape;34775;p44"/>
            <p:cNvSpPr/>
            <p:nvPr/>
          </p:nvSpPr>
          <p:spPr>
            <a:xfrm>
              <a:off x="181877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03" y="724"/>
                    <a:pt x="966" y="483"/>
                  </a:cubicBezTo>
                  <a:cubicBezTo>
                    <a:pt x="846" y="300"/>
                    <a:pt x="725" y="179"/>
                    <a:pt x="6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6" name="Google Shape;34776;p44"/>
            <p:cNvSpPr/>
            <p:nvPr/>
          </p:nvSpPr>
          <p:spPr>
            <a:xfrm>
              <a:off x="1820225" y="55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7" name="Google Shape;34777;p44"/>
            <p:cNvSpPr/>
            <p:nvPr/>
          </p:nvSpPr>
          <p:spPr>
            <a:xfrm>
              <a:off x="1778000" y="1054175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425" y="0"/>
                  </a:moveTo>
                  <a:cubicBezTo>
                    <a:pt x="242" y="0"/>
                    <a:pt x="63" y="179"/>
                    <a:pt x="1" y="362"/>
                  </a:cubicBezTo>
                  <a:cubicBezTo>
                    <a:pt x="305" y="299"/>
                    <a:pt x="546" y="299"/>
                    <a:pt x="845" y="299"/>
                  </a:cubicBezTo>
                  <a:cubicBezTo>
                    <a:pt x="787" y="121"/>
                    <a:pt x="60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8" name="Google Shape;34778;p44"/>
            <p:cNvSpPr/>
            <p:nvPr/>
          </p:nvSpPr>
          <p:spPr>
            <a:xfrm>
              <a:off x="1776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9" name="Google Shape;34779;p44"/>
            <p:cNvSpPr/>
            <p:nvPr/>
          </p:nvSpPr>
          <p:spPr>
            <a:xfrm>
              <a:off x="1776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0" name="Google Shape;34780;p44"/>
            <p:cNvSpPr/>
            <p:nvPr/>
          </p:nvSpPr>
          <p:spPr>
            <a:xfrm>
              <a:off x="17765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1" name="Google Shape;34781;p44"/>
            <p:cNvSpPr/>
            <p:nvPr/>
          </p:nvSpPr>
          <p:spPr>
            <a:xfrm>
              <a:off x="17765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2" name="Google Shape;34782;p44"/>
            <p:cNvSpPr/>
            <p:nvPr/>
          </p:nvSpPr>
          <p:spPr>
            <a:xfrm>
              <a:off x="17765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3" name="Google Shape;34783;p44"/>
            <p:cNvSpPr/>
            <p:nvPr/>
          </p:nvSpPr>
          <p:spPr>
            <a:xfrm>
              <a:off x="17765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4" name="Google Shape;34784;p44"/>
            <p:cNvSpPr/>
            <p:nvPr/>
          </p:nvSpPr>
          <p:spPr>
            <a:xfrm>
              <a:off x="17765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5" name="Google Shape;34785;p44"/>
            <p:cNvSpPr/>
            <p:nvPr/>
          </p:nvSpPr>
          <p:spPr>
            <a:xfrm>
              <a:off x="17765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6" name="Google Shape;34786;p44"/>
            <p:cNvSpPr/>
            <p:nvPr/>
          </p:nvSpPr>
          <p:spPr>
            <a:xfrm>
              <a:off x="17765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7" name="Google Shape;34787;p44"/>
            <p:cNvSpPr/>
            <p:nvPr/>
          </p:nvSpPr>
          <p:spPr>
            <a:xfrm>
              <a:off x="17765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8" name="Google Shape;34788;p44"/>
            <p:cNvSpPr/>
            <p:nvPr/>
          </p:nvSpPr>
          <p:spPr>
            <a:xfrm>
              <a:off x="17765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9" name="Google Shape;34789;p44"/>
            <p:cNvSpPr/>
            <p:nvPr/>
          </p:nvSpPr>
          <p:spPr>
            <a:xfrm>
              <a:off x="17765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0" name="Google Shape;34790;p44"/>
            <p:cNvSpPr/>
            <p:nvPr/>
          </p:nvSpPr>
          <p:spPr>
            <a:xfrm>
              <a:off x="17765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1" name="Google Shape;34791;p44"/>
            <p:cNvSpPr/>
            <p:nvPr/>
          </p:nvSpPr>
          <p:spPr>
            <a:xfrm>
              <a:off x="1776550" y="494525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63"/>
                    <a:pt x="1" y="242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662" y="908"/>
                    <a:pt x="782" y="845"/>
                    <a:pt x="845" y="724"/>
                  </a:cubicBezTo>
                  <a:cubicBezTo>
                    <a:pt x="662" y="483"/>
                    <a:pt x="541" y="242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2" name="Google Shape;34792;p44"/>
            <p:cNvSpPr/>
            <p:nvPr/>
          </p:nvSpPr>
          <p:spPr>
            <a:xfrm>
              <a:off x="1735775" y="1054175"/>
              <a:ext cx="22700" cy="10500"/>
            </a:xfrm>
            <a:custGeom>
              <a:avLst/>
              <a:gdLst/>
              <a:ahLst/>
              <a:cxnLst/>
              <a:rect l="l" t="t" r="r" b="b"/>
              <a:pathLst>
                <a:path w="908" h="420" extrusionOk="0">
                  <a:moveTo>
                    <a:pt x="425" y="0"/>
                  </a:moveTo>
                  <a:cubicBezTo>
                    <a:pt x="242" y="0"/>
                    <a:pt x="63" y="179"/>
                    <a:pt x="0" y="420"/>
                  </a:cubicBezTo>
                  <a:cubicBezTo>
                    <a:pt x="304" y="420"/>
                    <a:pt x="604" y="420"/>
                    <a:pt x="908" y="362"/>
                  </a:cubicBezTo>
                  <a:cubicBezTo>
                    <a:pt x="845" y="179"/>
                    <a:pt x="666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3" name="Google Shape;34793;p44"/>
            <p:cNvSpPr/>
            <p:nvPr/>
          </p:nvSpPr>
          <p:spPr>
            <a:xfrm>
              <a:off x="17357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4" name="Google Shape;34794;p44"/>
            <p:cNvSpPr/>
            <p:nvPr/>
          </p:nvSpPr>
          <p:spPr>
            <a:xfrm>
              <a:off x="17357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5" name="Google Shape;34795;p44"/>
            <p:cNvSpPr/>
            <p:nvPr/>
          </p:nvSpPr>
          <p:spPr>
            <a:xfrm>
              <a:off x="17357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6" name="Google Shape;34796;p44"/>
            <p:cNvSpPr/>
            <p:nvPr/>
          </p:nvSpPr>
          <p:spPr>
            <a:xfrm>
              <a:off x="17357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7" name="Google Shape;34797;p44"/>
            <p:cNvSpPr/>
            <p:nvPr/>
          </p:nvSpPr>
          <p:spPr>
            <a:xfrm>
              <a:off x="17357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8" name="Google Shape;34798;p44"/>
            <p:cNvSpPr/>
            <p:nvPr/>
          </p:nvSpPr>
          <p:spPr>
            <a:xfrm>
              <a:off x="17357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9" name="Google Shape;34799;p44"/>
            <p:cNvSpPr/>
            <p:nvPr/>
          </p:nvSpPr>
          <p:spPr>
            <a:xfrm>
              <a:off x="17357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0" name="Google Shape;34800;p44"/>
            <p:cNvSpPr/>
            <p:nvPr/>
          </p:nvSpPr>
          <p:spPr>
            <a:xfrm>
              <a:off x="17357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1" name="Google Shape;34801;p44"/>
            <p:cNvSpPr/>
            <p:nvPr/>
          </p:nvSpPr>
          <p:spPr>
            <a:xfrm>
              <a:off x="173577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2" name="Google Shape;34802;p44"/>
            <p:cNvSpPr/>
            <p:nvPr/>
          </p:nvSpPr>
          <p:spPr>
            <a:xfrm>
              <a:off x="17357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3" name="Google Shape;34803;p44"/>
            <p:cNvSpPr/>
            <p:nvPr/>
          </p:nvSpPr>
          <p:spPr>
            <a:xfrm>
              <a:off x="17357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4" name="Google Shape;34804;p44"/>
            <p:cNvSpPr/>
            <p:nvPr/>
          </p:nvSpPr>
          <p:spPr>
            <a:xfrm>
              <a:off x="17357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5" name="Google Shape;34805;p44"/>
            <p:cNvSpPr/>
            <p:nvPr/>
          </p:nvSpPr>
          <p:spPr>
            <a:xfrm>
              <a:off x="17357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6" name="Google Shape;34806;p44"/>
            <p:cNvSpPr/>
            <p:nvPr/>
          </p:nvSpPr>
          <p:spPr>
            <a:xfrm>
              <a:off x="17357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7" name="Google Shape;34807;p44"/>
            <p:cNvSpPr/>
            <p:nvPr/>
          </p:nvSpPr>
          <p:spPr>
            <a:xfrm>
              <a:off x="17357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8" name="Google Shape;34808;p44"/>
            <p:cNvSpPr/>
            <p:nvPr/>
          </p:nvSpPr>
          <p:spPr>
            <a:xfrm>
              <a:off x="1735775" y="426700"/>
              <a:ext cx="9075" cy="10525"/>
            </a:xfrm>
            <a:custGeom>
              <a:avLst/>
              <a:gdLst/>
              <a:ahLst/>
              <a:cxnLst/>
              <a:rect l="l" t="t" r="r" b="b"/>
              <a:pathLst>
                <a:path w="363" h="421" extrusionOk="0">
                  <a:moveTo>
                    <a:pt x="0" y="1"/>
                  </a:moveTo>
                  <a:cubicBezTo>
                    <a:pt x="0" y="122"/>
                    <a:pt x="63" y="179"/>
                    <a:pt x="121" y="300"/>
                  </a:cubicBezTo>
                  <a:cubicBezTo>
                    <a:pt x="184" y="363"/>
                    <a:pt x="242" y="363"/>
                    <a:pt x="362" y="421"/>
                  </a:cubicBezTo>
                  <a:cubicBezTo>
                    <a:pt x="242" y="242"/>
                    <a:pt x="121" y="122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9" name="Google Shape;34809;p44"/>
            <p:cNvSpPr/>
            <p:nvPr/>
          </p:nvSpPr>
          <p:spPr>
            <a:xfrm>
              <a:off x="1695100" y="1054175"/>
              <a:ext cx="22600" cy="10500"/>
            </a:xfrm>
            <a:custGeom>
              <a:avLst/>
              <a:gdLst/>
              <a:ahLst/>
              <a:cxnLst/>
              <a:rect l="l" t="t" r="r" b="b"/>
              <a:pathLst>
                <a:path w="904" h="420" extrusionOk="0">
                  <a:moveTo>
                    <a:pt x="421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362"/>
                    <a:pt x="604" y="362"/>
                    <a:pt x="903" y="420"/>
                  </a:cubicBezTo>
                  <a:cubicBezTo>
                    <a:pt x="845" y="179"/>
                    <a:pt x="662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0" name="Google Shape;34810;p44"/>
            <p:cNvSpPr/>
            <p:nvPr/>
          </p:nvSpPr>
          <p:spPr>
            <a:xfrm>
              <a:off x="16935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1" name="Google Shape;34811;p44"/>
            <p:cNvSpPr/>
            <p:nvPr/>
          </p:nvSpPr>
          <p:spPr>
            <a:xfrm>
              <a:off x="16935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2" name="Google Shape;34812;p44"/>
            <p:cNvSpPr/>
            <p:nvPr/>
          </p:nvSpPr>
          <p:spPr>
            <a:xfrm>
              <a:off x="16935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3" name="Google Shape;34813;p44"/>
            <p:cNvSpPr/>
            <p:nvPr/>
          </p:nvSpPr>
          <p:spPr>
            <a:xfrm>
              <a:off x="16935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4" name="Google Shape;34814;p44"/>
            <p:cNvSpPr/>
            <p:nvPr/>
          </p:nvSpPr>
          <p:spPr>
            <a:xfrm>
              <a:off x="16935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5" name="Google Shape;34815;p44"/>
            <p:cNvSpPr/>
            <p:nvPr/>
          </p:nvSpPr>
          <p:spPr>
            <a:xfrm>
              <a:off x="16935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6" name="Google Shape;34816;p44"/>
            <p:cNvSpPr/>
            <p:nvPr/>
          </p:nvSpPr>
          <p:spPr>
            <a:xfrm>
              <a:off x="16935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7" name="Google Shape;34817;p44"/>
            <p:cNvSpPr/>
            <p:nvPr/>
          </p:nvSpPr>
          <p:spPr>
            <a:xfrm>
              <a:off x="16935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8" name="Google Shape;34818;p44"/>
            <p:cNvSpPr/>
            <p:nvPr/>
          </p:nvSpPr>
          <p:spPr>
            <a:xfrm>
              <a:off x="169352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9" name="Google Shape;34819;p44"/>
            <p:cNvSpPr/>
            <p:nvPr/>
          </p:nvSpPr>
          <p:spPr>
            <a:xfrm>
              <a:off x="169352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0" name="Google Shape;34820;p44"/>
            <p:cNvSpPr/>
            <p:nvPr/>
          </p:nvSpPr>
          <p:spPr>
            <a:xfrm>
              <a:off x="16935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1" name="Google Shape;34821;p44"/>
            <p:cNvSpPr/>
            <p:nvPr/>
          </p:nvSpPr>
          <p:spPr>
            <a:xfrm>
              <a:off x="16935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2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2" name="Google Shape;34822;p44"/>
            <p:cNvSpPr/>
            <p:nvPr/>
          </p:nvSpPr>
          <p:spPr>
            <a:xfrm>
              <a:off x="16935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3" name="Google Shape;34823;p44"/>
            <p:cNvSpPr/>
            <p:nvPr/>
          </p:nvSpPr>
          <p:spPr>
            <a:xfrm>
              <a:off x="16935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4" name="Google Shape;34824;p44"/>
            <p:cNvSpPr/>
            <p:nvPr/>
          </p:nvSpPr>
          <p:spPr>
            <a:xfrm>
              <a:off x="16935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5" name="Google Shape;34825;p44"/>
            <p:cNvSpPr/>
            <p:nvPr/>
          </p:nvSpPr>
          <p:spPr>
            <a:xfrm>
              <a:off x="16935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6" name="Google Shape;34826;p44"/>
            <p:cNvSpPr/>
            <p:nvPr/>
          </p:nvSpPr>
          <p:spPr>
            <a:xfrm>
              <a:off x="1693525" y="385925"/>
              <a:ext cx="12100" cy="11200"/>
            </a:xfrm>
            <a:custGeom>
              <a:avLst/>
              <a:gdLst/>
              <a:ahLst/>
              <a:cxnLst/>
              <a:rect l="l" t="t" r="r" b="b"/>
              <a:pathLst>
                <a:path w="484" h="448" extrusionOk="0">
                  <a:moveTo>
                    <a:pt x="1" y="1"/>
                  </a:moveTo>
                  <a:cubicBezTo>
                    <a:pt x="1" y="121"/>
                    <a:pt x="64" y="242"/>
                    <a:pt x="184" y="305"/>
                  </a:cubicBezTo>
                  <a:cubicBezTo>
                    <a:pt x="227" y="393"/>
                    <a:pt x="303" y="448"/>
                    <a:pt x="388" y="448"/>
                  </a:cubicBezTo>
                  <a:cubicBezTo>
                    <a:pt x="419" y="448"/>
                    <a:pt x="451" y="441"/>
                    <a:pt x="484" y="425"/>
                  </a:cubicBezTo>
                  <a:cubicBezTo>
                    <a:pt x="363" y="305"/>
                    <a:pt x="184" y="121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7" name="Google Shape;34827;p44"/>
            <p:cNvSpPr/>
            <p:nvPr/>
          </p:nvSpPr>
          <p:spPr>
            <a:xfrm>
              <a:off x="1655900" y="1054175"/>
              <a:ext cx="18125" cy="6050"/>
            </a:xfrm>
            <a:custGeom>
              <a:avLst/>
              <a:gdLst/>
              <a:ahLst/>
              <a:cxnLst/>
              <a:rect l="l" t="t" r="r" b="b"/>
              <a:pathLst>
                <a:path w="725" h="242" extrusionOk="0">
                  <a:moveTo>
                    <a:pt x="299" y="0"/>
                  </a:moveTo>
                  <a:cubicBezTo>
                    <a:pt x="179" y="0"/>
                    <a:pt x="121" y="58"/>
                    <a:pt x="0" y="121"/>
                  </a:cubicBezTo>
                  <a:cubicBezTo>
                    <a:pt x="241" y="179"/>
                    <a:pt x="483" y="241"/>
                    <a:pt x="724" y="241"/>
                  </a:cubicBezTo>
                  <a:cubicBezTo>
                    <a:pt x="661" y="121"/>
                    <a:pt x="483" y="0"/>
                    <a:pt x="29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8" name="Google Shape;34828;p44"/>
            <p:cNvSpPr/>
            <p:nvPr/>
          </p:nvSpPr>
          <p:spPr>
            <a:xfrm>
              <a:off x="16513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72" y="870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9" name="Google Shape;34829;p44"/>
            <p:cNvSpPr/>
            <p:nvPr/>
          </p:nvSpPr>
          <p:spPr>
            <a:xfrm>
              <a:off x="16513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0" name="Google Shape;34830;p44"/>
            <p:cNvSpPr/>
            <p:nvPr/>
          </p:nvSpPr>
          <p:spPr>
            <a:xfrm>
              <a:off x="16513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1" name="Google Shape;34831;p44"/>
            <p:cNvSpPr/>
            <p:nvPr/>
          </p:nvSpPr>
          <p:spPr>
            <a:xfrm>
              <a:off x="16513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2" name="Google Shape;34832;p44"/>
            <p:cNvSpPr/>
            <p:nvPr/>
          </p:nvSpPr>
          <p:spPr>
            <a:xfrm>
              <a:off x="16513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3" name="Google Shape;34833;p44"/>
            <p:cNvSpPr/>
            <p:nvPr/>
          </p:nvSpPr>
          <p:spPr>
            <a:xfrm>
              <a:off x="16513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4" name="Google Shape;34834;p44"/>
            <p:cNvSpPr/>
            <p:nvPr/>
          </p:nvSpPr>
          <p:spPr>
            <a:xfrm>
              <a:off x="16513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5" name="Google Shape;34835;p44"/>
            <p:cNvSpPr/>
            <p:nvPr/>
          </p:nvSpPr>
          <p:spPr>
            <a:xfrm>
              <a:off x="16513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72" y="871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6" name="Google Shape;34836;p44"/>
            <p:cNvSpPr/>
            <p:nvPr/>
          </p:nvSpPr>
          <p:spPr>
            <a:xfrm>
              <a:off x="16513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7" name="Google Shape;34837;p44"/>
            <p:cNvSpPr/>
            <p:nvPr/>
          </p:nvSpPr>
          <p:spPr>
            <a:xfrm>
              <a:off x="16513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8" name="Google Shape;34838;p44"/>
            <p:cNvSpPr/>
            <p:nvPr/>
          </p:nvSpPr>
          <p:spPr>
            <a:xfrm>
              <a:off x="16513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9" name="Google Shape;34839;p44"/>
            <p:cNvSpPr/>
            <p:nvPr/>
          </p:nvSpPr>
          <p:spPr>
            <a:xfrm>
              <a:off x="16513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305" y="845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0" name="Google Shape;34840;p44"/>
            <p:cNvSpPr/>
            <p:nvPr/>
          </p:nvSpPr>
          <p:spPr>
            <a:xfrm>
              <a:off x="16513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1" name="Google Shape;34841;p44"/>
            <p:cNvSpPr/>
            <p:nvPr/>
          </p:nvSpPr>
          <p:spPr>
            <a:xfrm>
              <a:off x="16513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2" name="Google Shape;34842;p44"/>
            <p:cNvSpPr/>
            <p:nvPr/>
          </p:nvSpPr>
          <p:spPr>
            <a:xfrm>
              <a:off x="16513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3" name="Google Shape;34843;p44"/>
            <p:cNvSpPr/>
            <p:nvPr/>
          </p:nvSpPr>
          <p:spPr>
            <a:xfrm>
              <a:off x="16513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4" name="Google Shape;34844;p44"/>
            <p:cNvSpPr/>
            <p:nvPr/>
          </p:nvSpPr>
          <p:spPr>
            <a:xfrm>
              <a:off x="16513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4"/>
                    <a:pt x="546" y="908"/>
                  </a:cubicBezTo>
                  <a:cubicBezTo>
                    <a:pt x="787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5" name="Google Shape;34845;p44"/>
            <p:cNvSpPr/>
            <p:nvPr/>
          </p:nvSpPr>
          <p:spPr>
            <a:xfrm>
              <a:off x="16106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6" name="Google Shape;34846;p44"/>
            <p:cNvSpPr/>
            <p:nvPr/>
          </p:nvSpPr>
          <p:spPr>
            <a:xfrm>
              <a:off x="16106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7" name="Google Shape;34847;p44"/>
            <p:cNvSpPr/>
            <p:nvPr/>
          </p:nvSpPr>
          <p:spPr>
            <a:xfrm>
              <a:off x="16106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8" name="Google Shape;34848;p44"/>
            <p:cNvSpPr/>
            <p:nvPr/>
          </p:nvSpPr>
          <p:spPr>
            <a:xfrm>
              <a:off x="16106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9" name="Google Shape;34849;p44"/>
            <p:cNvSpPr/>
            <p:nvPr/>
          </p:nvSpPr>
          <p:spPr>
            <a:xfrm>
              <a:off x="16106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0" name="Google Shape;34850;p44"/>
            <p:cNvSpPr/>
            <p:nvPr/>
          </p:nvSpPr>
          <p:spPr>
            <a:xfrm>
              <a:off x="16106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1" name="Google Shape;34851;p44"/>
            <p:cNvSpPr/>
            <p:nvPr/>
          </p:nvSpPr>
          <p:spPr>
            <a:xfrm>
              <a:off x="16106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2" name="Google Shape;34852;p44"/>
            <p:cNvSpPr/>
            <p:nvPr/>
          </p:nvSpPr>
          <p:spPr>
            <a:xfrm>
              <a:off x="16106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3" name="Google Shape;34853;p44"/>
            <p:cNvSpPr/>
            <p:nvPr/>
          </p:nvSpPr>
          <p:spPr>
            <a:xfrm>
              <a:off x="16106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4" name="Google Shape;34854;p44"/>
            <p:cNvSpPr/>
            <p:nvPr/>
          </p:nvSpPr>
          <p:spPr>
            <a:xfrm>
              <a:off x="16106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5" name="Google Shape;34855;p44"/>
            <p:cNvSpPr/>
            <p:nvPr/>
          </p:nvSpPr>
          <p:spPr>
            <a:xfrm>
              <a:off x="16106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6" name="Google Shape;34856;p44"/>
            <p:cNvSpPr/>
            <p:nvPr/>
          </p:nvSpPr>
          <p:spPr>
            <a:xfrm>
              <a:off x="16106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7" name="Google Shape;34857;p44"/>
            <p:cNvSpPr/>
            <p:nvPr/>
          </p:nvSpPr>
          <p:spPr>
            <a:xfrm>
              <a:off x="16106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8" name="Google Shape;34858;p44"/>
            <p:cNvSpPr/>
            <p:nvPr/>
          </p:nvSpPr>
          <p:spPr>
            <a:xfrm>
              <a:off x="16106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9" name="Google Shape;34859;p44"/>
            <p:cNvSpPr/>
            <p:nvPr/>
          </p:nvSpPr>
          <p:spPr>
            <a:xfrm>
              <a:off x="16106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0" name="Google Shape;34860;p44"/>
            <p:cNvSpPr/>
            <p:nvPr/>
          </p:nvSpPr>
          <p:spPr>
            <a:xfrm>
              <a:off x="16106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1" name="Google Shape;34861;p44"/>
            <p:cNvSpPr/>
            <p:nvPr/>
          </p:nvSpPr>
          <p:spPr>
            <a:xfrm>
              <a:off x="16106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2" name="Google Shape;34862;p44"/>
            <p:cNvSpPr/>
            <p:nvPr/>
          </p:nvSpPr>
          <p:spPr>
            <a:xfrm>
              <a:off x="16106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420"/>
                    <a:pt x="903" y="362"/>
                    <a:pt x="903" y="300"/>
                  </a:cubicBezTo>
                  <a:cubicBezTo>
                    <a:pt x="724" y="242"/>
                    <a:pt x="603" y="121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3" name="Google Shape;34863;p44"/>
            <p:cNvSpPr/>
            <p:nvPr/>
          </p:nvSpPr>
          <p:spPr>
            <a:xfrm>
              <a:off x="1568400" y="1014950"/>
              <a:ext cx="24175" cy="19575"/>
            </a:xfrm>
            <a:custGeom>
              <a:avLst/>
              <a:gdLst/>
              <a:ahLst/>
              <a:cxnLst/>
              <a:rect l="l" t="t" r="r" b="b"/>
              <a:pathLst>
                <a:path w="967" h="783" extrusionOk="0">
                  <a:moveTo>
                    <a:pt x="483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541"/>
                    <a:pt x="541" y="662"/>
                    <a:pt x="783" y="782"/>
                  </a:cubicBezTo>
                  <a:cubicBezTo>
                    <a:pt x="903" y="724"/>
                    <a:pt x="966" y="60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4" name="Google Shape;34864;p44"/>
            <p:cNvSpPr/>
            <p:nvPr/>
          </p:nvSpPr>
          <p:spPr>
            <a:xfrm>
              <a:off x="15684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5" name="Google Shape;34865;p44"/>
            <p:cNvSpPr/>
            <p:nvPr/>
          </p:nvSpPr>
          <p:spPr>
            <a:xfrm>
              <a:off x="15684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6" name="Google Shape;34866;p44"/>
            <p:cNvSpPr/>
            <p:nvPr/>
          </p:nvSpPr>
          <p:spPr>
            <a:xfrm>
              <a:off x="15684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7" name="Google Shape;34867;p44"/>
            <p:cNvSpPr/>
            <p:nvPr/>
          </p:nvSpPr>
          <p:spPr>
            <a:xfrm>
              <a:off x="15684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8" name="Google Shape;34868;p44"/>
            <p:cNvSpPr/>
            <p:nvPr/>
          </p:nvSpPr>
          <p:spPr>
            <a:xfrm>
              <a:off x="15684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9" name="Google Shape;34869;p44"/>
            <p:cNvSpPr/>
            <p:nvPr/>
          </p:nvSpPr>
          <p:spPr>
            <a:xfrm>
              <a:off x="156840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0" name="Google Shape;34870;p44"/>
            <p:cNvSpPr/>
            <p:nvPr/>
          </p:nvSpPr>
          <p:spPr>
            <a:xfrm>
              <a:off x="1568400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1" name="Google Shape;34871;p44"/>
            <p:cNvSpPr/>
            <p:nvPr/>
          </p:nvSpPr>
          <p:spPr>
            <a:xfrm>
              <a:off x="1568400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2" name="Google Shape;34872;p44"/>
            <p:cNvSpPr/>
            <p:nvPr/>
          </p:nvSpPr>
          <p:spPr>
            <a:xfrm>
              <a:off x="15684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3" name="Google Shape;34873;p44"/>
            <p:cNvSpPr/>
            <p:nvPr/>
          </p:nvSpPr>
          <p:spPr>
            <a:xfrm>
              <a:off x="15684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4" name="Google Shape;34874;p44"/>
            <p:cNvSpPr/>
            <p:nvPr/>
          </p:nvSpPr>
          <p:spPr>
            <a:xfrm>
              <a:off x="15684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5" name="Google Shape;34875;p44"/>
            <p:cNvSpPr/>
            <p:nvPr/>
          </p:nvSpPr>
          <p:spPr>
            <a:xfrm>
              <a:off x="15684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6" name="Google Shape;34876;p44"/>
            <p:cNvSpPr/>
            <p:nvPr/>
          </p:nvSpPr>
          <p:spPr>
            <a:xfrm>
              <a:off x="15684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7" name="Google Shape;34877;p44"/>
            <p:cNvSpPr/>
            <p:nvPr/>
          </p:nvSpPr>
          <p:spPr>
            <a:xfrm>
              <a:off x="15684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8" name="Google Shape;34878;p44"/>
            <p:cNvSpPr/>
            <p:nvPr/>
          </p:nvSpPr>
          <p:spPr>
            <a:xfrm>
              <a:off x="15684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9" name="Google Shape;34879;p44"/>
            <p:cNvSpPr/>
            <p:nvPr/>
          </p:nvSpPr>
          <p:spPr>
            <a:xfrm>
              <a:off x="15684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3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0" name="Google Shape;34880;p44"/>
            <p:cNvSpPr/>
            <p:nvPr/>
          </p:nvSpPr>
          <p:spPr>
            <a:xfrm>
              <a:off x="15684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1" name="Google Shape;34881;p44"/>
            <p:cNvSpPr/>
            <p:nvPr/>
          </p:nvSpPr>
          <p:spPr>
            <a:xfrm>
              <a:off x="1568400" y="306050"/>
              <a:ext cx="19575" cy="10525"/>
            </a:xfrm>
            <a:custGeom>
              <a:avLst/>
              <a:gdLst/>
              <a:ahLst/>
              <a:cxnLst/>
              <a:rect l="l" t="t" r="r" b="b"/>
              <a:pathLst>
                <a:path w="783" h="421" extrusionOk="0">
                  <a:moveTo>
                    <a:pt x="1" y="0"/>
                  </a:moveTo>
                  <a:cubicBezTo>
                    <a:pt x="1" y="121"/>
                    <a:pt x="59" y="242"/>
                    <a:pt x="179" y="300"/>
                  </a:cubicBezTo>
                  <a:cubicBezTo>
                    <a:pt x="242" y="420"/>
                    <a:pt x="363" y="420"/>
                    <a:pt x="483" y="420"/>
                  </a:cubicBezTo>
                  <a:cubicBezTo>
                    <a:pt x="604" y="420"/>
                    <a:pt x="662" y="420"/>
                    <a:pt x="783" y="362"/>
                  </a:cubicBezTo>
                  <a:cubicBezTo>
                    <a:pt x="541" y="242"/>
                    <a:pt x="242" y="121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2" name="Google Shape;34882;p44"/>
            <p:cNvSpPr/>
            <p:nvPr/>
          </p:nvSpPr>
          <p:spPr>
            <a:xfrm>
              <a:off x="15276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lnTo>
                    <a:pt x="0" y="603"/>
                  </a:lnTo>
                  <a:cubicBezTo>
                    <a:pt x="121" y="724"/>
                    <a:pt x="184" y="845"/>
                    <a:pt x="304" y="907"/>
                  </a:cubicBezTo>
                  <a:cubicBezTo>
                    <a:pt x="362" y="965"/>
                    <a:pt x="425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3" name="Google Shape;34883;p44"/>
            <p:cNvSpPr/>
            <p:nvPr/>
          </p:nvSpPr>
          <p:spPr>
            <a:xfrm>
              <a:off x="15276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4" name="Google Shape;34884;p44"/>
            <p:cNvSpPr/>
            <p:nvPr/>
          </p:nvSpPr>
          <p:spPr>
            <a:xfrm>
              <a:off x="15276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5" name="Google Shape;34885;p44"/>
            <p:cNvSpPr/>
            <p:nvPr/>
          </p:nvSpPr>
          <p:spPr>
            <a:xfrm>
              <a:off x="15276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6" name="Google Shape;34886;p44"/>
            <p:cNvSpPr/>
            <p:nvPr/>
          </p:nvSpPr>
          <p:spPr>
            <a:xfrm>
              <a:off x="15276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7" name="Google Shape;34887;p44"/>
            <p:cNvSpPr/>
            <p:nvPr/>
          </p:nvSpPr>
          <p:spPr>
            <a:xfrm>
              <a:off x="15276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8" name="Google Shape;34888;p44"/>
            <p:cNvSpPr/>
            <p:nvPr/>
          </p:nvSpPr>
          <p:spPr>
            <a:xfrm>
              <a:off x="15276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9" name="Google Shape;34889;p44"/>
            <p:cNvSpPr/>
            <p:nvPr/>
          </p:nvSpPr>
          <p:spPr>
            <a:xfrm>
              <a:off x="152762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0" name="Google Shape;34890;p44"/>
            <p:cNvSpPr/>
            <p:nvPr/>
          </p:nvSpPr>
          <p:spPr>
            <a:xfrm>
              <a:off x="152762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1" name="Google Shape;34891;p44"/>
            <p:cNvSpPr/>
            <p:nvPr/>
          </p:nvSpPr>
          <p:spPr>
            <a:xfrm>
              <a:off x="15276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2" name="Google Shape;34892;p44"/>
            <p:cNvSpPr/>
            <p:nvPr/>
          </p:nvSpPr>
          <p:spPr>
            <a:xfrm>
              <a:off x="15276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3" name="Google Shape;34893;p44"/>
            <p:cNvSpPr/>
            <p:nvPr/>
          </p:nvSpPr>
          <p:spPr>
            <a:xfrm>
              <a:off x="15276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4" name="Google Shape;34894;p44"/>
            <p:cNvSpPr/>
            <p:nvPr/>
          </p:nvSpPr>
          <p:spPr>
            <a:xfrm>
              <a:off x="15276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5" name="Google Shape;34895;p44"/>
            <p:cNvSpPr/>
            <p:nvPr/>
          </p:nvSpPr>
          <p:spPr>
            <a:xfrm>
              <a:off x="15276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6" name="Google Shape;34896;p44"/>
            <p:cNvSpPr/>
            <p:nvPr/>
          </p:nvSpPr>
          <p:spPr>
            <a:xfrm>
              <a:off x="15276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7" name="Google Shape;34897;p44"/>
            <p:cNvSpPr/>
            <p:nvPr/>
          </p:nvSpPr>
          <p:spPr>
            <a:xfrm>
              <a:off x="15276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8" name="Google Shape;34898;p44"/>
            <p:cNvSpPr/>
            <p:nvPr/>
          </p:nvSpPr>
          <p:spPr>
            <a:xfrm>
              <a:off x="15276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9" name="Google Shape;34899;p44"/>
            <p:cNvSpPr/>
            <p:nvPr/>
          </p:nvSpPr>
          <p:spPr>
            <a:xfrm>
              <a:off x="15276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1"/>
                  </a:moveTo>
                  <a:cubicBezTo>
                    <a:pt x="184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1"/>
                  </a:cubicBezTo>
                  <a:cubicBezTo>
                    <a:pt x="908" y="300"/>
                    <a:pt x="845" y="121"/>
                    <a:pt x="724" y="59"/>
                  </a:cubicBezTo>
                  <a:cubicBezTo>
                    <a:pt x="666" y="59"/>
                    <a:pt x="604" y="1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0" name="Google Shape;34900;p44"/>
            <p:cNvSpPr/>
            <p:nvPr/>
          </p:nvSpPr>
          <p:spPr>
            <a:xfrm>
              <a:off x="1493000" y="934950"/>
              <a:ext cx="16550" cy="21150"/>
            </a:xfrm>
            <a:custGeom>
              <a:avLst/>
              <a:gdLst/>
              <a:ahLst/>
              <a:cxnLst/>
              <a:rect l="l" t="t" r="r" b="b"/>
              <a:pathLst>
                <a:path w="662" h="846" extrusionOk="0">
                  <a:moveTo>
                    <a:pt x="0" y="0"/>
                  </a:moveTo>
                  <a:cubicBezTo>
                    <a:pt x="121" y="304"/>
                    <a:pt x="242" y="604"/>
                    <a:pt x="420" y="845"/>
                  </a:cubicBezTo>
                  <a:cubicBezTo>
                    <a:pt x="541" y="787"/>
                    <a:pt x="661" y="604"/>
                    <a:pt x="661" y="425"/>
                  </a:cubicBezTo>
                  <a:cubicBezTo>
                    <a:pt x="661" y="184"/>
                    <a:pt x="420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1" name="Google Shape;34901;p44"/>
            <p:cNvSpPr/>
            <p:nvPr/>
          </p:nvSpPr>
          <p:spPr>
            <a:xfrm>
              <a:off x="1485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2" name="Google Shape;34902;p44"/>
            <p:cNvSpPr/>
            <p:nvPr/>
          </p:nvSpPr>
          <p:spPr>
            <a:xfrm>
              <a:off x="1485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3" name="Google Shape;34903;p44"/>
            <p:cNvSpPr/>
            <p:nvPr/>
          </p:nvSpPr>
          <p:spPr>
            <a:xfrm>
              <a:off x="1485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4" name="Google Shape;34904;p44"/>
            <p:cNvSpPr/>
            <p:nvPr/>
          </p:nvSpPr>
          <p:spPr>
            <a:xfrm>
              <a:off x="14854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5" name="Google Shape;34905;p44"/>
            <p:cNvSpPr/>
            <p:nvPr/>
          </p:nvSpPr>
          <p:spPr>
            <a:xfrm>
              <a:off x="14854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6" name="Google Shape;34906;p44"/>
            <p:cNvSpPr/>
            <p:nvPr/>
          </p:nvSpPr>
          <p:spPr>
            <a:xfrm>
              <a:off x="14854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7" name="Google Shape;34907;p44"/>
            <p:cNvSpPr/>
            <p:nvPr/>
          </p:nvSpPr>
          <p:spPr>
            <a:xfrm>
              <a:off x="14854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8" name="Google Shape;34908;p44"/>
            <p:cNvSpPr/>
            <p:nvPr/>
          </p:nvSpPr>
          <p:spPr>
            <a:xfrm>
              <a:off x="14854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9" name="Google Shape;34909;p44"/>
            <p:cNvSpPr/>
            <p:nvPr/>
          </p:nvSpPr>
          <p:spPr>
            <a:xfrm>
              <a:off x="14854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0" name="Google Shape;34910;p44"/>
            <p:cNvSpPr/>
            <p:nvPr/>
          </p:nvSpPr>
          <p:spPr>
            <a:xfrm>
              <a:off x="14854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1" name="Google Shape;34911;p44"/>
            <p:cNvSpPr/>
            <p:nvPr/>
          </p:nvSpPr>
          <p:spPr>
            <a:xfrm>
              <a:off x="14854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2" name="Google Shape;34912;p44"/>
            <p:cNvSpPr/>
            <p:nvPr/>
          </p:nvSpPr>
          <p:spPr>
            <a:xfrm>
              <a:off x="14854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3" name="Google Shape;34913;p44"/>
            <p:cNvSpPr/>
            <p:nvPr/>
          </p:nvSpPr>
          <p:spPr>
            <a:xfrm>
              <a:off x="14854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4" name="Google Shape;34914;p44"/>
            <p:cNvSpPr/>
            <p:nvPr/>
          </p:nvSpPr>
          <p:spPr>
            <a:xfrm>
              <a:off x="14854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5" name="Google Shape;34915;p44"/>
            <p:cNvSpPr/>
            <p:nvPr/>
          </p:nvSpPr>
          <p:spPr>
            <a:xfrm>
              <a:off x="14854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6" name="Google Shape;34916;p44"/>
            <p:cNvSpPr/>
            <p:nvPr/>
          </p:nvSpPr>
          <p:spPr>
            <a:xfrm>
              <a:off x="14854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7" name="Google Shape;34917;p44"/>
            <p:cNvSpPr/>
            <p:nvPr/>
          </p:nvSpPr>
          <p:spPr>
            <a:xfrm>
              <a:off x="1491425" y="275875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0" y="1"/>
                  </a:moveTo>
                  <a:cubicBezTo>
                    <a:pt x="63" y="1"/>
                    <a:pt x="121" y="59"/>
                    <a:pt x="184" y="59"/>
                  </a:cubicBezTo>
                  <a:cubicBezTo>
                    <a:pt x="121" y="1"/>
                    <a:pt x="63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8" name="Google Shape;34918;p44"/>
            <p:cNvSpPr/>
            <p:nvPr/>
          </p:nvSpPr>
          <p:spPr>
            <a:xfrm>
              <a:off x="1459800" y="855075"/>
              <a:ext cx="7525" cy="18125"/>
            </a:xfrm>
            <a:custGeom>
              <a:avLst/>
              <a:gdLst/>
              <a:ahLst/>
              <a:cxnLst/>
              <a:rect l="l" t="t" r="r" b="b"/>
              <a:pathLst>
                <a:path w="301" h="725" extrusionOk="0">
                  <a:moveTo>
                    <a:pt x="1" y="0"/>
                  </a:moveTo>
                  <a:lnTo>
                    <a:pt x="1" y="0"/>
                  </a:lnTo>
                  <a:cubicBezTo>
                    <a:pt x="59" y="242"/>
                    <a:pt x="179" y="483"/>
                    <a:pt x="242" y="724"/>
                  </a:cubicBezTo>
                  <a:cubicBezTo>
                    <a:pt x="300" y="604"/>
                    <a:pt x="300" y="541"/>
                    <a:pt x="300" y="420"/>
                  </a:cubicBezTo>
                  <a:cubicBezTo>
                    <a:pt x="300" y="242"/>
                    <a:pt x="179" y="58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9" name="Google Shape;34919;p44"/>
            <p:cNvSpPr/>
            <p:nvPr/>
          </p:nvSpPr>
          <p:spPr>
            <a:xfrm>
              <a:off x="1446175" y="814275"/>
              <a:ext cx="21150" cy="24175"/>
            </a:xfrm>
            <a:custGeom>
              <a:avLst/>
              <a:gdLst/>
              <a:ahLst/>
              <a:cxnLst/>
              <a:rect l="l" t="t" r="r" b="b"/>
              <a:pathLst>
                <a:path w="846" h="967" extrusionOk="0">
                  <a:moveTo>
                    <a:pt x="362" y="1"/>
                  </a:moveTo>
                  <a:cubicBezTo>
                    <a:pt x="242" y="1"/>
                    <a:pt x="63" y="64"/>
                    <a:pt x="1" y="184"/>
                  </a:cubicBezTo>
                  <a:cubicBezTo>
                    <a:pt x="121" y="426"/>
                    <a:pt x="184" y="667"/>
                    <a:pt x="305" y="908"/>
                  </a:cubicBezTo>
                  <a:cubicBezTo>
                    <a:pt x="305" y="966"/>
                    <a:pt x="362" y="966"/>
                    <a:pt x="425" y="966"/>
                  </a:cubicBezTo>
                  <a:cubicBezTo>
                    <a:pt x="667" y="908"/>
                    <a:pt x="845" y="725"/>
                    <a:pt x="845" y="483"/>
                  </a:cubicBezTo>
                  <a:cubicBezTo>
                    <a:pt x="845" y="184"/>
                    <a:pt x="667" y="1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0" name="Google Shape;34920;p44"/>
            <p:cNvSpPr/>
            <p:nvPr/>
          </p:nvSpPr>
          <p:spPr>
            <a:xfrm>
              <a:off x="1444725" y="77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1" name="Google Shape;34921;p44"/>
            <p:cNvSpPr/>
            <p:nvPr/>
          </p:nvSpPr>
          <p:spPr>
            <a:xfrm>
              <a:off x="1444725" y="7344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0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2" name="Google Shape;34922;p44"/>
            <p:cNvSpPr/>
            <p:nvPr/>
          </p:nvSpPr>
          <p:spPr>
            <a:xfrm>
              <a:off x="1444725" y="69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3" name="Google Shape;34923;p44"/>
            <p:cNvSpPr/>
            <p:nvPr/>
          </p:nvSpPr>
          <p:spPr>
            <a:xfrm>
              <a:off x="1444725" y="654400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4" name="Google Shape;34924;p44"/>
            <p:cNvSpPr/>
            <p:nvPr/>
          </p:nvSpPr>
          <p:spPr>
            <a:xfrm>
              <a:off x="144472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5" name="Google Shape;34925;p44"/>
            <p:cNvSpPr/>
            <p:nvPr/>
          </p:nvSpPr>
          <p:spPr>
            <a:xfrm>
              <a:off x="144472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6" name="Google Shape;34926;p44"/>
            <p:cNvSpPr/>
            <p:nvPr/>
          </p:nvSpPr>
          <p:spPr>
            <a:xfrm>
              <a:off x="144472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7" name="Google Shape;34927;p44"/>
            <p:cNvSpPr/>
            <p:nvPr/>
          </p:nvSpPr>
          <p:spPr>
            <a:xfrm>
              <a:off x="144472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8" name="Google Shape;34928;p44"/>
            <p:cNvSpPr/>
            <p:nvPr/>
          </p:nvSpPr>
          <p:spPr>
            <a:xfrm>
              <a:off x="144472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9" name="Google Shape;34929;p44"/>
            <p:cNvSpPr/>
            <p:nvPr/>
          </p:nvSpPr>
          <p:spPr>
            <a:xfrm>
              <a:off x="144472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0" name="Google Shape;34930;p44"/>
            <p:cNvSpPr/>
            <p:nvPr/>
          </p:nvSpPr>
          <p:spPr>
            <a:xfrm>
              <a:off x="144472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1" name="Google Shape;34931;p44"/>
            <p:cNvSpPr/>
            <p:nvPr/>
          </p:nvSpPr>
          <p:spPr>
            <a:xfrm>
              <a:off x="144472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2" name="Google Shape;34932;p44"/>
            <p:cNvSpPr/>
            <p:nvPr/>
          </p:nvSpPr>
          <p:spPr>
            <a:xfrm>
              <a:off x="144472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3" name="Google Shape;34933;p44"/>
            <p:cNvSpPr/>
            <p:nvPr/>
          </p:nvSpPr>
          <p:spPr>
            <a:xfrm>
              <a:off x="1444725" y="26225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1" y="0"/>
                  </a:moveTo>
                  <a:lnTo>
                    <a:pt x="1" y="121"/>
                  </a:lnTo>
                  <a:cubicBezTo>
                    <a:pt x="1" y="242"/>
                    <a:pt x="1" y="362"/>
                    <a:pt x="121" y="425"/>
                  </a:cubicBezTo>
                  <a:cubicBezTo>
                    <a:pt x="242" y="546"/>
                    <a:pt x="363" y="604"/>
                    <a:pt x="483" y="604"/>
                  </a:cubicBezTo>
                  <a:cubicBezTo>
                    <a:pt x="662" y="604"/>
                    <a:pt x="845" y="425"/>
                    <a:pt x="903" y="242"/>
                  </a:cubicBezTo>
                  <a:cubicBezTo>
                    <a:pt x="604" y="121"/>
                    <a:pt x="300" y="63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4" name="Google Shape;34934;p44"/>
            <p:cNvSpPr/>
            <p:nvPr/>
          </p:nvSpPr>
          <p:spPr>
            <a:xfrm>
              <a:off x="1405500" y="734400"/>
              <a:ext cx="21150" cy="22600"/>
            </a:xfrm>
            <a:custGeom>
              <a:avLst/>
              <a:gdLst/>
              <a:ahLst/>
              <a:cxnLst/>
              <a:rect l="l" t="t" r="r" b="b"/>
              <a:pathLst>
                <a:path w="846" h="904" extrusionOk="0">
                  <a:moveTo>
                    <a:pt x="363" y="1"/>
                  </a:moveTo>
                  <a:cubicBezTo>
                    <a:pt x="242" y="1"/>
                    <a:pt x="122" y="59"/>
                    <a:pt x="1" y="121"/>
                  </a:cubicBezTo>
                  <a:cubicBezTo>
                    <a:pt x="180" y="363"/>
                    <a:pt x="363" y="662"/>
                    <a:pt x="484" y="903"/>
                  </a:cubicBezTo>
                  <a:cubicBezTo>
                    <a:pt x="662" y="845"/>
                    <a:pt x="846" y="662"/>
                    <a:pt x="846" y="421"/>
                  </a:cubicBezTo>
                  <a:cubicBezTo>
                    <a:pt x="846" y="179"/>
                    <a:pt x="604" y="1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5" name="Google Shape;34935;p44"/>
            <p:cNvSpPr/>
            <p:nvPr/>
          </p:nvSpPr>
          <p:spPr>
            <a:xfrm>
              <a:off x="14025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6" name="Google Shape;34936;p44"/>
            <p:cNvSpPr/>
            <p:nvPr/>
          </p:nvSpPr>
          <p:spPr>
            <a:xfrm>
              <a:off x="14025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7" name="Google Shape;34937;p44"/>
            <p:cNvSpPr/>
            <p:nvPr/>
          </p:nvSpPr>
          <p:spPr>
            <a:xfrm>
              <a:off x="14025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8" name="Google Shape;34938;p44"/>
            <p:cNvSpPr/>
            <p:nvPr/>
          </p:nvSpPr>
          <p:spPr>
            <a:xfrm>
              <a:off x="14025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9" name="Google Shape;34939;p44"/>
            <p:cNvSpPr/>
            <p:nvPr/>
          </p:nvSpPr>
          <p:spPr>
            <a:xfrm>
              <a:off x="14025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0" name="Google Shape;34940;p44"/>
            <p:cNvSpPr/>
            <p:nvPr/>
          </p:nvSpPr>
          <p:spPr>
            <a:xfrm>
              <a:off x="14025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1" name="Google Shape;34941;p44"/>
            <p:cNvSpPr/>
            <p:nvPr/>
          </p:nvSpPr>
          <p:spPr>
            <a:xfrm>
              <a:off x="14025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2" name="Google Shape;34942;p44"/>
            <p:cNvSpPr/>
            <p:nvPr/>
          </p:nvSpPr>
          <p:spPr>
            <a:xfrm>
              <a:off x="14025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3" name="Google Shape;34943;p44"/>
            <p:cNvSpPr/>
            <p:nvPr/>
          </p:nvSpPr>
          <p:spPr>
            <a:xfrm>
              <a:off x="14025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4" name="Google Shape;34944;p44"/>
            <p:cNvSpPr/>
            <p:nvPr/>
          </p:nvSpPr>
          <p:spPr>
            <a:xfrm>
              <a:off x="14025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5" name="Google Shape;34945;p44"/>
            <p:cNvSpPr/>
            <p:nvPr/>
          </p:nvSpPr>
          <p:spPr>
            <a:xfrm>
              <a:off x="14025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6" name="Google Shape;34946;p44"/>
            <p:cNvSpPr/>
            <p:nvPr/>
          </p:nvSpPr>
          <p:spPr>
            <a:xfrm>
              <a:off x="1402500" y="2547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300" y="0"/>
                  </a:moveTo>
                  <a:cubicBezTo>
                    <a:pt x="121" y="58"/>
                    <a:pt x="0" y="241"/>
                    <a:pt x="0" y="420"/>
                  </a:cubicBezTo>
                  <a:cubicBezTo>
                    <a:pt x="0" y="541"/>
                    <a:pt x="58" y="661"/>
                    <a:pt x="121" y="724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299"/>
                    <a:pt x="903" y="179"/>
                    <a:pt x="782" y="58"/>
                  </a:cubicBezTo>
                  <a:cubicBezTo>
                    <a:pt x="662" y="58"/>
                    <a:pt x="483" y="0"/>
                    <a:pt x="30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7" name="Google Shape;34947;p44"/>
            <p:cNvSpPr/>
            <p:nvPr/>
          </p:nvSpPr>
          <p:spPr>
            <a:xfrm>
              <a:off x="1367750" y="693625"/>
              <a:ext cx="16675" cy="16675"/>
            </a:xfrm>
            <a:custGeom>
              <a:avLst/>
              <a:gdLst/>
              <a:ahLst/>
              <a:cxnLst/>
              <a:rect l="l" t="t" r="r" b="b"/>
              <a:pathLst>
                <a:path w="667" h="667" extrusionOk="0">
                  <a:moveTo>
                    <a:pt x="184" y="0"/>
                  </a:moveTo>
                  <a:cubicBezTo>
                    <a:pt x="121" y="0"/>
                    <a:pt x="63" y="63"/>
                    <a:pt x="0" y="63"/>
                  </a:cubicBezTo>
                  <a:lnTo>
                    <a:pt x="425" y="483"/>
                  </a:lnTo>
                  <a:lnTo>
                    <a:pt x="604" y="666"/>
                  </a:lnTo>
                  <a:cubicBezTo>
                    <a:pt x="666" y="604"/>
                    <a:pt x="666" y="546"/>
                    <a:pt x="666" y="483"/>
                  </a:cubicBezTo>
                  <a:cubicBezTo>
                    <a:pt x="666" y="242"/>
                    <a:pt x="425" y="0"/>
                    <a:pt x="1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8" name="Google Shape;34948;p44"/>
            <p:cNvSpPr/>
            <p:nvPr/>
          </p:nvSpPr>
          <p:spPr>
            <a:xfrm>
              <a:off x="13602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9" name="Google Shape;34949;p44"/>
            <p:cNvSpPr/>
            <p:nvPr/>
          </p:nvSpPr>
          <p:spPr>
            <a:xfrm>
              <a:off x="13602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0" name="Google Shape;34950;p44"/>
            <p:cNvSpPr/>
            <p:nvPr/>
          </p:nvSpPr>
          <p:spPr>
            <a:xfrm>
              <a:off x="13602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1" name="Google Shape;34951;p44"/>
            <p:cNvSpPr/>
            <p:nvPr/>
          </p:nvSpPr>
          <p:spPr>
            <a:xfrm>
              <a:off x="13602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2" name="Google Shape;34952;p44"/>
            <p:cNvSpPr/>
            <p:nvPr/>
          </p:nvSpPr>
          <p:spPr>
            <a:xfrm>
              <a:off x="13602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3" name="Google Shape;34953;p44"/>
            <p:cNvSpPr/>
            <p:nvPr/>
          </p:nvSpPr>
          <p:spPr>
            <a:xfrm>
              <a:off x="13602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4" name="Google Shape;34954;p44"/>
            <p:cNvSpPr/>
            <p:nvPr/>
          </p:nvSpPr>
          <p:spPr>
            <a:xfrm>
              <a:off x="13602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5" name="Google Shape;34955;p44"/>
            <p:cNvSpPr/>
            <p:nvPr/>
          </p:nvSpPr>
          <p:spPr>
            <a:xfrm>
              <a:off x="13602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82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6" name="Google Shape;34956;p44"/>
            <p:cNvSpPr/>
            <p:nvPr/>
          </p:nvSpPr>
          <p:spPr>
            <a:xfrm>
              <a:off x="13602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7" name="Google Shape;34957;p44"/>
            <p:cNvSpPr/>
            <p:nvPr/>
          </p:nvSpPr>
          <p:spPr>
            <a:xfrm>
              <a:off x="13602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8" name="Google Shape;34958;p44"/>
            <p:cNvSpPr/>
            <p:nvPr/>
          </p:nvSpPr>
          <p:spPr>
            <a:xfrm>
              <a:off x="13602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9" name="Google Shape;34959;p44"/>
            <p:cNvSpPr/>
            <p:nvPr/>
          </p:nvSpPr>
          <p:spPr>
            <a:xfrm>
              <a:off x="1319475" y="6544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lnTo>
                    <a:pt x="725" y="845"/>
                  </a:lnTo>
                  <a:cubicBezTo>
                    <a:pt x="845" y="787"/>
                    <a:pt x="966" y="604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0" name="Google Shape;34960;p44"/>
            <p:cNvSpPr/>
            <p:nvPr/>
          </p:nvSpPr>
          <p:spPr>
            <a:xfrm>
              <a:off x="13194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1" name="Google Shape;34961;p44"/>
            <p:cNvSpPr/>
            <p:nvPr/>
          </p:nvSpPr>
          <p:spPr>
            <a:xfrm>
              <a:off x="13194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2" name="Google Shape;34962;p44"/>
            <p:cNvSpPr/>
            <p:nvPr/>
          </p:nvSpPr>
          <p:spPr>
            <a:xfrm>
              <a:off x="13194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3" name="Google Shape;34963;p44"/>
            <p:cNvSpPr/>
            <p:nvPr/>
          </p:nvSpPr>
          <p:spPr>
            <a:xfrm>
              <a:off x="13194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4" name="Google Shape;34964;p44"/>
            <p:cNvSpPr/>
            <p:nvPr/>
          </p:nvSpPr>
          <p:spPr>
            <a:xfrm>
              <a:off x="13194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4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5" name="Google Shape;34965;p44"/>
            <p:cNvSpPr/>
            <p:nvPr/>
          </p:nvSpPr>
          <p:spPr>
            <a:xfrm>
              <a:off x="13194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6" name="Google Shape;34966;p44"/>
            <p:cNvSpPr/>
            <p:nvPr/>
          </p:nvSpPr>
          <p:spPr>
            <a:xfrm>
              <a:off x="13194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08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7" name="Google Shape;34967;p44"/>
            <p:cNvSpPr/>
            <p:nvPr/>
          </p:nvSpPr>
          <p:spPr>
            <a:xfrm>
              <a:off x="13194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8" name="Google Shape;34968;p44"/>
            <p:cNvSpPr/>
            <p:nvPr/>
          </p:nvSpPr>
          <p:spPr>
            <a:xfrm>
              <a:off x="13194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1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9" name="Google Shape;34969;p44"/>
            <p:cNvSpPr/>
            <p:nvPr/>
          </p:nvSpPr>
          <p:spPr>
            <a:xfrm>
              <a:off x="13194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0" name="Google Shape;34970;p44"/>
            <p:cNvSpPr/>
            <p:nvPr/>
          </p:nvSpPr>
          <p:spPr>
            <a:xfrm>
              <a:off x="1284850" y="654400"/>
              <a:ext cx="15100" cy="4625"/>
            </a:xfrm>
            <a:custGeom>
              <a:avLst/>
              <a:gdLst/>
              <a:ahLst/>
              <a:cxnLst/>
              <a:rect l="l" t="t" r="r" b="b"/>
              <a:pathLst>
                <a:path w="604" h="185" extrusionOk="0">
                  <a:moveTo>
                    <a:pt x="179" y="1"/>
                  </a:moveTo>
                  <a:cubicBezTo>
                    <a:pt x="121" y="1"/>
                    <a:pt x="58" y="1"/>
                    <a:pt x="0" y="63"/>
                  </a:cubicBezTo>
                  <a:cubicBezTo>
                    <a:pt x="179" y="63"/>
                    <a:pt x="362" y="121"/>
                    <a:pt x="604" y="184"/>
                  </a:cubicBezTo>
                  <a:cubicBezTo>
                    <a:pt x="483" y="63"/>
                    <a:pt x="362" y="1"/>
                    <a:pt x="17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1" name="Google Shape;34971;p44"/>
            <p:cNvSpPr/>
            <p:nvPr/>
          </p:nvSpPr>
          <p:spPr>
            <a:xfrm>
              <a:off x="12772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2" name="Google Shape;34972;p44"/>
            <p:cNvSpPr/>
            <p:nvPr/>
          </p:nvSpPr>
          <p:spPr>
            <a:xfrm>
              <a:off x="12772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3" name="Google Shape;34973;p44"/>
            <p:cNvSpPr/>
            <p:nvPr/>
          </p:nvSpPr>
          <p:spPr>
            <a:xfrm>
              <a:off x="12772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4" name="Google Shape;34974;p44"/>
            <p:cNvSpPr/>
            <p:nvPr/>
          </p:nvSpPr>
          <p:spPr>
            <a:xfrm>
              <a:off x="12772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5" name="Google Shape;34975;p44"/>
            <p:cNvSpPr/>
            <p:nvPr/>
          </p:nvSpPr>
          <p:spPr>
            <a:xfrm>
              <a:off x="12772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6" name="Google Shape;34976;p44"/>
            <p:cNvSpPr/>
            <p:nvPr/>
          </p:nvSpPr>
          <p:spPr>
            <a:xfrm>
              <a:off x="12772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7" name="Google Shape;34977;p44"/>
            <p:cNvSpPr/>
            <p:nvPr/>
          </p:nvSpPr>
          <p:spPr>
            <a:xfrm>
              <a:off x="12772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8" name="Google Shape;34978;p44"/>
            <p:cNvSpPr/>
            <p:nvPr/>
          </p:nvSpPr>
          <p:spPr>
            <a:xfrm>
              <a:off x="12772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9" name="Google Shape;34979;p44"/>
            <p:cNvSpPr/>
            <p:nvPr/>
          </p:nvSpPr>
          <p:spPr>
            <a:xfrm>
              <a:off x="12772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0" name="Google Shape;34980;p44"/>
            <p:cNvSpPr/>
            <p:nvPr/>
          </p:nvSpPr>
          <p:spPr>
            <a:xfrm>
              <a:off x="12772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1" name="Google Shape;34981;p44"/>
            <p:cNvSpPr/>
            <p:nvPr/>
          </p:nvSpPr>
          <p:spPr>
            <a:xfrm>
              <a:off x="123657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2" name="Google Shape;34982;p44"/>
            <p:cNvSpPr/>
            <p:nvPr/>
          </p:nvSpPr>
          <p:spPr>
            <a:xfrm>
              <a:off x="123657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3" name="Google Shape;34983;p44"/>
            <p:cNvSpPr/>
            <p:nvPr/>
          </p:nvSpPr>
          <p:spPr>
            <a:xfrm>
              <a:off x="123657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4" name="Google Shape;34984;p44"/>
            <p:cNvSpPr/>
            <p:nvPr/>
          </p:nvSpPr>
          <p:spPr>
            <a:xfrm>
              <a:off x="123657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5" name="Google Shape;34985;p44"/>
            <p:cNvSpPr/>
            <p:nvPr/>
          </p:nvSpPr>
          <p:spPr>
            <a:xfrm>
              <a:off x="123657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6" name="Google Shape;34986;p44"/>
            <p:cNvSpPr/>
            <p:nvPr/>
          </p:nvSpPr>
          <p:spPr>
            <a:xfrm>
              <a:off x="123657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7" name="Google Shape;34987;p44"/>
            <p:cNvSpPr/>
            <p:nvPr/>
          </p:nvSpPr>
          <p:spPr>
            <a:xfrm>
              <a:off x="123657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8" name="Google Shape;34988;p44"/>
            <p:cNvSpPr/>
            <p:nvPr/>
          </p:nvSpPr>
          <p:spPr>
            <a:xfrm>
              <a:off x="123657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9" name="Google Shape;34989;p44"/>
            <p:cNvSpPr/>
            <p:nvPr/>
          </p:nvSpPr>
          <p:spPr>
            <a:xfrm>
              <a:off x="123657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0" name="Google Shape;34990;p44"/>
            <p:cNvSpPr/>
            <p:nvPr/>
          </p:nvSpPr>
          <p:spPr>
            <a:xfrm>
              <a:off x="1236575" y="25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1" name="Google Shape;34991;p44"/>
            <p:cNvSpPr/>
            <p:nvPr/>
          </p:nvSpPr>
          <p:spPr>
            <a:xfrm>
              <a:off x="11943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2" name="Google Shape;34992;p44"/>
            <p:cNvSpPr/>
            <p:nvPr/>
          </p:nvSpPr>
          <p:spPr>
            <a:xfrm>
              <a:off x="11943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3" name="Google Shape;34993;p44"/>
            <p:cNvSpPr/>
            <p:nvPr/>
          </p:nvSpPr>
          <p:spPr>
            <a:xfrm>
              <a:off x="11943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4" name="Google Shape;34994;p44"/>
            <p:cNvSpPr/>
            <p:nvPr/>
          </p:nvSpPr>
          <p:spPr>
            <a:xfrm>
              <a:off x="11943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5" name="Google Shape;34995;p44"/>
            <p:cNvSpPr/>
            <p:nvPr/>
          </p:nvSpPr>
          <p:spPr>
            <a:xfrm>
              <a:off x="11943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6" name="Google Shape;34996;p44"/>
            <p:cNvSpPr/>
            <p:nvPr/>
          </p:nvSpPr>
          <p:spPr>
            <a:xfrm>
              <a:off x="11943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7" name="Google Shape;34997;p44"/>
            <p:cNvSpPr/>
            <p:nvPr/>
          </p:nvSpPr>
          <p:spPr>
            <a:xfrm>
              <a:off x="11943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8" name="Google Shape;34998;p44"/>
            <p:cNvSpPr/>
            <p:nvPr/>
          </p:nvSpPr>
          <p:spPr>
            <a:xfrm>
              <a:off x="11943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9" name="Google Shape;34999;p44"/>
            <p:cNvSpPr/>
            <p:nvPr/>
          </p:nvSpPr>
          <p:spPr>
            <a:xfrm>
              <a:off x="11943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0" name="Google Shape;35000;p44"/>
            <p:cNvSpPr/>
            <p:nvPr/>
          </p:nvSpPr>
          <p:spPr>
            <a:xfrm>
              <a:off x="11943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1" name="Google Shape;35001;p44"/>
            <p:cNvSpPr/>
            <p:nvPr/>
          </p:nvSpPr>
          <p:spPr>
            <a:xfrm>
              <a:off x="11521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2" name="Google Shape;35002;p44"/>
            <p:cNvSpPr/>
            <p:nvPr/>
          </p:nvSpPr>
          <p:spPr>
            <a:xfrm>
              <a:off x="11521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3" name="Google Shape;35003;p44"/>
            <p:cNvSpPr/>
            <p:nvPr/>
          </p:nvSpPr>
          <p:spPr>
            <a:xfrm>
              <a:off x="11521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4" name="Google Shape;35004;p44"/>
            <p:cNvSpPr/>
            <p:nvPr/>
          </p:nvSpPr>
          <p:spPr>
            <a:xfrm>
              <a:off x="11521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5" name="Google Shape;35005;p44"/>
            <p:cNvSpPr/>
            <p:nvPr/>
          </p:nvSpPr>
          <p:spPr>
            <a:xfrm>
              <a:off x="11521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6" name="Google Shape;35006;p44"/>
            <p:cNvSpPr/>
            <p:nvPr/>
          </p:nvSpPr>
          <p:spPr>
            <a:xfrm>
              <a:off x="11521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7" name="Google Shape;35007;p44"/>
            <p:cNvSpPr/>
            <p:nvPr/>
          </p:nvSpPr>
          <p:spPr>
            <a:xfrm>
              <a:off x="11521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8" name="Google Shape;35008;p44"/>
            <p:cNvSpPr/>
            <p:nvPr/>
          </p:nvSpPr>
          <p:spPr>
            <a:xfrm>
              <a:off x="11521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9" name="Google Shape;35009;p44"/>
            <p:cNvSpPr/>
            <p:nvPr/>
          </p:nvSpPr>
          <p:spPr>
            <a:xfrm>
              <a:off x="11521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0" name="Google Shape;35010;p44"/>
            <p:cNvSpPr/>
            <p:nvPr/>
          </p:nvSpPr>
          <p:spPr>
            <a:xfrm>
              <a:off x="115212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1" name="Google Shape;35011;p44"/>
            <p:cNvSpPr/>
            <p:nvPr/>
          </p:nvSpPr>
          <p:spPr>
            <a:xfrm>
              <a:off x="1115925" y="65440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300" y="1"/>
                  </a:moveTo>
                  <a:cubicBezTo>
                    <a:pt x="179" y="1"/>
                    <a:pt x="58" y="1"/>
                    <a:pt x="0" y="63"/>
                  </a:cubicBezTo>
                  <a:cubicBezTo>
                    <a:pt x="121" y="63"/>
                    <a:pt x="242" y="63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2" name="Google Shape;35012;p44"/>
            <p:cNvSpPr/>
            <p:nvPr/>
          </p:nvSpPr>
          <p:spPr>
            <a:xfrm>
              <a:off x="11113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3" name="Google Shape;35013;p44"/>
            <p:cNvSpPr/>
            <p:nvPr/>
          </p:nvSpPr>
          <p:spPr>
            <a:xfrm>
              <a:off x="11113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4" name="Google Shape;35014;p44"/>
            <p:cNvSpPr/>
            <p:nvPr/>
          </p:nvSpPr>
          <p:spPr>
            <a:xfrm>
              <a:off x="11113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5" name="Google Shape;35015;p44"/>
            <p:cNvSpPr/>
            <p:nvPr/>
          </p:nvSpPr>
          <p:spPr>
            <a:xfrm>
              <a:off x="11113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6" name="Google Shape;35016;p44"/>
            <p:cNvSpPr/>
            <p:nvPr/>
          </p:nvSpPr>
          <p:spPr>
            <a:xfrm>
              <a:off x="11113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7" name="Google Shape;35017;p44"/>
            <p:cNvSpPr/>
            <p:nvPr/>
          </p:nvSpPr>
          <p:spPr>
            <a:xfrm>
              <a:off x="11113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8" name="Google Shape;35018;p44"/>
            <p:cNvSpPr/>
            <p:nvPr/>
          </p:nvSpPr>
          <p:spPr>
            <a:xfrm>
              <a:off x="1111325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4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08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9" name="Google Shape;35019;p44"/>
            <p:cNvSpPr/>
            <p:nvPr/>
          </p:nvSpPr>
          <p:spPr>
            <a:xfrm>
              <a:off x="1111325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0" name="Google Shape;35020;p44"/>
            <p:cNvSpPr/>
            <p:nvPr/>
          </p:nvSpPr>
          <p:spPr>
            <a:xfrm>
              <a:off x="1111325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1" name="Google Shape;35021;p44"/>
            <p:cNvSpPr/>
            <p:nvPr/>
          </p:nvSpPr>
          <p:spPr>
            <a:xfrm>
              <a:off x="1111325" y="25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2" name="Google Shape;35022;p44"/>
            <p:cNvSpPr/>
            <p:nvPr/>
          </p:nvSpPr>
          <p:spPr>
            <a:xfrm>
              <a:off x="1069100" y="654400"/>
              <a:ext cx="22700" cy="13675"/>
            </a:xfrm>
            <a:custGeom>
              <a:avLst/>
              <a:gdLst/>
              <a:ahLst/>
              <a:cxnLst/>
              <a:rect l="l" t="t" r="r" b="b"/>
              <a:pathLst>
                <a:path w="908" h="547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lnTo>
                    <a:pt x="1" y="546"/>
                  </a:lnTo>
                  <a:cubicBezTo>
                    <a:pt x="305" y="425"/>
                    <a:pt x="604" y="363"/>
                    <a:pt x="908" y="305"/>
                  </a:cubicBezTo>
                  <a:cubicBezTo>
                    <a:pt x="845" y="121"/>
                    <a:pt x="667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3" name="Google Shape;35023;p44"/>
            <p:cNvSpPr/>
            <p:nvPr/>
          </p:nvSpPr>
          <p:spPr>
            <a:xfrm>
              <a:off x="10691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4" name="Google Shape;35024;p44"/>
            <p:cNvSpPr/>
            <p:nvPr/>
          </p:nvSpPr>
          <p:spPr>
            <a:xfrm>
              <a:off x="10691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5" name="Google Shape;35025;p44"/>
            <p:cNvSpPr/>
            <p:nvPr/>
          </p:nvSpPr>
          <p:spPr>
            <a:xfrm>
              <a:off x="10691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6" name="Google Shape;35026;p44"/>
            <p:cNvSpPr/>
            <p:nvPr/>
          </p:nvSpPr>
          <p:spPr>
            <a:xfrm>
              <a:off x="10691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7" name="Google Shape;35027;p44"/>
            <p:cNvSpPr/>
            <p:nvPr/>
          </p:nvSpPr>
          <p:spPr>
            <a:xfrm>
              <a:off x="10691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8" name="Google Shape;35028;p44"/>
            <p:cNvSpPr/>
            <p:nvPr/>
          </p:nvSpPr>
          <p:spPr>
            <a:xfrm>
              <a:off x="10691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9" name="Google Shape;35029;p44"/>
            <p:cNvSpPr/>
            <p:nvPr/>
          </p:nvSpPr>
          <p:spPr>
            <a:xfrm>
              <a:off x="10691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0" name="Google Shape;35030;p44"/>
            <p:cNvSpPr/>
            <p:nvPr/>
          </p:nvSpPr>
          <p:spPr>
            <a:xfrm>
              <a:off x="10691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1" name="Google Shape;35031;p44"/>
            <p:cNvSpPr/>
            <p:nvPr/>
          </p:nvSpPr>
          <p:spPr>
            <a:xfrm>
              <a:off x="10691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2" name="Google Shape;35032;p44"/>
            <p:cNvSpPr/>
            <p:nvPr/>
          </p:nvSpPr>
          <p:spPr>
            <a:xfrm>
              <a:off x="106910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3" name="Google Shape;35033;p44"/>
            <p:cNvSpPr/>
            <p:nvPr/>
          </p:nvSpPr>
          <p:spPr>
            <a:xfrm>
              <a:off x="1028450" y="654400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179" y="845"/>
                    <a:pt x="241" y="908"/>
                    <a:pt x="299" y="908"/>
                  </a:cubicBezTo>
                  <a:cubicBezTo>
                    <a:pt x="483" y="845"/>
                    <a:pt x="661" y="787"/>
                    <a:pt x="782" y="787"/>
                  </a:cubicBezTo>
                  <a:cubicBezTo>
                    <a:pt x="903" y="667"/>
                    <a:pt x="903" y="546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4" name="Google Shape;35034;p44"/>
            <p:cNvSpPr/>
            <p:nvPr/>
          </p:nvSpPr>
          <p:spPr>
            <a:xfrm>
              <a:off x="1028450" y="61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5" name="Google Shape;35035;p44"/>
            <p:cNvSpPr/>
            <p:nvPr/>
          </p:nvSpPr>
          <p:spPr>
            <a:xfrm>
              <a:off x="1028450" y="57452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6" name="Google Shape;35036;p44"/>
            <p:cNvSpPr/>
            <p:nvPr/>
          </p:nvSpPr>
          <p:spPr>
            <a:xfrm>
              <a:off x="1028450" y="53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7" name="Google Shape;35037;p44"/>
            <p:cNvSpPr/>
            <p:nvPr/>
          </p:nvSpPr>
          <p:spPr>
            <a:xfrm>
              <a:off x="1028450" y="49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8" name="Google Shape;35038;p44"/>
            <p:cNvSpPr/>
            <p:nvPr/>
          </p:nvSpPr>
          <p:spPr>
            <a:xfrm>
              <a:off x="1028450" y="4538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3" y="725"/>
                    <a:pt x="903" y="484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9" name="Google Shape;35039;p44"/>
            <p:cNvSpPr/>
            <p:nvPr/>
          </p:nvSpPr>
          <p:spPr>
            <a:xfrm>
              <a:off x="1028450" y="41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0" name="Google Shape;35040;p44"/>
            <p:cNvSpPr/>
            <p:nvPr/>
          </p:nvSpPr>
          <p:spPr>
            <a:xfrm>
              <a:off x="1028450" y="3738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03" y="725"/>
                    <a:pt x="903" y="426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1" name="Google Shape;35041;p44"/>
            <p:cNvSpPr/>
            <p:nvPr/>
          </p:nvSpPr>
          <p:spPr>
            <a:xfrm>
              <a:off x="1028450" y="333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2" name="Google Shape;35042;p44"/>
            <p:cNvSpPr/>
            <p:nvPr/>
          </p:nvSpPr>
          <p:spPr>
            <a:xfrm>
              <a:off x="1028450" y="29397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1"/>
                  </a:moveTo>
                  <a:cubicBezTo>
                    <a:pt x="179" y="1"/>
                    <a:pt x="0" y="179"/>
                    <a:pt x="0" y="421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1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3" name="Google Shape;35043;p44"/>
            <p:cNvSpPr/>
            <p:nvPr/>
          </p:nvSpPr>
          <p:spPr>
            <a:xfrm>
              <a:off x="1028450" y="2547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603" y="0"/>
                  </a:moveTo>
                  <a:cubicBezTo>
                    <a:pt x="483" y="0"/>
                    <a:pt x="299" y="0"/>
                    <a:pt x="179" y="58"/>
                  </a:cubicBezTo>
                  <a:cubicBezTo>
                    <a:pt x="58" y="121"/>
                    <a:pt x="0" y="241"/>
                    <a:pt x="0" y="420"/>
                  </a:cubicBezTo>
                  <a:cubicBezTo>
                    <a:pt x="0" y="541"/>
                    <a:pt x="0" y="661"/>
                    <a:pt x="121" y="724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241"/>
                    <a:pt x="782" y="58"/>
                    <a:pt x="6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4" name="Google Shape;35044;p44"/>
            <p:cNvSpPr/>
            <p:nvPr/>
          </p:nvSpPr>
          <p:spPr>
            <a:xfrm>
              <a:off x="9862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5" name="Google Shape;35045;p44"/>
            <p:cNvSpPr/>
            <p:nvPr/>
          </p:nvSpPr>
          <p:spPr>
            <a:xfrm>
              <a:off x="9862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6" name="Google Shape;35046;p44"/>
            <p:cNvSpPr/>
            <p:nvPr/>
          </p:nvSpPr>
          <p:spPr>
            <a:xfrm>
              <a:off x="9862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7" name="Google Shape;35047;p44"/>
            <p:cNvSpPr/>
            <p:nvPr/>
          </p:nvSpPr>
          <p:spPr>
            <a:xfrm>
              <a:off x="9862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8" name="Google Shape;35048;p44"/>
            <p:cNvSpPr/>
            <p:nvPr/>
          </p:nvSpPr>
          <p:spPr>
            <a:xfrm>
              <a:off x="9862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9" name="Google Shape;35049;p44"/>
            <p:cNvSpPr/>
            <p:nvPr/>
          </p:nvSpPr>
          <p:spPr>
            <a:xfrm>
              <a:off x="9862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0" name="Google Shape;35050;p44"/>
            <p:cNvSpPr/>
            <p:nvPr/>
          </p:nvSpPr>
          <p:spPr>
            <a:xfrm>
              <a:off x="9862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1" name="Google Shape;35051;p44"/>
            <p:cNvSpPr/>
            <p:nvPr/>
          </p:nvSpPr>
          <p:spPr>
            <a:xfrm>
              <a:off x="9862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2" name="Google Shape;35052;p44"/>
            <p:cNvSpPr/>
            <p:nvPr/>
          </p:nvSpPr>
          <p:spPr>
            <a:xfrm>
              <a:off x="9862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3" name="Google Shape;35053;p44"/>
            <p:cNvSpPr/>
            <p:nvPr/>
          </p:nvSpPr>
          <p:spPr>
            <a:xfrm>
              <a:off x="986200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4" name="Google Shape;35054;p44"/>
            <p:cNvSpPr/>
            <p:nvPr/>
          </p:nvSpPr>
          <p:spPr>
            <a:xfrm>
              <a:off x="986200" y="259225"/>
              <a:ext cx="24175" cy="18125"/>
            </a:xfrm>
            <a:custGeom>
              <a:avLst/>
              <a:gdLst/>
              <a:ahLst/>
              <a:cxnLst/>
              <a:rect l="l" t="t" r="r" b="b"/>
              <a:pathLst>
                <a:path w="967" h="725" extrusionOk="0">
                  <a:moveTo>
                    <a:pt x="903" y="1"/>
                  </a:moveTo>
                  <a:lnTo>
                    <a:pt x="1" y="184"/>
                  </a:lnTo>
                  <a:lnTo>
                    <a:pt x="1" y="242"/>
                  </a:lnTo>
                  <a:cubicBezTo>
                    <a:pt x="1" y="363"/>
                    <a:pt x="59" y="483"/>
                    <a:pt x="121" y="546"/>
                  </a:cubicBezTo>
                  <a:cubicBezTo>
                    <a:pt x="242" y="667"/>
                    <a:pt x="363" y="725"/>
                    <a:pt x="483" y="725"/>
                  </a:cubicBezTo>
                  <a:cubicBezTo>
                    <a:pt x="725" y="725"/>
                    <a:pt x="966" y="483"/>
                    <a:pt x="966" y="242"/>
                  </a:cubicBezTo>
                  <a:cubicBezTo>
                    <a:pt x="966" y="121"/>
                    <a:pt x="903" y="63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5" name="Google Shape;35055;p44"/>
            <p:cNvSpPr/>
            <p:nvPr/>
          </p:nvSpPr>
          <p:spPr>
            <a:xfrm>
              <a:off x="945425" y="693625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5" y="0"/>
                  </a:moveTo>
                  <a:cubicBezTo>
                    <a:pt x="242" y="0"/>
                    <a:pt x="63" y="184"/>
                    <a:pt x="0" y="304"/>
                  </a:cubicBezTo>
                  <a:lnTo>
                    <a:pt x="724" y="121"/>
                  </a:lnTo>
                  <a:cubicBezTo>
                    <a:pt x="666" y="63"/>
                    <a:pt x="54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6" name="Google Shape;35056;p44"/>
            <p:cNvSpPr/>
            <p:nvPr/>
          </p:nvSpPr>
          <p:spPr>
            <a:xfrm>
              <a:off x="9439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7" name="Google Shape;35057;p44"/>
            <p:cNvSpPr/>
            <p:nvPr/>
          </p:nvSpPr>
          <p:spPr>
            <a:xfrm>
              <a:off x="9439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8" name="Google Shape;35058;p44"/>
            <p:cNvSpPr/>
            <p:nvPr/>
          </p:nvSpPr>
          <p:spPr>
            <a:xfrm>
              <a:off x="9439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9" name="Google Shape;35059;p44"/>
            <p:cNvSpPr/>
            <p:nvPr/>
          </p:nvSpPr>
          <p:spPr>
            <a:xfrm>
              <a:off x="9439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0" name="Google Shape;35060;p44"/>
            <p:cNvSpPr/>
            <p:nvPr/>
          </p:nvSpPr>
          <p:spPr>
            <a:xfrm>
              <a:off x="9439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1" name="Google Shape;35061;p44"/>
            <p:cNvSpPr/>
            <p:nvPr/>
          </p:nvSpPr>
          <p:spPr>
            <a:xfrm>
              <a:off x="9439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2" name="Google Shape;35062;p44"/>
            <p:cNvSpPr/>
            <p:nvPr/>
          </p:nvSpPr>
          <p:spPr>
            <a:xfrm>
              <a:off x="9439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3" name="Google Shape;35063;p44"/>
            <p:cNvSpPr/>
            <p:nvPr/>
          </p:nvSpPr>
          <p:spPr>
            <a:xfrm>
              <a:off x="9439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411" y="931"/>
                  </a:cubicBezTo>
                  <a:cubicBezTo>
                    <a:pt x="450" y="931"/>
                    <a:pt x="493" y="924"/>
                    <a:pt x="541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4" name="Google Shape;35064;p44"/>
            <p:cNvSpPr/>
            <p:nvPr/>
          </p:nvSpPr>
          <p:spPr>
            <a:xfrm>
              <a:off x="9439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5" name="Google Shape;35065;p44"/>
            <p:cNvSpPr/>
            <p:nvPr/>
          </p:nvSpPr>
          <p:spPr>
            <a:xfrm>
              <a:off x="9439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6" name="Google Shape;35066;p44"/>
            <p:cNvSpPr/>
            <p:nvPr/>
          </p:nvSpPr>
          <p:spPr>
            <a:xfrm>
              <a:off x="945425" y="266825"/>
              <a:ext cx="22700" cy="10525"/>
            </a:xfrm>
            <a:custGeom>
              <a:avLst/>
              <a:gdLst/>
              <a:ahLst/>
              <a:cxnLst/>
              <a:rect l="l" t="t" r="r" b="b"/>
              <a:pathLst>
                <a:path w="908" h="421" extrusionOk="0">
                  <a:moveTo>
                    <a:pt x="908" y="1"/>
                  </a:moveTo>
                  <a:cubicBezTo>
                    <a:pt x="604" y="59"/>
                    <a:pt x="304" y="59"/>
                    <a:pt x="0" y="121"/>
                  </a:cubicBezTo>
                  <a:cubicBezTo>
                    <a:pt x="63" y="179"/>
                    <a:pt x="63" y="242"/>
                    <a:pt x="121" y="242"/>
                  </a:cubicBezTo>
                  <a:cubicBezTo>
                    <a:pt x="184" y="363"/>
                    <a:pt x="304" y="421"/>
                    <a:pt x="483" y="421"/>
                  </a:cubicBezTo>
                  <a:cubicBezTo>
                    <a:pt x="666" y="421"/>
                    <a:pt x="908" y="179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7" name="Google Shape;35067;p44"/>
            <p:cNvSpPr/>
            <p:nvPr/>
          </p:nvSpPr>
          <p:spPr>
            <a:xfrm>
              <a:off x="903200" y="693625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546"/>
                    <a:pt x="0" y="604"/>
                    <a:pt x="63" y="666"/>
                  </a:cubicBezTo>
                  <a:lnTo>
                    <a:pt x="965" y="483"/>
                  </a:ln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8" name="Google Shape;35068;p44"/>
            <p:cNvSpPr/>
            <p:nvPr/>
          </p:nvSpPr>
          <p:spPr>
            <a:xfrm>
              <a:off x="9032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3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9" name="Google Shape;35069;p44"/>
            <p:cNvSpPr/>
            <p:nvPr/>
          </p:nvSpPr>
          <p:spPr>
            <a:xfrm>
              <a:off x="9032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0" name="Google Shape;35070;p44"/>
            <p:cNvSpPr/>
            <p:nvPr/>
          </p:nvSpPr>
          <p:spPr>
            <a:xfrm>
              <a:off x="9032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1" name="Google Shape;35071;p44"/>
            <p:cNvSpPr/>
            <p:nvPr/>
          </p:nvSpPr>
          <p:spPr>
            <a:xfrm>
              <a:off x="9032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2" name="Google Shape;35072;p44"/>
            <p:cNvSpPr/>
            <p:nvPr/>
          </p:nvSpPr>
          <p:spPr>
            <a:xfrm>
              <a:off x="9032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3" name="Google Shape;35073;p44"/>
            <p:cNvSpPr/>
            <p:nvPr/>
          </p:nvSpPr>
          <p:spPr>
            <a:xfrm>
              <a:off x="9032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4" name="Google Shape;35074;p44"/>
            <p:cNvSpPr/>
            <p:nvPr/>
          </p:nvSpPr>
          <p:spPr>
            <a:xfrm>
              <a:off x="9032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5" name="Google Shape;35075;p44"/>
            <p:cNvSpPr/>
            <p:nvPr/>
          </p:nvSpPr>
          <p:spPr>
            <a:xfrm>
              <a:off x="9032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3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6" name="Google Shape;35076;p44"/>
            <p:cNvSpPr/>
            <p:nvPr/>
          </p:nvSpPr>
          <p:spPr>
            <a:xfrm>
              <a:off x="9032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7" name="Google Shape;35077;p44"/>
            <p:cNvSpPr/>
            <p:nvPr/>
          </p:nvSpPr>
          <p:spPr>
            <a:xfrm>
              <a:off x="9032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3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8" name="Google Shape;35078;p44"/>
            <p:cNvSpPr/>
            <p:nvPr/>
          </p:nvSpPr>
          <p:spPr>
            <a:xfrm>
              <a:off x="912250" y="274300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64"/>
                    <a:pt x="121" y="64"/>
                    <a:pt x="0" y="64"/>
                  </a:cubicBezTo>
                  <a:cubicBezTo>
                    <a:pt x="63" y="122"/>
                    <a:pt x="63" y="122"/>
                    <a:pt x="121" y="122"/>
                  </a:cubicBezTo>
                  <a:cubicBezTo>
                    <a:pt x="183" y="122"/>
                    <a:pt x="304" y="64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9" name="Google Shape;35079;p44"/>
            <p:cNvSpPr/>
            <p:nvPr/>
          </p:nvSpPr>
          <p:spPr>
            <a:xfrm>
              <a:off x="873025" y="69362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0" y="0"/>
                  </a:moveTo>
                  <a:lnTo>
                    <a:pt x="0" y="908"/>
                  </a:lnTo>
                  <a:cubicBezTo>
                    <a:pt x="121" y="845"/>
                    <a:pt x="242" y="845"/>
                    <a:pt x="304" y="845"/>
                  </a:cubicBezTo>
                  <a:cubicBezTo>
                    <a:pt x="425" y="724"/>
                    <a:pt x="483" y="60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0" name="Google Shape;35080;p44"/>
            <p:cNvSpPr/>
            <p:nvPr/>
          </p:nvSpPr>
          <p:spPr>
            <a:xfrm>
              <a:off x="873025" y="65440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667"/>
                    <a:pt x="483" y="425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1" name="Google Shape;35081;p44"/>
            <p:cNvSpPr/>
            <p:nvPr/>
          </p:nvSpPr>
          <p:spPr>
            <a:xfrm>
              <a:off x="873025" y="61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2" name="Google Shape;35082;p44"/>
            <p:cNvSpPr/>
            <p:nvPr/>
          </p:nvSpPr>
          <p:spPr>
            <a:xfrm>
              <a:off x="873025" y="57452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0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0"/>
                  </a:cubicBezTo>
                  <a:cubicBezTo>
                    <a:pt x="483" y="179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3" name="Google Shape;35083;p44"/>
            <p:cNvSpPr/>
            <p:nvPr/>
          </p:nvSpPr>
          <p:spPr>
            <a:xfrm>
              <a:off x="873025" y="53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4" name="Google Shape;35084;p44"/>
            <p:cNvSpPr/>
            <p:nvPr/>
          </p:nvSpPr>
          <p:spPr>
            <a:xfrm>
              <a:off x="873025" y="49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5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5" name="Google Shape;35085;p44"/>
            <p:cNvSpPr/>
            <p:nvPr/>
          </p:nvSpPr>
          <p:spPr>
            <a:xfrm>
              <a:off x="873025" y="45385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03"/>
                    <a:pt x="483" y="725"/>
                    <a:pt x="483" y="484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6" name="Google Shape;35086;p44"/>
            <p:cNvSpPr/>
            <p:nvPr/>
          </p:nvSpPr>
          <p:spPr>
            <a:xfrm>
              <a:off x="873025" y="41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7" name="Google Shape;35087;p44"/>
            <p:cNvSpPr/>
            <p:nvPr/>
          </p:nvSpPr>
          <p:spPr>
            <a:xfrm>
              <a:off x="873025" y="37385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725"/>
                    <a:pt x="483" y="426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8" name="Google Shape;35088;p44"/>
            <p:cNvSpPr/>
            <p:nvPr/>
          </p:nvSpPr>
          <p:spPr>
            <a:xfrm>
              <a:off x="873025" y="3332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9" name="Google Shape;35089;p44"/>
            <p:cNvSpPr/>
            <p:nvPr/>
          </p:nvSpPr>
          <p:spPr>
            <a:xfrm>
              <a:off x="873025" y="29397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1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1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90" name="Google Shape;35090;p44"/>
          <p:cNvSpPr/>
          <p:nvPr/>
        </p:nvSpPr>
        <p:spPr>
          <a:xfrm>
            <a:off x="140036" y="-308444"/>
            <a:ext cx="897572" cy="897536"/>
          </a:xfrm>
          <a:custGeom>
            <a:avLst/>
            <a:gdLst/>
            <a:ahLst/>
            <a:cxnLst/>
            <a:rect l="l" t="t" r="r" b="b"/>
            <a:pathLst>
              <a:path w="14360" h="14360" extrusionOk="0">
                <a:moveTo>
                  <a:pt x="3316" y="362"/>
                </a:moveTo>
                <a:lnTo>
                  <a:pt x="3316" y="3321"/>
                </a:lnTo>
                <a:lnTo>
                  <a:pt x="299" y="3321"/>
                </a:lnTo>
                <a:lnTo>
                  <a:pt x="299" y="362"/>
                </a:lnTo>
                <a:close/>
                <a:moveTo>
                  <a:pt x="6999" y="362"/>
                </a:moveTo>
                <a:lnTo>
                  <a:pt x="6999" y="3321"/>
                </a:lnTo>
                <a:lnTo>
                  <a:pt x="3620" y="3321"/>
                </a:lnTo>
                <a:lnTo>
                  <a:pt x="3620" y="362"/>
                </a:lnTo>
                <a:close/>
                <a:moveTo>
                  <a:pt x="10676" y="362"/>
                </a:moveTo>
                <a:lnTo>
                  <a:pt x="10676" y="3321"/>
                </a:lnTo>
                <a:lnTo>
                  <a:pt x="7298" y="3321"/>
                </a:lnTo>
                <a:lnTo>
                  <a:pt x="7298" y="362"/>
                </a:lnTo>
                <a:close/>
                <a:moveTo>
                  <a:pt x="13997" y="362"/>
                </a:moveTo>
                <a:lnTo>
                  <a:pt x="13997" y="3321"/>
                </a:lnTo>
                <a:lnTo>
                  <a:pt x="11038" y="3321"/>
                </a:lnTo>
                <a:lnTo>
                  <a:pt x="11038" y="362"/>
                </a:lnTo>
                <a:close/>
                <a:moveTo>
                  <a:pt x="3316" y="3683"/>
                </a:moveTo>
                <a:lnTo>
                  <a:pt x="3316" y="7061"/>
                </a:lnTo>
                <a:lnTo>
                  <a:pt x="299" y="7061"/>
                </a:lnTo>
                <a:lnTo>
                  <a:pt x="299" y="3683"/>
                </a:lnTo>
                <a:close/>
                <a:moveTo>
                  <a:pt x="6999" y="3683"/>
                </a:moveTo>
                <a:lnTo>
                  <a:pt x="6999" y="7061"/>
                </a:lnTo>
                <a:lnTo>
                  <a:pt x="3620" y="7061"/>
                </a:lnTo>
                <a:lnTo>
                  <a:pt x="3620" y="3683"/>
                </a:lnTo>
                <a:close/>
                <a:moveTo>
                  <a:pt x="10676" y="3683"/>
                </a:moveTo>
                <a:lnTo>
                  <a:pt x="10676" y="7061"/>
                </a:lnTo>
                <a:lnTo>
                  <a:pt x="7298" y="7061"/>
                </a:lnTo>
                <a:lnTo>
                  <a:pt x="7298" y="3683"/>
                </a:lnTo>
                <a:close/>
                <a:moveTo>
                  <a:pt x="13997" y="3683"/>
                </a:moveTo>
                <a:lnTo>
                  <a:pt x="13997" y="7061"/>
                </a:lnTo>
                <a:lnTo>
                  <a:pt x="11038" y="7061"/>
                </a:lnTo>
                <a:lnTo>
                  <a:pt x="11038" y="3683"/>
                </a:lnTo>
                <a:close/>
                <a:moveTo>
                  <a:pt x="3316" y="7361"/>
                </a:moveTo>
                <a:lnTo>
                  <a:pt x="3316" y="10739"/>
                </a:lnTo>
                <a:lnTo>
                  <a:pt x="299" y="10739"/>
                </a:lnTo>
                <a:lnTo>
                  <a:pt x="299" y="7361"/>
                </a:lnTo>
                <a:close/>
                <a:moveTo>
                  <a:pt x="6999" y="7361"/>
                </a:moveTo>
                <a:lnTo>
                  <a:pt x="6999" y="10739"/>
                </a:lnTo>
                <a:lnTo>
                  <a:pt x="3620" y="10739"/>
                </a:lnTo>
                <a:lnTo>
                  <a:pt x="3620" y="7361"/>
                </a:lnTo>
                <a:close/>
                <a:moveTo>
                  <a:pt x="10676" y="7361"/>
                </a:moveTo>
                <a:lnTo>
                  <a:pt x="10676" y="10739"/>
                </a:lnTo>
                <a:lnTo>
                  <a:pt x="7298" y="10739"/>
                </a:lnTo>
                <a:lnTo>
                  <a:pt x="7298" y="7361"/>
                </a:lnTo>
                <a:close/>
                <a:moveTo>
                  <a:pt x="13997" y="7361"/>
                </a:moveTo>
                <a:lnTo>
                  <a:pt x="13997" y="10739"/>
                </a:lnTo>
                <a:lnTo>
                  <a:pt x="11038" y="10739"/>
                </a:lnTo>
                <a:lnTo>
                  <a:pt x="11038" y="7361"/>
                </a:lnTo>
                <a:close/>
                <a:moveTo>
                  <a:pt x="3316" y="11043"/>
                </a:moveTo>
                <a:lnTo>
                  <a:pt x="3316" y="14060"/>
                </a:lnTo>
                <a:lnTo>
                  <a:pt x="299" y="14060"/>
                </a:lnTo>
                <a:lnTo>
                  <a:pt x="299" y="11043"/>
                </a:lnTo>
                <a:close/>
                <a:moveTo>
                  <a:pt x="6999" y="11043"/>
                </a:moveTo>
                <a:lnTo>
                  <a:pt x="6999" y="14060"/>
                </a:lnTo>
                <a:lnTo>
                  <a:pt x="3620" y="14060"/>
                </a:lnTo>
                <a:lnTo>
                  <a:pt x="3620" y="11043"/>
                </a:lnTo>
                <a:close/>
                <a:moveTo>
                  <a:pt x="10676" y="11043"/>
                </a:moveTo>
                <a:lnTo>
                  <a:pt x="10676" y="14060"/>
                </a:lnTo>
                <a:lnTo>
                  <a:pt x="7298" y="14060"/>
                </a:lnTo>
                <a:lnTo>
                  <a:pt x="7298" y="11043"/>
                </a:lnTo>
                <a:close/>
                <a:moveTo>
                  <a:pt x="13997" y="11043"/>
                </a:moveTo>
                <a:lnTo>
                  <a:pt x="13997" y="14060"/>
                </a:lnTo>
                <a:lnTo>
                  <a:pt x="11038" y="14060"/>
                </a:lnTo>
                <a:lnTo>
                  <a:pt x="11038" y="11043"/>
                </a:lnTo>
                <a:close/>
                <a:moveTo>
                  <a:pt x="0" y="0"/>
                </a:moveTo>
                <a:lnTo>
                  <a:pt x="0" y="14359"/>
                </a:lnTo>
                <a:lnTo>
                  <a:pt x="14359" y="14359"/>
                </a:lnTo>
                <a:lnTo>
                  <a:pt x="143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91" name="Google Shape;35091;p44"/>
          <p:cNvSpPr/>
          <p:nvPr/>
        </p:nvSpPr>
        <p:spPr>
          <a:xfrm>
            <a:off x="7336752" y="4375591"/>
            <a:ext cx="660464" cy="194790"/>
          </a:xfrm>
          <a:custGeom>
            <a:avLst/>
            <a:gdLst/>
            <a:ahLst/>
            <a:cxnLst/>
            <a:rect l="l" t="t" r="r" b="b"/>
            <a:pathLst>
              <a:path w="16170" h="4769" extrusionOk="0">
                <a:moveTo>
                  <a:pt x="5488" y="0"/>
                </a:moveTo>
                <a:lnTo>
                  <a:pt x="3017" y="3138"/>
                </a:lnTo>
                <a:lnTo>
                  <a:pt x="2954" y="3200"/>
                </a:lnTo>
                <a:lnTo>
                  <a:pt x="724" y="425"/>
                </a:lnTo>
                <a:lnTo>
                  <a:pt x="0" y="1028"/>
                </a:lnTo>
                <a:lnTo>
                  <a:pt x="420" y="1632"/>
                </a:lnTo>
                <a:lnTo>
                  <a:pt x="2954" y="4769"/>
                </a:lnTo>
                <a:lnTo>
                  <a:pt x="3017" y="4706"/>
                </a:lnTo>
                <a:lnTo>
                  <a:pt x="3017" y="4769"/>
                </a:lnTo>
                <a:lnTo>
                  <a:pt x="5551" y="1632"/>
                </a:lnTo>
                <a:lnTo>
                  <a:pt x="8022" y="4769"/>
                </a:lnTo>
                <a:lnTo>
                  <a:pt x="8085" y="4706"/>
                </a:lnTo>
                <a:lnTo>
                  <a:pt x="8085" y="4769"/>
                </a:lnTo>
                <a:lnTo>
                  <a:pt x="10619" y="1632"/>
                </a:lnTo>
                <a:lnTo>
                  <a:pt x="13153" y="4769"/>
                </a:lnTo>
                <a:lnTo>
                  <a:pt x="15687" y="1632"/>
                </a:lnTo>
                <a:lnTo>
                  <a:pt x="16169" y="1028"/>
                </a:lnTo>
                <a:lnTo>
                  <a:pt x="15382" y="425"/>
                </a:lnTo>
                <a:lnTo>
                  <a:pt x="13153" y="3200"/>
                </a:lnTo>
                <a:lnTo>
                  <a:pt x="13153" y="3138"/>
                </a:lnTo>
                <a:lnTo>
                  <a:pt x="10619" y="0"/>
                </a:lnTo>
                <a:lnTo>
                  <a:pt x="8085" y="3138"/>
                </a:lnTo>
                <a:lnTo>
                  <a:pt x="5551" y="0"/>
                </a:lnTo>
                <a:lnTo>
                  <a:pt x="5551" y="63"/>
                </a:lnTo>
                <a:lnTo>
                  <a:pt x="548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0_1_1">
    <p:spTree>
      <p:nvGrpSpPr>
        <p:cNvPr id="1" name="Shape 35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3" name="Google Shape;35093;p45"/>
          <p:cNvSpPr/>
          <p:nvPr/>
        </p:nvSpPr>
        <p:spPr>
          <a:xfrm rot="-10247103" flipH="1">
            <a:off x="7387994" y="3539265"/>
            <a:ext cx="2997434" cy="2367146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94" name="Google Shape;35094;p45"/>
          <p:cNvSpPr/>
          <p:nvPr/>
        </p:nvSpPr>
        <p:spPr>
          <a:xfrm rot="9867446" flipH="1">
            <a:off x="-1026017" y="-378034"/>
            <a:ext cx="3501791" cy="1616701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095" name="Google Shape;35095;p45"/>
          <p:cNvGrpSpPr/>
          <p:nvPr/>
        </p:nvGrpSpPr>
        <p:grpSpPr>
          <a:xfrm rot="307705">
            <a:off x="-972692" y="4245426"/>
            <a:ext cx="3537592" cy="1640574"/>
            <a:chOff x="562325" y="4299325"/>
            <a:chExt cx="2123700" cy="984875"/>
          </a:xfrm>
        </p:grpSpPr>
        <p:sp>
          <p:nvSpPr>
            <p:cNvPr id="35096" name="Google Shape;35096;p45"/>
            <p:cNvSpPr/>
            <p:nvPr/>
          </p:nvSpPr>
          <p:spPr>
            <a:xfrm>
              <a:off x="2676950" y="5140950"/>
              <a:ext cx="9075" cy="21150"/>
            </a:xfrm>
            <a:custGeom>
              <a:avLst/>
              <a:gdLst/>
              <a:ahLst/>
              <a:cxnLst/>
              <a:rect l="l" t="t" r="r" b="b"/>
              <a:pathLst>
                <a:path w="363" h="846" extrusionOk="0">
                  <a:moveTo>
                    <a:pt x="362" y="1"/>
                  </a:moveTo>
                  <a:cubicBezTo>
                    <a:pt x="179" y="1"/>
                    <a:pt x="0" y="242"/>
                    <a:pt x="0" y="421"/>
                  </a:cubicBezTo>
                  <a:cubicBezTo>
                    <a:pt x="0" y="541"/>
                    <a:pt x="58" y="662"/>
                    <a:pt x="121" y="783"/>
                  </a:cubicBezTo>
                  <a:lnTo>
                    <a:pt x="179" y="845"/>
                  </a:lnTo>
                  <a:cubicBezTo>
                    <a:pt x="300" y="541"/>
                    <a:pt x="362" y="300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7" name="Google Shape;35097;p45"/>
            <p:cNvSpPr/>
            <p:nvPr/>
          </p:nvSpPr>
          <p:spPr>
            <a:xfrm>
              <a:off x="2676950" y="5104750"/>
              <a:ext cx="7500" cy="18125"/>
            </a:xfrm>
            <a:custGeom>
              <a:avLst/>
              <a:gdLst/>
              <a:ahLst/>
              <a:cxnLst/>
              <a:rect l="l" t="t" r="r" b="b"/>
              <a:pathLst>
                <a:path w="300" h="725" extrusionOk="0">
                  <a:moveTo>
                    <a:pt x="58" y="1"/>
                  </a:moveTo>
                  <a:cubicBezTo>
                    <a:pt x="0" y="59"/>
                    <a:pt x="0" y="179"/>
                    <a:pt x="0" y="300"/>
                  </a:cubicBezTo>
                  <a:cubicBezTo>
                    <a:pt x="0" y="421"/>
                    <a:pt x="58" y="541"/>
                    <a:pt x="121" y="604"/>
                  </a:cubicBezTo>
                  <a:cubicBezTo>
                    <a:pt x="179" y="662"/>
                    <a:pt x="242" y="725"/>
                    <a:pt x="300" y="725"/>
                  </a:cubicBezTo>
                  <a:cubicBezTo>
                    <a:pt x="242" y="483"/>
                    <a:pt x="179" y="242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8" name="Google Shape;35098;p45"/>
            <p:cNvSpPr/>
            <p:nvPr/>
          </p:nvSpPr>
          <p:spPr>
            <a:xfrm>
              <a:off x="2634725" y="5180175"/>
              <a:ext cx="22575" cy="16550"/>
            </a:xfrm>
            <a:custGeom>
              <a:avLst/>
              <a:gdLst/>
              <a:ahLst/>
              <a:cxnLst/>
              <a:rect l="l" t="t" r="r" b="b"/>
              <a:pathLst>
                <a:path w="903" h="662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541"/>
                    <a:pt x="0" y="604"/>
                    <a:pt x="58" y="662"/>
                  </a:cubicBezTo>
                  <a:cubicBezTo>
                    <a:pt x="362" y="541"/>
                    <a:pt x="661" y="483"/>
                    <a:pt x="903" y="300"/>
                  </a:cubicBezTo>
                  <a:cubicBezTo>
                    <a:pt x="845" y="121"/>
                    <a:pt x="66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9" name="Google Shape;35099;p45"/>
            <p:cNvSpPr/>
            <p:nvPr/>
          </p:nvSpPr>
          <p:spPr>
            <a:xfrm>
              <a:off x="26347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0" name="Google Shape;35100;p45"/>
            <p:cNvSpPr/>
            <p:nvPr/>
          </p:nvSpPr>
          <p:spPr>
            <a:xfrm>
              <a:off x="26347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1" name="Google Shape;35101;p45"/>
            <p:cNvSpPr/>
            <p:nvPr/>
          </p:nvSpPr>
          <p:spPr>
            <a:xfrm>
              <a:off x="26347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2" name="Google Shape;35102;p45"/>
            <p:cNvSpPr/>
            <p:nvPr/>
          </p:nvSpPr>
          <p:spPr>
            <a:xfrm>
              <a:off x="2634725" y="5027775"/>
              <a:ext cx="10525" cy="15100"/>
            </a:xfrm>
            <a:custGeom>
              <a:avLst/>
              <a:gdLst/>
              <a:ahLst/>
              <a:cxnLst/>
              <a:rect l="l" t="t" r="r" b="b"/>
              <a:pathLst>
                <a:path w="421" h="604" extrusionOk="0">
                  <a:moveTo>
                    <a:pt x="58" y="0"/>
                  </a:moveTo>
                  <a:cubicBezTo>
                    <a:pt x="0" y="63"/>
                    <a:pt x="0" y="121"/>
                    <a:pt x="0" y="184"/>
                  </a:cubicBezTo>
                  <a:cubicBezTo>
                    <a:pt x="0" y="305"/>
                    <a:pt x="58" y="425"/>
                    <a:pt x="179" y="483"/>
                  </a:cubicBezTo>
                  <a:cubicBezTo>
                    <a:pt x="241" y="604"/>
                    <a:pt x="362" y="604"/>
                    <a:pt x="420" y="604"/>
                  </a:cubicBezTo>
                  <a:cubicBezTo>
                    <a:pt x="299" y="425"/>
                    <a:pt x="179" y="242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3" name="Google Shape;35103;p45"/>
            <p:cNvSpPr/>
            <p:nvPr/>
          </p:nvSpPr>
          <p:spPr>
            <a:xfrm>
              <a:off x="2592475" y="51801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242" y="903"/>
                    <a:pt x="300" y="903"/>
                  </a:cubicBezTo>
                  <a:cubicBezTo>
                    <a:pt x="484" y="903"/>
                    <a:pt x="662" y="845"/>
                    <a:pt x="783" y="845"/>
                  </a:cubicBezTo>
                  <a:cubicBezTo>
                    <a:pt x="903" y="724"/>
                    <a:pt x="966" y="60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4" name="Google Shape;35104;p45"/>
            <p:cNvSpPr/>
            <p:nvPr/>
          </p:nvSpPr>
          <p:spPr>
            <a:xfrm>
              <a:off x="25924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5" name="Google Shape;35105;p45"/>
            <p:cNvSpPr/>
            <p:nvPr/>
          </p:nvSpPr>
          <p:spPr>
            <a:xfrm>
              <a:off x="25924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6" name="Google Shape;35106;p45"/>
            <p:cNvSpPr/>
            <p:nvPr/>
          </p:nvSpPr>
          <p:spPr>
            <a:xfrm>
              <a:off x="25924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7" name="Google Shape;35107;p45"/>
            <p:cNvSpPr/>
            <p:nvPr/>
          </p:nvSpPr>
          <p:spPr>
            <a:xfrm>
              <a:off x="25924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8" name="Google Shape;35108;p45"/>
            <p:cNvSpPr/>
            <p:nvPr/>
          </p:nvSpPr>
          <p:spPr>
            <a:xfrm>
              <a:off x="2592475" y="49810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300" y="1"/>
                  </a:moveTo>
                  <a:cubicBezTo>
                    <a:pt x="179" y="59"/>
                    <a:pt x="1" y="242"/>
                    <a:pt x="1" y="421"/>
                  </a:cubicBezTo>
                  <a:cubicBezTo>
                    <a:pt x="1" y="541"/>
                    <a:pt x="59" y="662"/>
                    <a:pt x="179" y="783"/>
                  </a:cubicBezTo>
                  <a:cubicBezTo>
                    <a:pt x="242" y="845"/>
                    <a:pt x="421" y="903"/>
                    <a:pt x="541" y="903"/>
                  </a:cubicBezTo>
                  <a:cubicBezTo>
                    <a:pt x="662" y="903"/>
                    <a:pt x="783" y="845"/>
                    <a:pt x="903" y="725"/>
                  </a:cubicBezTo>
                  <a:cubicBezTo>
                    <a:pt x="662" y="483"/>
                    <a:pt x="484" y="242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9" name="Google Shape;35109;p45"/>
            <p:cNvSpPr/>
            <p:nvPr/>
          </p:nvSpPr>
          <p:spPr>
            <a:xfrm>
              <a:off x="25517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0" name="Google Shape;35110;p45"/>
            <p:cNvSpPr/>
            <p:nvPr/>
          </p:nvSpPr>
          <p:spPr>
            <a:xfrm>
              <a:off x="25517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1" name="Google Shape;35111;p45"/>
            <p:cNvSpPr/>
            <p:nvPr/>
          </p:nvSpPr>
          <p:spPr>
            <a:xfrm>
              <a:off x="25517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2" name="Google Shape;35112;p45"/>
            <p:cNvSpPr/>
            <p:nvPr/>
          </p:nvSpPr>
          <p:spPr>
            <a:xfrm>
              <a:off x="25517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3" name="Google Shape;35113;p45"/>
            <p:cNvSpPr/>
            <p:nvPr/>
          </p:nvSpPr>
          <p:spPr>
            <a:xfrm>
              <a:off x="25517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4" name="Google Shape;35114;p45"/>
            <p:cNvSpPr/>
            <p:nvPr/>
          </p:nvSpPr>
          <p:spPr>
            <a:xfrm>
              <a:off x="25517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5" name="Google Shape;35115;p45"/>
            <p:cNvSpPr/>
            <p:nvPr/>
          </p:nvSpPr>
          <p:spPr>
            <a:xfrm>
              <a:off x="25517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845" y="242"/>
                    <a:pt x="724" y="121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6" name="Google Shape;35116;p45"/>
            <p:cNvSpPr/>
            <p:nvPr/>
          </p:nvSpPr>
          <p:spPr>
            <a:xfrm>
              <a:off x="25094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7" name="Google Shape;35117;p45"/>
            <p:cNvSpPr/>
            <p:nvPr/>
          </p:nvSpPr>
          <p:spPr>
            <a:xfrm>
              <a:off x="25094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8" name="Google Shape;35118;p45"/>
            <p:cNvSpPr/>
            <p:nvPr/>
          </p:nvSpPr>
          <p:spPr>
            <a:xfrm>
              <a:off x="25094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9" name="Google Shape;35119;p45"/>
            <p:cNvSpPr/>
            <p:nvPr/>
          </p:nvSpPr>
          <p:spPr>
            <a:xfrm>
              <a:off x="25094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0" name="Google Shape;35120;p45"/>
            <p:cNvSpPr/>
            <p:nvPr/>
          </p:nvSpPr>
          <p:spPr>
            <a:xfrm>
              <a:off x="25094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1" name="Google Shape;35121;p45"/>
            <p:cNvSpPr/>
            <p:nvPr/>
          </p:nvSpPr>
          <p:spPr>
            <a:xfrm>
              <a:off x="25094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2" name="Google Shape;35122;p45"/>
            <p:cNvSpPr/>
            <p:nvPr/>
          </p:nvSpPr>
          <p:spPr>
            <a:xfrm>
              <a:off x="25094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3" name="Google Shape;35123;p45"/>
            <p:cNvSpPr/>
            <p:nvPr/>
          </p:nvSpPr>
          <p:spPr>
            <a:xfrm>
              <a:off x="25094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4" name="Google Shape;35124;p45"/>
            <p:cNvSpPr/>
            <p:nvPr/>
          </p:nvSpPr>
          <p:spPr>
            <a:xfrm>
              <a:off x="24688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5" name="Google Shape;35125;p45"/>
            <p:cNvSpPr/>
            <p:nvPr/>
          </p:nvSpPr>
          <p:spPr>
            <a:xfrm>
              <a:off x="24688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6" name="Google Shape;35126;p45"/>
            <p:cNvSpPr/>
            <p:nvPr/>
          </p:nvSpPr>
          <p:spPr>
            <a:xfrm>
              <a:off x="24688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03" y="483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7" name="Google Shape;35127;p45"/>
            <p:cNvSpPr/>
            <p:nvPr/>
          </p:nvSpPr>
          <p:spPr>
            <a:xfrm>
              <a:off x="24688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8" name="Google Shape;35128;p45"/>
            <p:cNvSpPr/>
            <p:nvPr/>
          </p:nvSpPr>
          <p:spPr>
            <a:xfrm>
              <a:off x="24688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9" name="Google Shape;35129;p45"/>
            <p:cNvSpPr/>
            <p:nvPr/>
          </p:nvSpPr>
          <p:spPr>
            <a:xfrm>
              <a:off x="24688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0" name="Google Shape;35130;p45"/>
            <p:cNvSpPr/>
            <p:nvPr/>
          </p:nvSpPr>
          <p:spPr>
            <a:xfrm>
              <a:off x="24688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1" name="Google Shape;35131;p45"/>
            <p:cNvSpPr/>
            <p:nvPr/>
          </p:nvSpPr>
          <p:spPr>
            <a:xfrm>
              <a:off x="24688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2" name="Google Shape;35132;p45"/>
            <p:cNvSpPr/>
            <p:nvPr/>
          </p:nvSpPr>
          <p:spPr>
            <a:xfrm>
              <a:off x="24688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3" name="Google Shape;35133;p45"/>
            <p:cNvSpPr/>
            <p:nvPr/>
          </p:nvSpPr>
          <p:spPr>
            <a:xfrm>
              <a:off x="24265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4" name="Google Shape;35134;p45"/>
            <p:cNvSpPr/>
            <p:nvPr/>
          </p:nvSpPr>
          <p:spPr>
            <a:xfrm>
              <a:off x="24265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5" name="Google Shape;35135;p45"/>
            <p:cNvSpPr/>
            <p:nvPr/>
          </p:nvSpPr>
          <p:spPr>
            <a:xfrm>
              <a:off x="24265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6" name="Google Shape;35136;p45"/>
            <p:cNvSpPr/>
            <p:nvPr/>
          </p:nvSpPr>
          <p:spPr>
            <a:xfrm>
              <a:off x="24265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7" name="Google Shape;35137;p45"/>
            <p:cNvSpPr/>
            <p:nvPr/>
          </p:nvSpPr>
          <p:spPr>
            <a:xfrm>
              <a:off x="24265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8" name="Google Shape;35138;p45"/>
            <p:cNvSpPr/>
            <p:nvPr/>
          </p:nvSpPr>
          <p:spPr>
            <a:xfrm>
              <a:off x="24265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9" name="Google Shape;35139;p45"/>
            <p:cNvSpPr/>
            <p:nvPr/>
          </p:nvSpPr>
          <p:spPr>
            <a:xfrm>
              <a:off x="24265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0" name="Google Shape;35140;p45"/>
            <p:cNvSpPr/>
            <p:nvPr/>
          </p:nvSpPr>
          <p:spPr>
            <a:xfrm>
              <a:off x="24265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1" name="Google Shape;35141;p45"/>
            <p:cNvSpPr/>
            <p:nvPr/>
          </p:nvSpPr>
          <p:spPr>
            <a:xfrm>
              <a:off x="24265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2" name="Google Shape;35142;p45"/>
            <p:cNvSpPr/>
            <p:nvPr/>
          </p:nvSpPr>
          <p:spPr>
            <a:xfrm>
              <a:off x="24265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3" name="Google Shape;35143;p45"/>
            <p:cNvSpPr/>
            <p:nvPr/>
          </p:nvSpPr>
          <p:spPr>
            <a:xfrm>
              <a:off x="2387350" y="5220825"/>
              <a:ext cx="18125" cy="4625"/>
            </a:xfrm>
            <a:custGeom>
              <a:avLst/>
              <a:gdLst/>
              <a:ahLst/>
              <a:cxnLst/>
              <a:rect l="l" t="t" r="r" b="b"/>
              <a:pathLst>
                <a:path w="725" h="185" extrusionOk="0">
                  <a:moveTo>
                    <a:pt x="363" y="1"/>
                  </a:moveTo>
                  <a:cubicBezTo>
                    <a:pt x="242" y="1"/>
                    <a:pt x="121" y="64"/>
                    <a:pt x="1" y="184"/>
                  </a:cubicBezTo>
                  <a:cubicBezTo>
                    <a:pt x="242" y="122"/>
                    <a:pt x="483" y="122"/>
                    <a:pt x="725" y="122"/>
                  </a:cubicBezTo>
                  <a:cubicBezTo>
                    <a:pt x="604" y="1"/>
                    <a:pt x="483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4" name="Google Shape;35144;p45"/>
            <p:cNvSpPr/>
            <p:nvPr/>
          </p:nvSpPr>
          <p:spPr>
            <a:xfrm>
              <a:off x="23843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5" name="Google Shape;35145;p45"/>
            <p:cNvSpPr/>
            <p:nvPr/>
          </p:nvSpPr>
          <p:spPr>
            <a:xfrm>
              <a:off x="23843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99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6" name="Google Shape;35146;p45"/>
            <p:cNvSpPr/>
            <p:nvPr/>
          </p:nvSpPr>
          <p:spPr>
            <a:xfrm>
              <a:off x="23843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7" name="Google Shape;35147;p45"/>
            <p:cNvSpPr/>
            <p:nvPr/>
          </p:nvSpPr>
          <p:spPr>
            <a:xfrm>
              <a:off x="23843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8" name="Google Shape;35148;p45"/>
            <p:cNvSpPr/>
            <p:nvPr/>
          </p:nvSpPr>
          <p:spPr>
            <a:xfrm>
              <a:off x="23843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67" y="870"/>
                    <a:pt x="355" y="928"/>
                    <a:pt x="443" y="928"/>
                  </a:cubicBezTo>
                  <a:cubicBezTo>
                    <a:pt x="476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9" name="Google Shape;35149;p45"/>
            <p:cNvSpPr/>
            <p:nvPr/>
          </p:nvSpPr>
          <p:spPr>
            <a:xfrm>
              <a:off x="23843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0" name="Google Shape;35150;p45"/>
            <p:cNvSpPr/>
            <p:nvPr/>
          </p:nvSpPr>
          <p:spPr>
            <a:xfrm>
              <a:off x="23843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99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1" name="Google Shape;35151;p45"/>
            <p:cNvSpPr/>
            <p:nvPr/>
          </p:nvSpPr>
          <p:spPr>
            <a:xfrm>
              <a:off x="23843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2" name="Google Shape;35152;p45"/>
            <p:cNvSpPr/>
            <p:nvPr/>
          </p:nvSpPr>
          <p:spPr>
            <a:xfrm>
              <a:off x="23843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99" y="845"/>
                    <a:pt x="420" y="903"/>
                    <a:pt x="541" y="903"/>
                  </a:cubicBezTo>
                  <a:cubicBezTo>
                    <a:pt x="782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3" name="Google Shape;35153;p45"/>
            <p:cNvSpPr/>
            <p:nvPr/>
          </p:nvSpPr>
          <p:spPr>
            <a:xfrm>
              <a:off x="23843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4" name="Google Shape;35154;p45"/>
            <p:cNvSpPr/>
            <p:nvPr/>
          </p:nvSpPr>
          <p:spPr>
            <a:xfrm>
              <a:off x="23843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99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5" name="Google Shape;35155;p45"/>
            <p:cNvSpPr/>
            <p:nvPr/>
          </p:nvSpPr>
          <p:spPr>
            <a:xfrm>
              <a:off x="2343550" y="5220825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483" y="1"/>
                  </a:moveTo>
                  <a:cubicBezTo>
                    <a:pt x="242" y="1"/>
                    <a:pt x="63" y="122"/>
                    <a:pt x="1" y="363"/>
                  </a:cubicBezTo>
                  <a:cubicBezTo>
                    <a:pt x="305" y="305"/>
                    <a:pt x="604" y="305"/>
                    <a:pt x="908" y="242"/>
                  </a:cubicBezTo>
                  <a:cubicBezTo>
                    <a:pt x="845" y="64"/>
                    <a:pt x="667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6" name="Google Shape;35156;p45"/>
            <p:cNvSpPr/>
            <p:nvPr/>
          </p:nvSpPr>
          <p:spPr>
            <a:xfrm>
              <a:off x="23435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7" name="Google Shape;35157;p45"/>
            <p:cNvSpPr/>
            <p:nvPr/>
          </p:nvSpPr>
          <p:spPr>
            <a:xfrm>
              <a:off x="23435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8" name="Google Shape;35158;p45"/>
            <p:cNvSpPr/>
            <p:nvPr/>
          </p:nvSpPr>
          <p:spPr>
            <a:xfrm>
              <a:off x="23435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9" name="Google Shape;35159;p45"/>
            <p:cNvSpPr/>
            <p:nvPr/>
          </p:nvSpPr>
          <p:spPr>
            <a:xfrm>
              <a:off x="23435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0" name="Google Shape;35160;p45"/>
            <p:cNvSpPr/>
            <p:nvPr/>
          </p:nvSpPr>
          <p:spPr>
            <a:xfrm>
              <a:off x="23435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1" name="Google Shape;35161;p45"/>
            <p:cNvSpPr/>
            <p:nvPr/>
          </p:nvSpPr>
          <p:spPr>
            <a:xfrm>
              <a:off x="23435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2" name="Google Shape;35162;p45"/>
            <p:cNvSpPr/>
            <p:nvPr/>
          </p:nvSpPr>
          <p:spPr>
            <a:xfrm>
              <a:off x="23435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3" name="Google Shape;35163;p45"/>
            <p:cNvSpPr/>
            <p:nvPr/>
          </p:nvSpPr>
          <p:spPr>
            <a:xfrm>
              <a:off x="23435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4" name="Google Shape;35164;p45"/>
            <p:cNvSpPr/>
            <p:nvPr/>
          </p:nvSpPr>
          <p:spPr>
            <a:xfrm>
              <a:off x="23435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5" name="Google Shape;35165;p45"/>
            <p:cNvSpPr/>
            <p:nvPr/>
          </p:nvSpPr>
          <p:spPr>
            <a:xfrm>
              <a:off x="23435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6" name="Google Shape;35166;p45"/>
            <p:cNvSpPr/>
            <p:nvPr/>
          </p:nvSpPr>
          <p:spPr>
            <a:xfrm>
              <a:off x="23435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7" name="Google Shape;35167;p45"/>
            <p:cNvSpPr/>
            <p:nvPr/>
          </p:nvSpPr>
          <p:spPr>
            <a:xfrm>
              <a:off x="23435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305" y="0"/>
                  </a:moveTo>
                  <a:cubicBezTo>
                    <a:pt x="121" y="121"/>
                    <a:pt x="1" y="300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725" y="300"/>
                    <a:pt x="546" y="179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8" name="Google Shape;35168;p45"/>
            <p:cNvSpPr/>
            <p:nvPr/>
          </p:nvSpPr>
          <p:spPr>
            <a:xfrm>
              <a:off x="2301325" y="5220825"/>
              <a:ext cx="24150" cy="12100"/>
            </a:xfrm>
            <a:custGeom>
              <a:avLst/>
              <a:gdLst/>
              <a:ahLst/>
              <a:cxnLst/>
              <a:rect l="l" t="t" r="r" b="b"/>
              <a:pathLst>
                <a:path w="966" h="484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lnTo>
                    <a:pt x="0" y="484"/>
                  </a:lnTo>
                  <a:cubicBezTo>
                    <a:pt x="362" y="484"/>
                    <a:pt x="666" y="426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9" name="Google Shape;35169;p45"/>
            <p:cNvSpPr/>
            <p:nvPr/>
          </p:nvSpPr>
          <p:spPr>
            <a:xfrm>
              <a:off x="23013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0" name="Google Shape;35170;p45"/>
            <p:cNvSpPr/>
            <p:nvPr/>
          </p:nvSpPr>
          <p:spPr>
            <a:xfrm>
              <a:off x="23013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1" name="Google Shape;35171;p45"/>
            <p:cNvSpPr/>
            <p:nvPr/>
          </p:nvSpPr>
          <p:spPr>
            <a:xfrm>
              <a:off x="23013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2" name="Google Shape;35172;p45"/>
            <p:cNvSpPr/>
            <p:nvPr/>
          </p:nvSpPr>
          <p:spPr>
            <a:xfrm>
              <a:off x="23013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3" name="Google Shape;35173;p45"/>
            <p:cNvSpPr/>
            <p:nvPr/>
          </p:nvSpPr>
          <p:spPr>
            <a:xfrm>
              <a:off x="23013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4" name="Google Shape;35174;p45"/>
            <p:cNvSpPr/>
            <p:nvPr/>
          </p:nvSpPr>
          <p:spPr>
            <a:xfrm>
              <a:off x="23013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5" name="Google Shape;35175;p45"/>
            <p:cNvSpPr/>
            <p:nvPr/>
          </p:nvSpPr>
          <p:spPr>
            <a:xfrm>
              <a:off x="23013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6" name="Google Shape;35176;p45"/>
            <p:cNvSpPr/>
            <p:nvPr/>
          </p:nvSpPr>
          <p:spPr>
            <a:xfrm>
              <a:off x="23013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7" name="Google Shape;35177;p45"/>
            <p:cNvSpPr/>
            <p:nvPr/>
          </p:nvSpPr>
          <p:spPr>
            <a:xfrm>
              <a:off x="23013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8" name="Google Shape;35178;p45"/>
            <p:cNvSpPr/>
            <p:nvPr/>
          </p:nvSpPr>
          <p:spPr>
            <a:xfrm>
              <a:off x="23013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9" name="Google Shape;35179;p45"/>
            <p:cNvSpPr/>
            <p:nvPr/>
          </p:nvSpPr>
          <p:spPr>
            <a:xfrm>
              <a:off x="23013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0" name="Google Shape;35180;p45"/>
            <p:cNvSpPr/>
            <p:nvPr/>
          </p:nvSpPr>
          <p:spPr>
            <a:xfrm>
              <a:off x="23013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1" name="Google Shape;35181;p45"/>
            <p:cNvSpPr/>
            <p:nvPr/>
          </p:nvSpPr>
          <p:spPr>
            <a:xfrm>
              <a:off x="2301325" y="47110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0" y="1"/>
                  </a:moveTo>
                  <a:cubicBezTo>
                    <a:pt x="0" y="121"/>
                    <a:pt x="63" y="242"/>
                    <a:pt x="184" y="363"/>
                  </a:cubicBezTo>
                  <a:cubicBezTo>
                    <a:pt x="242" y="425"/>
                    <a:pt x="362" y="483"/>
                    <a:pt x="483" y="483"/>
                  </a:cubicBezTo>
                  <a:cubicBezTo>
                    <a:pt x="604" y="483"/>
                    <a:pt x="666" y="425"/>
                    <a:pt x="724" y="425"/>
                  </a:cubicBezTo>
                  <a:cubicBezTo>
                    <a:pt x="604" y="305"/>
                    <a:pt x="483" y="242"/>
                    <a:pt x="362" y="18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2" name="Google Shape;35182;p45"/>
            <p:cNvSpPr/>
            <p:nvPr/>
          </p:nvSpPr>
          <p:spPr>
            <a:xfrm>
              <a:off x="2260650" y="5220825"/>
              <a:ext cx="22600" cy="16700"/>
            </a:xfrm>
            <a:custGeom>
              <a:avLst/>
              <a:gdLst/>
              <a:ahLst/>
              <a:cxnLst/>
              <a:rect l="l" t="t" r="r" b="b"/>
              <a:pathLst>
                <a:path w="904" h="668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lnTo>
                    <a:pt x="1" y="667"/>
                  </a:lnTo>
                  <a:cubicBezTo>
                    <a:pt x="300" y="604"/>
                    <a:pt x="604" y="604"/>
                    <a:pt x="903" y="546"/>
                  </a:cubicBezTo>
                  <a:lnTo>
                    <a:pt x="903" y="426"/>
                  </a:ln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3" name="Google Shape;35183;p45"/>
            <p:cNvSpPr/>
            <p:nvPr/>
          </p:nvSpPr>
          <p:spPr>
            <a:xfrm>
              <a:off x="226065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4" name="Google Shape;35184;p45"/>
            <p:cNvSpPr/>
            <p:nvPr/>
          </p:nvSpPr>
          <p:spPr>
            <a:xfrm>
              <a:off x="226065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5" name="Google Shape;35185;p45"/>
            <p:cNvSpPr/>
            <p:nvPr/>
          </p:nvSpPr>
          <p:spPr>
            <a:xfrm>
              <a:off x="226065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03" y="483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6" name="Google Shape;35186;p45"/>
            <p:cNvSpPr/>
            <p:nvPr/>
          </p:nvSpPr>
          <p:spPr>
            <a:xfrm>
              <a:off x="226065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7" name="Google Shape;35187;p45"/>
            <p:cNvSpPr/>
            <p:nvPr/>
          </p:nvSpPr>
          <p:spPr>
            <a:xfrm>
              <a:off x="226065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8" name="Google Shape;35188;p45"/>
            <p:cNvSpPr/>
            <p:nvPr/>
          </p:nvSpPr>
          <p:spPr>
            <a:xfrm>
              <a:off x="226065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9" name="Google Shape;35189;p45"/>
            <p:cNvSpPr/>
            <p:nvPr/>
          </p:nvSpPr>
          <p:spPr>
            <a:xfrm>
              <a:off x="226065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0" name="Google Shape;35190;p45"/>
            <p:cNvSpPr/>
            <p:nvPr/>
          </p:nvSpPr>
          <p:spPr>
            <a:xfrm>
              <a:off x="226065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1" name="Google Shape;35191;p45"/>
            <p:cNvSpPr/>
            <p:nvPr/>
          </p:nvSpPr>
          <p:spPr>
            <a:xfrm>
              <a:off x="226065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2" name="Google Shape;35192;p45"/>
            <p:cNvSpPr/>
            <p:nvPr/>
          </p:nvSpPr>
          <p:spPr>
            <a:xfrm>
              <a:off x="226065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3" name="Google Shape;35193;p45"/>
            <p:cNvSpPr/>
            <p:nvPr/>
          </p:nvSpPr>
          <p:spPr>
            <a:xfrm>
              <a:off x="226065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4" name="Google Shape;35194;p45"/>
            <p:cNvSpPr/>
            <p:nvPr/>
          </p:nvSpPr>
          <p:spPr>
            <a:xfrm>
              <a:off x="226065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03" y="483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5" name="Google Shape;35195;p45"/>
            <p:cNvSpPr/>
            <p:nvPr/>
          </p:nvSpPr>
          <p:spPr>
            <a:xfrm>
              <a:off x="226065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6" name="Google Shape;35196;p45"/>
            <p:cNvSpPr/>
            <p:nvPr/>
          </p:nvSpPr>
          <p:spPr>
            <a:xfrm>
              <a:off x="2218425" y="5220825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8" y="667"/>
                    <a:pt x="121" y="788"/>
                  </a:cubicBezTo>
                  <a:cubicBezTo>
                    <a:pt x="363" y="725"/>
                    <a:pt x="604" y="725"/>
                    <a:pt x="845" y="725"/>
                  </a:cubicBezTo>
                  <a:cubicBezTo>
                    <a:pt x="903" y="604"/>
                    <a:pt x="966" y="546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7" name="Google Shape;35197;p45"/>
            <p:cNvSpPr/>
            <p:nvPr/>
          </p:nvSpPr>
          <p:spPr>
            <a:xfrm>
              <a:off x="22184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8" name="Google Shape;35198;p45"/>
            <p:cNvSpPr/>
            <p:nvPr/>
          </p:nvSpPr>
          <p:spPr>
            <a:xfrm>
              <a:off x="22184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9" name="Google Shape;35199;p45"/>
            <p:cNvSpPr/>
            <p:nvPr/>
          </p:nvSpPr>
          <p:spPr>
            <a:xfrm>
              <a:off x="22184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0" name="Google Shape;35200;p45"/>
            <p:cNvSpPr/>
            <p:nvPr/>
          </p:nvSpPr>
          <p:spPr>
            <a:xfrm>
              <a:off x="22184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1" name="Google Shape;35201;p45"/>
            <p:cNvSpPr/>
            <p:nvPr/>
          </p:nvSpPr>
          <p:spPr>
            <a:xfrm>
              <a:off x="22184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2" name="Google Shape;35202;p45"/>
            <p:cNvSpPr/>
            <p:nvPr/>
          </p:nvSpPr>
          <p:spPr>
            <a:xfrm>
              <a:off x="22184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3" name="Google Shape;35203;p45"/>
            <p:cNvSpPr/>
            <p:nvPr/>
          </p:nvSpPr>
          <p:spPr>
            <a:xfrm>
              <a:off x="22184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8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4" name="Google Shape;35204;p45"/>
            <p:cNvSpPr/>
            <p:nvPr/>
          </p:nvSpPr>
          <p:spPr>
            <a:xfrm>
              <a:off x="22184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5" name="Google Shape;35205;p45"/>
            <p:cNvSpPr/>
            <p:nvPr/>
          </p:nvSpPr>
          <p:spPr>
            <a:xfrm>
              <a:off x="22184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6" name="Google Shape;35206;p45"/>
            <p:cNvSpPr/>
            <p:nvPr/>
          </p:nvSpPr>
          <p:spPr>
            <a:xfrm>
              <a:off x="22184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7" name="Google Shape;35207;p45"/>
            <p:cNvSpPr/>
            <p:nvPr/>
          </p:nvSpPr>
          <p:spPr>
            <a:xfrm>
              <a:off x="22184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8" name="Google Shape;35208;p45"/>
            <p:cNvSpPr/>
            <p:nvPr/>
          </p:nvSpPr>
          <p:spPr>
            <a:xfrm>
              <a:off x="22184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9" name="Google Shape;35209;p45"/>
            <p:cNvSpPr/>
            <p:nvPr/>
          </p:nvSpPr>
          <p:spPr>
            <a:xfrm>
              <a:off x="22184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0" name="Google Shape;35210;p45"/>
            <p:cNvSpPr/>
            <p:nvPr/>
          </p:nvSpPr>
          <p:spPr>
            <a:xfrm>
              <a:off x="2219875" y="4677850"/>
              <a:ext cx="15100" cy="5175"/>
            </a:xfrm>
            <a:custGeom>
              <a:avLst/>
              <a:gdLst/>
              <a:ahLst/>
              <a:cxnLst/>
              <a:rect l="l" t="t" r="r" b="b"/>
              <a:pathLst>
                <a:path w="604" h="207" extrusionOk="0">
                  <a:moveTo>
                    <a:pt x="0" y="0"/>
                  </a:moveTo>
                  <a:cubicBezTo>
                    <a:pt x="13" y="4"/>
                    <a:pt x="25" y="7"/>
                    <a:pt x="38" y="10"/>
                  </a:cubicBezTo>
                  <a:lnTo>
                    <a:pt x="38" y="10"/>
                  </a:lnTo>
                  <a:cubicBezTo>
                    <a:pt x="28" y="4"/>
                    <a:pt x="16" y="0"/>
                    <a:pt x="0" y="0"/>
                  </a:cubicBezTo>
                  <a:close/>
                  <a:moveTo>
                    <a:pt x="38" y="10"/>
                  </a:moveTo>
                  <a:lnTo>
                    <a:pt x="38" y="10"/>
                  </a:lnTo>
                  <a:cubicBezTo>
                    <a:pt x="67" y="28"/>
                    <a:pt x="78" y="63"/>
                    <a:pt x="121" y="63"/>
                  </a:cubicBezTo>
                  <a:cubicBezTo>
                    <a:pt x="167" y="152"/>
                    <a:pt x="244" y="206"/>
                    <a:pt x="330" y="206"/>
                  </a:cubicBezTo>
                  <a:cubicBezTo>
                    <a:pt x="361" y="206"/>
                    <a:pt x="393" y="199"/>
                    <a:pt x="425" y="184"/>
                  </a:cubicBezTo>
                  <a:lnTo>
                    <a:pt x="604" y="184"/>
                  </a:lnTo>
                  <a:cubicBezTo>
                    <a:pt x="434" y="124"/>
                    <a:pt x="261" y="69"/>
                    <a:pt x="38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1" name="Google Shape;35211;p45"/>
            <p:cNvSpPr/>
            <p:nvPr/>
          </p:nvSpPr>
          <p:spPr>
            <a:xfrm>
              <a:off x="217765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184" y="846"/>
                    <a:pt x="242" y="846"/>
                    <a:pt x="304" y="908"/>
                  </a:cubicBezTo>
                  <a:cubicBezTo>
                    <a:pt x="425" y="908"/>
                    <a:pt x="546" y="846"/>
                    <a:pt x="666" y="846"/>
                  </a:cubicBezTo>
                  <a:cubicBezTo>
                    <a:pt x="845" y="788"/>
                    <a:pt x="908" y="604"/>
                    <a:pt x="908" y="426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2" name="Google Shape;35212;p45"/>
            <p:cNvSpPr/>
            <p:nvPr/>
          </p:nvSpPr>
          <p:spPr>
            <a:xfrm>
              <a:off x="217765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3" name="Google Shape;35213;p45"/>
            <p:cNvSpPr/>
            <p:nvPr/>
          </p:nvSpPr>
          <p:spPr>
            <a:xfrm>
              <a:off x="217765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4" name="Google Shape;35214;p45"/>
            <p:cNvSpPr/>
            <p:nvPr/>
          </p:nvSpPr>
          <p:spPr>
            <a:xfrm>
              <a:off x="217765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4"/>
                    <a:pt x="908" y="483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5" name="Google Shape;35215;p45"/>
            <p:cNvSpPr/>
            <p:nvPr/>
          </p:nvSpPr>
          <p:spPr>
            <a:xfrm>
              <a:off x="217765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6" name="Google Shape;35216;p45"/>
            <p:cNvSpPr/>
            <p:nvPr/>
          </p:nvSpPr>
          <p:spPr>
            <a:xfrm>
              <a:off x="217765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7" name="Google Shape;35217;p45"/>
            <p:cNvSpPr/>
            <p:nvPr/>
          </p:nvSpPr>
          <p:spPr>
            <a:xfrm>
              <a:off x="217765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8" name="Google Shape;35218;p45"/>
            <p:cNvSpPr/>
            <p:nvPr/>
          </p:nvSpPr>
          <p:spPr>
            <a:xfrm>
              <a:off x="217765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9" name="Google Shape;35219;p45"/>
            <p:cNvSpPr/>
            <p:nvPr/>
          </p:nvSpPr>
          <p:spPr>
            <a:xfrm>
              <a:off x="217765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0" name="Google Shape;35220;p45"/>
            <p:cNvSpPr/>
            <p:nvPr/>
          </p:nvSpPr>
          <p:spPr>
            <a:xfrm>
              <a:off x="217765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1" name="Google Shape;35221;p45"/>
            <p:cNvSpPr/>
            <p:nvPr/>
          </p:nvSpPr>
          <p:spPr>
            <a:xfrm>
              <a:off x="217765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2" name="Google Shape;35222;p45"/>
            <p:cNvSpPr/>
            <p:nvPr/>
          </p:nvSpPr>
          <p:spPr>
            <a:xfrm>
              <a:off x="217765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3" name="Google Shape;35223;p45"/>
            <p:cNvSpPr/>
            <p:nvPr/>
          </p:nvSpPr>
          <p:spPr>
            <a:xfrm>
              <a:off x="2177650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4"/>
                    <a:pt x="908" y="483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4" name="Google Shape;35224;p45"/>
            <p:cNvSpPr/>
            <p:nvPr/>
          </p:nvSpPr>
          <p:spPr>
            <a:xfrm>
              <a:off x="2177650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5" name="Google Shape;35225;p45"/>
            <p:cNvSpPr/>
            <p:nvPr/>
          </p:nvSpPr>
          <p:spPr>
            <a:xfrm>
              <a:off x="2177650" y="4667350"/>
              <a:ext cx="22700" cy="15675"/>
            </a:xfrm>
            <a:custGeom>
              <a:avLst/>
              <a:gdLst/>
              <a:ahLst/>
              <a:cxnLst/>
              <a:rect l="l" t="t" r="r" b="b"/>
              <a:pathLst>
                <a:path w="908" h="627" extrusionOk="0">
                  <a:moveTo>
                    <a:pt x="0" y="1"/>
                  </a:moveTo>
                  <a:lnTo>
                    <a:pt x="0" y="179"/>
                  </a:lnTo>
                  <a:cubicBezTo>
                    <a:pt x="0" y="300"/>
                    <a:pt x="0" y="420"/>
                    <a:pt x="121" y="483"/>
                  </a:cubicBezTo>
                  <a:cubicBezTo>
                    <a:pt x="209" y="572"/>
                    <a:pt x="298" y="626"/>
                    <a:pt x="386" y="626"/>
                  </a:cubicBezTo>
                  <a:cubicBezTo>
                    <a:pt x="419" y="626"/>
                    <a:pt x="451" y="619"/>
                    <a:pt x="483" y="604"/>
                  </a:cubicBezTo>
                  <a:cubicBezTo>
                    <a:pt x="724" y="604"/>
                    <a:pt x="908" y="420"/>
                    <a:pt x="908" y="1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6" name="Google Shape;35226;p45"/>
            <p:cNvSpPr/>
            <p:nvPr/>
          </p:nvSpPr>
          <p:spPr>
            <a:xfrm>
              <a:off x="2135400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22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7" name="Google Shape;35227;p45"/>
            <p:cNvSpPr/>
            <p:nvPr/>
          </p:nvSpPr>
          <p:spPr>
            <a:xfrm>
              <a:off x="213540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8" name="Google Shape;35228;p45"/>
            <p:cNvSpPr/>
            <p:nvPr/>
          </p:nvSpPr>
          <p:spPr>
            <a:xfrm>
              <a:off x="213540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9" name="Google Shape;35229;p45"/>
            <p:cNvSpPr/>
            <p:nvPr/>
          </p:nvSpPr>
          <p:spPr>
            <a:xfrm>
              <a:off x="213540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0" name="Google Shape;35230;p45"/>
            <p:cNvSpPr/>
            <p:nvPr/>
          </p:nvSpPr>
          <p:spPr>
            <a:xfrm>
              <a:off x="213540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1" name="Google Shape;35231;p45"/>
            <p:cNvSpPr/>
            <p:nvPr/>
          </p:nvSpPr>
          <p:spPr>
            <a:xfrm>
              <a:off x="213540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2" name="Google Shape;35232;p45"/>
            <p:cNvSpPr/>
            <p:nvPr/>
          </p:nvSpPr>
          <p:spPr>
            <a:xfrm>
              <a:off x="213540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3" name="Google Shape;35233;p45"/>
            <p:cNvSpPr/>
            <p:nvPr/>
          </p:nvSpPr>
          <p:spPr>
            <a:xfrm>
              <a:off x="213540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4" name="Google Shape;35234;p45"/>
            <p:cNvSpPr/>
            <p:nvPr/>
          </p:nvSpPr>
          <p:spPr>
            <a:xfrm>
              <a:off x="213540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5" name="Google Shape;35235;p45"/>
            <p:cNvSpPr/>
            <p:nvPr/>
          </p:nvSpPr>
          <p:spPr>
            <a:xfrm>
              <a:off x="213540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6" name="Google Shape;35236;p45"/>
            <p:cNvSpPr/>
            <p:nvPr/>
          </p:nvSpPr>
          <p:spPr>
            <a:xfrm>
              <a:off x="213540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7" name="Google Shape;35237;p45"/>
            <p:cNvSpPr/>
            <p:nvPr/>
          </p:nvSpPr>
          <p:spPr>
            <a:xfrm>
              <a:off x="213540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8" name="Google Shape;35238;p45"/>
            <p:cNvSpPr/>
            <p:nvPr/>
          </p:nvSpPr>
          <p:spPr>
            <a:xfrm>
              <a:off x="213540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9" name="Google Shape;35239;p45"/>
            <p:cNvSpPr/>
            <p:nvPr/>
          </p:nvSpPr>
          <p:spPr>
            <a:xfrm>
              <a:off x="213540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0" name="Google Shape;35240;p45"/>
            <p:cNvSpPr/>
            <p:nvPr/>
          </p:nvSpPr>
          <p:spPr>
            <a:xfrm>
              <a:off x="2135400" y="4661325"/>
              <a:ext cx="24175" cy="21700"/>
            </a:xfrm>
            <a:custGeom>
              <a:avLst/>
              <a:gdLst/>
              <a:ahLst/>
              <a:cxnLst/>
              <a:rect l="l" t="t" r="r" b="b"/>
              <a:pathLst>
                <a:path w="967" h="868" extrusionOk="0">
                  <a:moveTo>
                    <a:pt x="242" y="0"/>
                  </a:moveTo>
                  <a:cubicBezTo>
                    <a:pt x="122" y="58"/>
                    <a:pt x="1" y="242"/>
                    <a:pt x="1" y="420"/>
                  </a:cubicBezTo>
                  <a:cubicBezTo>
                    <a:pt x="1" y="541"/>
                    <a:pt x="64" y="661"/>
                    <a:pt x="122" y="724"/>
                  </a:cubicBezTo>
                  <a:cubicBezTo>
                    <a:pt x="210" y="813"/>
                    <a:pt x="299" y="867"/>
                    <a:pt x="387" y="867"/>
                  </a:cubicBezTo>
                  <a:cubicBezTo>
                    <a:pt x="419" y="867"/>
                    <a:pt x="451" y="860"/>
                    <a:pt x="484" y="845"/>
                  </a:cubicBezTo>
                  <a:cubicBezTo>
                    <a:pt x="725" y="845"/>
                    <a:pt x="966" y="661"/>
                    <a:pt x="966" y="362"/>
                  </a:cubicBezTo>
                  <a:cubicBezTo>
                    <a:pt x="966" y="242"/>
                    <a:pt x="908" y="121"/>
                    <a:pt x="788" y="58"/>
                  </a:cubicBezTo>
                  <a:cubicBezTo>
                    <a:pt x="604" y="58"/>
                    <a:pt x="426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1" name="Google Shape;35241;p45"/>
            <p:cNvSpPr/>
            <p:nvPr/>
          </p:nvSpPr>
          <p:spPr>
            <a:xfrm>
              <a:off x="20931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2" name="Google Shape;35242;p45"/>
            <p:cNvSpPr/>
            <p:nvPr/>
          </p:nvSpPr>
          <p:spPr>
            <a:xfrm>
              <a:off x="20931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3" name="Google Shape;35243;p45"/>
            <p:cNvSpPr/>
            <p:nvPr/>
          </p:nvSpPr>
          <p:spPr>
            <a:xfrm>
              <a:off x="20931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4" name="Google Shape;35244;p45"/>
            <p:cNvSpPr/>
            <p:nvPr/>
          </p:nvSpPr>
          <p:spPr>
            <a:xfrm>
              <a:off x="20931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5" name="Google Shape;35245;p45"/>
            <p:cNvSpPr/>
            <p:nvPr/>
          </p:nvSpPr>
          <p:spPr>
            <a:xfrm>
              <a:off x="20931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6" name="Google Shape;35246;p45"/>
            <p:cNvSpPr/>
            <p:nvPr/>
          </p:nvSpPr>
          <p:spPr>
            <a:xfrm>
              <a:off x="20931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7" name="Google Shape;35247;p45"/>
            <p:cNvSpPr/>
            <p:nvPr/>
          </p:nvSpPr>
          <p:spPr>
            <a:xfrm>
              <a:off x="20931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8" name="Google Shape;35248;p45"/>
            <p:cNvSpPr/>
            <p:nvPr/>
          </p:nvSpPr>
          <p:spPr>
            <a:xfrm>
              <a:off x="20931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9" name="Google Shape;35249;p45"/>
            <p:cNvSpPr/>
            <p:nvPr/>
          </p:nvSpPr>
          <p:spPr>
            <a:xfrm>
              <a:off x="20931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0" name="Google Shape;35250;p45"/>
            <p:cNvSpPr/>
            <p:nvPr/>
          </p:nvSpPr>
          <p:spPr>
            <a:xfrm>
              <a:off x="20931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1" name="Google Shape;35251;p45"/>
            <p:cNvSpPr/>
            <p:nvPr/>
          </p:nvSpPr>
          <p:spPr>
            <a:xfrm>
              <a:off x="20931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2" name="Google Shape;35252;p45"/>
            <p:cNvSpPr/>
            <p:nvPr/>
          </p:nvSpPr>
          <p:spPr>
            <a:xfrm>
              <a:off x="20931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3" name="Google Shape;35253;p45"/>
            <p:cNvSpPr/>
            <p:nvPr/>
          </p:nvSpPr>
          <p:spPr>
            <a:xfrm>
              <a:off x="20931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4" name="Google Shape;35254;p45"/>
            <p:cNvSpPr/>
            <p:nvPr/>
          </p:nvSpPr>
          <p:spPr>
            <a:xfrm>
              <a:off x="20931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5" name="Google Shape;35255;p45"/>
            <p:cNvSpPr/>
            <p:nvPr/>
          </p:nvSpPr>
          <p:spPr>
            <a:xfrm>
              <a:off x="20931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6" name="Google Shape;35256;p45"/>
            <p:cNvSpPr/>
            <p:nvPr/>
          </p:nvSpPr>
          <p:spPr>
            <a:xfrm>
              <a:off x="20525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7" name="Google Shape;35257;p45"/>
            <p:cNvSpPr/>
            <p:nvPr/>
          </p:nvSpPr>
          <p:spPr>
            <a:xfrm>
              <a:off x="20525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8" name="Google Shape;35258;p45"/>
            <p:cNvSpPr/>
            <p:nvPr/>
          </p:nvSpPr>
          <p:spPr>
            <a:xfrm>
              <a:off x="20525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9" name="Google Shape;35259;p45"/>
            <p:cNvSpPr/>
            <p:nvPr/>
          </p:nvSpPr>
          <p:spPr>
            <a:xfrm>
              <a:off x="20525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03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0" name="Google Shape;35260;p45"/>
            <p:cNvSpPr/>
            <p:nvPr/>
          </p:nvSpPr>
          <p:spPr>
            <a:xfrm>
              <a:off x="20525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1" name="Google Shape;35261;p45"/>
            <p:cNvSpPr/>
            <p:nvPr/>
          </p:nvSpPr>
          <p:spPr>
            <a:xfrm>
              <a:off x="20525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2" name="Google Shape;35262;p45"/>
            <p:cNvSpPr/>
            <p:nvPr/>
          </p:nvSpPr>
          <p:spPr>
            <a:xfrm>
              <a:off x="20525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3" name="Google Shape;35263;p45"/>
            <p:cNvSpPr/>
            <p:nvPr/>
          </p:nvSpPr>
          <p:spPr>
            <a:xfrm>
              <a:off x="20525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4" name="Google Shape;35264;p45"/>
            <p:cNvSpPr/>
            <p:nvPr/>
          </p:nvSpPr>
          <p:spPr>
            <a:xfrm>
              <a:off x="20525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5" name="Google Shape;35265;p45"/>
            <p:cNvSpPr/>
            <p:nvPr/>
          </p:nvSpPr>
          <p:spPr>
            <a:xfrm>
              <a:off x="20525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6" name="Google Shape;35266;p45"/>
            <p:cNvSpPr/>
            <p:nvPr/>
          </p:nvSpPr>
          <p:spPr>
            <a:xfrm>
              <a:off x="20525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7" name="Google Shape;35267;p45"/>
            <p:cNvSpPr/>
            <p:nvPr/>
          </p:nvSpPr>
          <p:spPr>
            <a:xfrm>
              <a:off x="20525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8" name="Google Shape;35268;p45"/>
            <p:cNvSpPr/>
            <p:nvPr/>
          </p:nvSpPr>
          <p:spPr>
            <a:xfrm>
              <a:off x="20525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03" y="483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9" name="Google Shape;35269;p45"/>
            <p:cNvSpPr/>
            <p:nvPr/>
          </p:nvSpPr>
          <p:spPr>
            <a:xfrm>
              <a:off x="20525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0" name="Google Shape;35270;p45"/>
            <p:cNvSpPr/>
            <p:nvPr/>
          </p:nvSpPr>
          <p:spPr>
            <a:xfrm>
              <a:off x="20525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661" y="0"/>
                  </a:moveTo>
                  <a:cubicBezTo>
                    <a:pt x="483" y="63"/>
                    <a:pt x="362" y="63"/>
                    <a:pt x="179" y="63"/>
                  </a:cubicBezTo>
                  <a:cubicBezTo>
                    <a:pt x="58" y="184"/>
                    <a:pt x="0" y="305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03" y="425"/>
                  </a:cubicBezTo>
                  <a:cubicBezTo>
                    <a:pt x="903" y="242"/>
                    <a:pt x="782" y="121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1" name="Google Shape;35271;p45"/>
            <p:cNvSpPr/>
            <p:nvPr/>
          </p:nvSpPr>
          <p:spPr>
            <a:xfrm>
              <a:off x="20102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2" name="Google Shape;35272;p45"/>
            <p:cNvSpPr/>
            <p:nvPr/>
          </p:nvSpPr>
          <p:spPr>
            <a:xfrm>
              <a:off x="20102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3" name="Google Shape;35273;p45"/>
            <p:cNvSpPr/>
            <p:nvPr/>
          </p:nvSpPr>
          <p:spPr>
            <a:xfrm>
              <a:off x="20102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4" name="Google Shape;35274;p45"/>
            <p:cNvSpPr/>
            <p:nvPr/>
          </p:nvSpPr>
          <p:spPr>
            <a:xfrm>
              <a:off x="20102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5" name="Google Shape;35275;p45"/>
            <p:cNvSpPr/>
            <p:nvPr/>
          </p:nvSpPr>
          <p:spPr>
            <a:xfrm>
              <a:off x="20102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6" name="Google Shape;35276;p45"/>
            <p:cNvSpPr/>
            <p:nvPr/>
          </p:nvSpPr>
          <p:spPr>
            <a:xfrm>
              <a:off x="20102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7" name="Google Shape;35277;p45"/>
            <p:cNvSpPr/>
            <p:nvPr/>
          </p:nvSpPr>
          <p:spPr>
            <a:xfrm>
              <a:off x="20102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8" name="Google Shape;35278;p45"/>
            <p:cNvSpPr/>
            <p:nvPr/>
          </p:nvSpPr>
          <p:spPr>
            <a:xfrm>
              <a:off x="20102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9" name="Google Shape;35279;p45"/>
            <p:cNvSpPr/>
            <p:nvPr/>
          </p:nvSpPr>
          <p:spPr>
            <a:xfrm>
              <a:off x="20102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0" name="Google Shape;35280;p45"/>
            <p:cNvSpPr/>
            <p:nvPr/>
          </p:nvSpPr>
          <p:spPr>
            <a:xfrm>
              <a:off x="20102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1" name="Google Shape;35281;p45"/>
            <p:cNvSpPr/>
            <p:nvPr/>
          </p:nvSpPr>
          <p:spPr>
            <a:xfrm>
              <a:off x="20102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2" name="Google Shape;35282;p45"/>
            <p:cNvSpPr/>
            <p:nvPr/>
          </p:nvSpPr>
          <p:spPr>
            <a:xfrm>
              <a:off x="20102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3" name="Google Shape;35283;p45"/>
            <p:cNvSpPr/>
            <p:nvPr/>
          </p:nvSpPr>
          <p:spPr>
            <a:xfrm>
              <a:off x="20102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4" name="Google Shape;35284;p45"/>
            <p:cNvSpPr/>
            <p:nvPr/>
          </p:nvSpPr>
          <p:spPr>
            <a:xfrm>
              <a:off x="20102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5" name="Google Shape;35285;p45"/>
            <p:cNvSpPr/>
            <p:nvPr/>
          </p:nvSpPr>
          <p:spPr>
            <a:xfrm>
              <a:off x="2010275" y="4665775"/>
              <a:ext cx="24175" cy="17250"/>
            </a:xfrm>
            <a:custGeom>
              <a:avLst/>
              <a:gdLst/>
              <a:ahLst/>
              <a:cxnLst/>
              <a:rect l="l" t="t" r="r" b="b"/>
              <a:pathLst>
                <a:path w="967" h="690" extrusionOk="0">
                  <a:moveTo>
                    <a:pt x="903" y="1"/>
                  </a:moveTo>
                  <a:cubicBezTo>
                    <a:pt x="604" y="64"/>
                    <a:pt x="300" y="121"/>
                    <a:pt x="1" y="242"/>
                  </a:cubicBezTo>
                  <a:cubicBezTo>
                    <a:pt x="1" y="363"/>
                    <a:pt x="59" y="483"/>
                    <a:pt x="179" y="546"/>
                  </a:cubicBezTo>
                  <a:cubicBezTo>
                    <a:pt x="225" y="635"/>
                    <a:pt x="303" y="689"/>
                    <a:pt x="388" y="689"/>
                  </a:cubicBezTo>
                  <a:cubicBezTo>
                    <a:pt x="419" y="689"/>
                    <a:pt x="451" y="682"/>
                    <a:pt x="483" y="667"/>
                  </a:cubicBezTo>
                  <a:cubicBezTo>
                    <a:pt x="725" y="667"/>
                    <a:pt x="966" y="483"/>
                    <a:pt x="966" y="184"/>
                  </a:cubicBezTo>
                  <a:cubicBezTo>
                    <a:pt x="966" y="121"/>
                    <a:pt x="903" y="64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6" name="Google Shape;35286;p45"/>
            <p:cNvSpPr/>
            <p:nvPr/>
          </p:nvSpPr>
          <p:spPr>
            <a:xfrm>
              <a:off x="196950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6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7" name="Google Shape;35287;p45"/>
            <p:cNvSpPr/>
            <p:nvPr/>
          </p:nvSpPr>
          <p:spPr>
            <a:xfrm>
              <a:off x="196950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8" name="Google Shape;35288;p45"/>
            <p:cNvSpPr/>
            <p:nvPr/>
          </p:nvSpPr>
          <p:spPr>
            <a:xfrm>
              <a:off x="196950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9" name="Google Shape;35289;p45"/>
            <p:cNvSpPr/>
            <p:nvPr/>
          </p:nvSpPr>
          <p:spPr>
            <a:xfrm>
              <a:off x="196950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4"/>
                    <a:pt x="908" y="483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0" name="Google Shape;35290;p45"/>
            <p:cNvSpPr/>
            <p:nvPr/>
          </p:nvSpPr>
          <p:spPr>
            <a:xfrm>
              <a:off x="196950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1" name="Google Shape;35291;p45"/>
            <p:cNvSpPr/>
            <p:nvPr/>
          </p:nvSpPr>
          <p:spPr>
            <a:xfrm>
              <a:off x="196950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2" name="Google Shape;35292;p45"/>
            <p:cNvSpPr/>
            <p:nvPr/>
          </p:nvSpPr>
          <p:spPr>
            <a:xfrm>
              <a:off x="196950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3" name="Google Shape;35293;p45"/>
            <p:cNvSpPr/>
            <p:nvPr/>
          </p:nvSpPr>
          <p:spPr>
            <a:xfrm>
              <a:off x="196950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4" name="Google Shape;35294;p45"/>
            <p:cNvSpPr/>
            <p:nvPr/>
          </p:nvSpPr>
          <p:spPr>
            <a:xfrm>
              <a:off x="196950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5" name="Google Shape;35295;p45"/>
            <p:cNvSpPr/>
            <p:nvPr/>
          </p:nvSpPr>
          <p:spPr>
            <a:xfrm>
              <a:off x="196950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6" name="Google Shape;35296;p45"/>
            <p:cNvSpPr/>
            <p:nvPr/>
          </p:nvSpPr>
          <p:spPr>
            <a:xfrm>
              <a:off x="196950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7" name="Google Shape;35297;p45"/>
            <p:cNvSpPr/>
            <p:nvPr/>
          </p:nvSpPr>
          <p:spPr>
            <a:xfrm>
              <a:off x="196950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8" name="Google Shape;35298;p45"/>
            <p:cNvSpPr/>
            <p:nvPr/>
          </p:nvSpPr>
          <p:spPr>
            <a:xfrm>
              <a:off x="1969500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4"/>
                    <a:pt x="908" y="483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9" name="Google Shape;35299;p45"/>
            <p:cNvSpPr/>
            <p:nvPr/>
          </p:nvSpPr>
          <p:spPr>
            <a:xfrm>
              <a:off x="1969500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0" name="Google Shape;35300;p45"/>
            <p:cNvSpPr/>
            <p:nvPr/>
          </p:nvSpPr>
          <p:spPr>
            <a:xfrm>
              <a:off x="1975525" y="4676400"/>
              <a:ext cx="15125" cy="6700"/>
            </a:xfrm>
            <a:custGeom>
              <a:avLst/>
              <a:gdLst/>
              <a:ahLst/>
              <a:cxnLst/>
              <a:rect l="l" t="t" r="r" b="b"/>
              <a:pathLst>
                <a:path w="605" h="268" extrusionOk="0">
                  <a:moveTo>
                    <a:pt x="604" y="1"/>
                  </a:moveTo>
                  <a:lnTo>
                    <a:pt x="604" y="1"/>
                  </a:lnTo>
                  <a:cubicBezTo>
                    <a:pt x="425" y="121"/>
                    <a:pt x="242" y="179"/>
                    <a:pt x="1" y="242"/>
                  </a:cubicBezTo>
                  <a:cubicBezTo>
                    <a:pt x="81" y="242"/>
                    <a:pt x="136" y="268"/>
                    <a:pt x="181" y="268"/>
                  </a:cubicBezTo>
                  <a:cubicBezTo>
                    <a:pt x="203" y="268"/>
                    <a:pt x="223" y="261"/>
                    <a:pt x="242" y="242"/>
                  </a:cubicBezTo>
                  <a:cubicBezTo>
                    <a:pt x="363" y="242"/>
                    <a:pt x="546" y="179"/>
                    <a:pt x="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1" name="Google Shape;35301;p45"/>
            <p:cNvSpPr/>
            <p:nvPr/>
          </p:nvSpPr>
          <p:spPr>
            <a:xfrm>
              <a:off x="1933300" y="526005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242" y="1"/>
                  </a:moveTo>
                  <a:cubicBezTo>
                    <a:pt x="184" y="1"/>
                    <a:pt x="63" y="1"/>
                    <a:pt x="0" y="63"/>
                  </a:cubicBezTo>
                  <a:lnTo>
                    <a:pt x="362" y="63"/>
                  </a:lnTo>
                  <a:cubicBezTo>
                    <a:pt x="362" y="1"/>
                    <a:pt x="30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2" name="Google Shape;35302;p45"/>
            <p:cNvSpPr/>
            <p:nvPr/>
          </p:nvSpPr>
          <p:spPr>
            <a:xfrm>
              <a:off x="19272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3" name="Google Shape;35303;p45"/>
            <p:cNvSpPr/>
            <p:nvPr/>
          </p:nvSpPr>
          <p:spPr>
            <a:xfrm>
              <a:off x="19272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4" name="Google Shape;35304;p45"/>
            <p:cNvSpPr/>
            <p:nvPr/>
          </p:nvSpPr>
          <p:spPr>
            <a:xfrm>
              <a:off x="19272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5" name="Google Shape;35305;p45"/>
            <p:cNvSpPr/>
            <p:nvPr/>
          </p:nvSpPr>
          <p:spPr>
            <a:xfrm>
              <a:off x="19272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6" name="Google Shape;35306;p45"/>
            <p:cNvSpPr/>
            <p:nvPr/>
          </p:nvSpPr>
          <p:spPr>
            <a:xfrm>
              <a:off x="19272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7" name="Google Shape;35307;p45"/>
            <p:cNvSpPr/>
            <p:nvPr/>
          </p:nvSpPr>
          <p:spPr>
            <a:xfrm>
              <a:off x="19272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8" name="Google Shape;35308;p45"/>
            <p:cNvSpPr/>
            <p:nvPr/>
          </p:nvSpPr>
          <p:spPr>
            <a:xfrm>
              <a:off x="19272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9" name="Google Shape;35309;p45"/>
            <p:cNvSpPr/>
            <p:nvPr/>
          </p:nvSpPr>
          <p:spPr>
            <a:xfrm>
              <a:off x="19272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0" name="Google Shape;35310;p45"/>
            <p:cNvSpPr/>
            <p:nvPr/>
          </p:nvSpPr>
          <p:spPr>
            <a:xfrm>
              <a:off x="19272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1" name="Google Shape;35311;p45"/>
            <p:cNvSpPr/>
            <p:nvPr/>
          </p:nvSpPr>
          <p:spPr>
            <a:xfrm>
              <a:off x="19272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2" name="Google Shape;35312;p45"/>
            <p:cNvSpPr/>
            <p:nvPr/>
          </p:nvSpPr>
          <p:spPr>
            <a:xfrm>
              <a:off x="19272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3" name="Google Shape;35313;p45"/>
            <p:cNvSpPr/>
            <p:nvPr/>
          </p:nvSpPr>
          <p:spPr>
            <a:xfrm>
              <a:off x="19272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4" name="Google Shape;35314;p45"/>
            <p:cNvSpPr/>
            <p:nvPr/>
          </p:nvSpPr>
          <p:spPr>
            <a:xfrm>
              <a:off x="19272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5" name="Google Shape;35315;p45"/>
            <p:cNvSpPr/>
            <p:nvPr/>
          </p:nvSpPr>
          <p:spPr>
            <a:xfrm>
              <a:off x="19272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6" name="Google Shape;35316;p45"/>
            <p:cNvSpPr/>
            <p:nvPr/>
          </p:nvSpPr>
          <p:spPr>
            <a:xfrm>
              <a:off x="1888050" y="5260050"/>
              <a:ext cx="16675" cy="4625"/>
            </a:xfrm>
            <a:custGeom>
              <a:avLst/>
              <a:gdLst/>
              <a:ahLst/>
              <a:cxnLst/>
              <a:rect l="l" t="t" r="r" b="b"/>
              <a:pathLst>
                <a:path w="667" h="185" extrusionOk="0">
                  <a:moveTo>
                    <a:pt x="362" y="1"/>
                  </a:moveTo>
                  <a:cubicBezTo>
                    <a:pt x="242" y="1"/>
                    <a:pt x="121" y="63"/>
                    <a:pt x="0" y="184"/>
                  </a:cubicBezTo>
                  <a:cubicBezTo>
                    <a:pt x="242" y="184"/>
                    <a:pt x="483" y="121"/>
                    <a:pt x="667" y="121"/>
                  </a:cubicBezTo>
                  <a:cubicBezTo>
                    <a:pt x="604" y="63"/>
                    <a:pt x="48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7" name="Google Shape;35317;p45"/>
            <p:cNvSpPr/>
            <p:nvPr/>
          </p:nvSpPr>
          <p:spPr>
            <a:xfrm>
              <a:off x="18850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8" name="Google Shape;35318;p45"/>
            <p:cNvSpPr/>
            <p:nvPr/>
          </p:nvSpPr>
          <p:spPr>
            <a:xfrm>
              <a:off x="18850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9" name="Google Shape;35319;p45"/>
            <p:cNvSpPr/>
            <p:nvPr/>
          </p:nvSpPr>
          <p:spPr>
            <a:xfrm>
              <a:off x="18850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0" name="Google Shape;35320;p45"/>
            <p:cNvSpPr/>
            <p:nvPr/>
          </p:nvSpPr>
          <p:spPr>
            <a:xfrm>
              <a:off x="18850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1" name="Google Shape;35321;p45"/>
            <p:cNvSpPr/>
            <p:nvPr/>
          </p:nvSpPr>
          <p:spPr>
            <a:xfrm>
              <a:off x="18850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2" name="Google Shape;35322;p45"/>
            <p:cNvSpPr/>
            <p:nvPr/>
          </p:nvSpPr>
          <p:spPr>
            <a:xfrm>
              <a:off x="18850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3" name="Google Shape;35323;p45"/>
            <p:cNvSpPr/>
            <p:nvPr/>
          </p:nvSpPr>
          <p:spPr>
            <a:xfrm>
              <a:off x="18850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4" name="Google Shape;35324;p45"/>
            <p:cNvSpPr/>
            <p:nvPr/>
          </p:nvSpPr>
          <p:spPr>
            <a:xfrm>
              <a:off x="18850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5" name="Google Shape;35325;p45"/>
            <p:cNvSpPr/>
            <p:nvPr/>
          </p:nvSpPr>
          <p:spPr>
            <a:xfrm>
              <a:off x="18850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6" name="Google Shape;35326;p45"/>
            <p:cNvSpPr/>
            <p:nvPr/>
          </p:nvSpPr>
          <p:spPr>
            <a:xfrm>
              <a:off x="18850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8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7" name="Google Shape;35327;p45"/>
            <p:cNvSpPr/>
            <p:nvPr/>
          </p:nvSpPr>
          <p:spPr>
            <a:xfrm>
              <a:off x="18850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8" name="Google Shape;35328;p45"/>
            <p:cNvSpPr/>
            <p:nvPr/>
          </p:nvSpPr>
          <p:spPr>
            <a:xfrm>
              <a:off x="18850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9" name="Google Shape;35329;p45"/>
            <p:cNvSpPr/>
            <p:nvPr/>
          </p:nvSpPr>
          <p:spPr>
            <a:xfrm>
              <a:off x="18850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0" name="Google Shape;35330;p45"/>
            <p:cNvSpPr/>
            <p:nvPr/>
          </p:nvSpPr>
          <p:spPr>
            <a:xfrm>
              <a:off x="1891075" y="47110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724" y="1"/>
                  </a:moveTo>
                  <a:cubicBezTo>
                    <a:pt x="483" y="121"/>
                    <a:pt x="241" y="305"/>
                    <a:pt x="0" y="425"/>
                  </a:cubicBezTo>
                  <a:cubicBezTo>
                    <a:pt x="63" y="483"/>
                    <a:pt x="184" y="483"/>
                    <a:pt x="241" y="483"/>
                  </a:cubicBezTo>
                  <a:cubicBezTo>
                    <a:pt x="483" y="483"/>
                    <a:pt x="724" y="242"/>
                    <a:pt x="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1" name="Google Shape;35331;p45"/>
            <p:cNvSpPr/>
            <p:nvPr/>
          </p:nvSpPr>
          <p:spPr>
            <a:xfrm>
              <a:off x="1845825" y="5260050"/>
              <a:ext cx="19675" cy="7625"/>
            </a:xfrm>
            <a:custGeom>
              <a:avLst/>
              <a:gdLst/>
              <a:ahLst/>
              <a:cxnLst/>
              <a:rect l="l" t="t" r="r" b="b"/>
              <a:pathLst>
                <a:path w="787" h="305" extrusionOk="0">
                  <a:moveTo>
                    <a:pt x="425" y="1"/>
                  </a:moveTo>
                  <a:cubicBezTo>
                    <a:pt x="242" y="1"/>
                    <a:pt x="63" y="121"/>
                    <a:pt x="0" y="305"/>
                  </a:cubicBezTo>
                  <a:cubicBezTo>
                    <a:pt x="242" y="242"/>
                    <a:pt x="546" y="242"/>
                    <a:pt x="787" y="242"/>
                  </a:cubicBezTo>
                  <a:cubicBezTo>
                    <a:pt x="724" y="121"/>
                    <a:pt x="54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2" name="Google Shape;35332;p45"/>
            <p:cNvSpPr/>
            <p:nvPr/>
          </p:nvSpPr>
          <p:spPr>
            <a:xfrm>
              <a:off x="18443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3" name="Google Shape;35333;p45"/>
            <p:cNvSpPr/>
            <p:nvPr/>
          </p:nvSpPr>
          <p:spPr>
            <a:xfrm>
              <a:off x="18443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4" name="Google Shape;35334;p45"/>
            <p:cNvSpPr/>
            <p:nvPr/>
          </p:nvSpPr>
          <p:spPr>
            <a:xfrm>
              <a:off x="18443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5" name="Google Shape;35335;p45"/>
            <p:cNvSpPr/>
            <p:nvPr/>
          </p:nvSpPr>
          <p:spPr>
            <a:xfrm>
              <a:off x="18443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6" name="Google Shape;35336;p45"/>
            <p:cNvSpPr/>
            <p:nvPr/>
          </p:nvSpPr>
          <p:spPr>
            <a:xfrm>
              <a:off x="18443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7" name="Google Shape;35337;p45"/>
            <p:cNvSpPr/>
            <p:nvPr/>
          </p:nvSpPr>
          <p:spPr>
            <a:xfrm>
              <a:off x="18443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8" name="Google Shape;35338;p45"/>
            <p:cNvSpPr/>
            <p:nvPr/>
          </p:nvSpPr>
          <p:spPr>
            <a:xfrm>
              <a:off x="18443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9" name="Google Shape;35339;p45"/>
            <p:cNvSpPr/>
            <p:nvPr/>
          </p:nvSpPr>
          <p:spPr>
            <a:xfrm>
              <a:off x="18443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0" name="Google Shape;35340;p45"/>
            <p:cNvSpPr/>
            <p:nvPr/>
          </p:nvSpPr>
          <p:spPr>
            <a:xfrm>
              <a:off x="18443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1" name="Google Shape;35341;p45"/>
            <p:cNvSpPr/>
            <p:nvPr/>
          </p:nvSpPr>
          <p:spPr>
            <a:xfrm>
              <a:off x="18443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2" name="Google Shape;35342;p45"/>
            <p:cNvSpPr/>
            <p:nvPr/>
          </p:nvSpPr>
          <p:spPr>
            <a:xfrm>
              <a:off x="18443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3" name="Google Shape;35343;p45"/>
            <p:cNvSpPr/>
            <p:nvPr/>
          </p:nvSpPr>
          <p:spPr>
            <a:xfrm>
              <a:off x="18443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4" name="Google Shape;35344;p45"/>
            <p:cNvSpPr/>
            <p:nvPr/>
          </p:nvSpPr>
          <p:spPr>
            <a:xfrm>
              <a:off x="18443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362" y="58"/>
                    <a:pt x="179" y="121"/>
                    <a:pt x="58" y="242"/>
                  </a:cubicBezTo>
                  <a:cubicBezTo>
                    <a:pt x="0" y="300"/>
                    <a:pt x="0" y="36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5" name="Google Shape;35345;p45"/>
            <p:cNvSpPr/>
            <p:nvPr/>
          </p:nvSpPr>
          <p:spPr>
            <a:xfrm>
              <a:off x="1802125" y="526005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484" y="1"/>
                  </a:moveTo>
                  <a:cubicBezTo>
                    <a:pt x="242" y="1"/>
                    <a:pt x="59" y="184"/>
                    <a:pt x="1" y="363"/>
                  </a:cubicBezTo>
                  <a:cubicBezTo>
                    <a:pt x="300" y="363"/>
                    <a:pt x="604" y="363"/>
                    <a:pt x="904" y="305"/>
                  </a:cubicBezTo>
                  <a:cubicBezTo>
                    <a:pt x="846" y="121"/>
                    <a:pt x="662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6" name="Google Shape;35346;p45"/>
            <p:cNvSpPr/>
            <p:nvPr/>
          </p:nvSpPr>
          <p:spPr>
            <a:xfrm>
              <a:off x="18021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80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7" name="Google Shape;35347;p45"/>
            <p:cNvSpPr/>
            <p:nvPr/>
          </p:nvSpPr>
          <p:spPr>
            <a:xfrm>
              <a:off x="18021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8" name="Google Shape;35348;p45"/>
            <p:cNvSpPr/>
            <p:nvPr/>
          </p:nvSpPr>
          <p:spPr>
            <a:xfrm>
              <a:off x="18021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9" name="Google Shape;35349;p45"/>
            <p:cNvSpPr/>
            <p:nvPr/>
          </p:nvSpPr>
          <p:spPr>
            <a:xfrm>
              <a:off x="18021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0" name="Google Shape;35350;p45"/>
            <p:cNvSpPr/>
            <p:nvPr/>
          </p:nvSpPr>
          <p:spPr>
            <a:xfrm>
              <a:off x="18021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1" name="Google Shape;35351;p45"/>
            <p:cNvSpPr/>
            <p:nvPr/>
          </p:nvSpPr>
          <p:spPr>
            <a:xfrm>
              <a:off x="18021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2" name="Google Shape;35352;p45"/>
            <p:cNvSpPr/>
            <p:nvPr/>
          </p:nvSpPr>
          <p:spPr>
            <a:xfrm>
              <a:off x="18021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3" name="Google Shape;35353;p45"/>
            <p:cNvSpPr/>
            <p:nvPr/>
          </p:nvSpPr>
          <p:spPr>
            <a:xfrm>
              <a:off x="18021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4" name="Google Shape;35354;p45"/>
            <p:cNvSpPr/>
            <p:nvPr/>
          </p:nvSpPr>
          <p:spPr>
            <a:xfrm>
              <a:off x="18021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5" name="Google Shape;35355;p45"/>
            <p:cNvSpPr/>
            <p:nvPr/>
          </p:nvSpPr>
          <p:spPr>
            <a:xfrm>
              <a:off x="18021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6" name="Google Shape;35356;p45"/>
            <p:cNvSpPr/>
            <p:nvPr/>
          </p:nvSpPr>
          <p:spPr>
            <a:xfrm>
              <a:off x="18021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7" name="Google Shape;35357;p45"/>
            <p:cNvSpPr/>
            <p:nvPr/>
          </p:nvSpPr>
          <p:spPr>
            <a:xfrm>
              <a:off x="18021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8" name="Google Shape;35358;p45"/>
            <p:cNvSpPr/>
            <p:nvPr/>
          </p:nvSpPr>
          <p:spPr>
            <a:xfrm>
              <a:off x="1812625" y="4756275"/>
              <a:ext cx="12100" cy="7625"/>
            </a:xfrm>
            <a:custGeom>
              <a:avLst/>
              <a:gdLst/>
              <a:ahLst/>
              <a:cxnLst/>
              <a:rect l="l" t="t" r="r" b="b"/>
              <a:pathLst>
                <a:path w="484" h="305" extrusionOk="0">
                  <a:moveTo>
                    <a:pt x="484" y="1"/>
                  </a:moveTo>
                  <a:cubicBezTo>
                    <a:pt x="363" y="63"/>
                    <a:pt x="305" y="121"/>
                    <a:pt x="184" y="184"/>
                  </a:cubicBezTo>
                  <a:cubicBezTo>
                    <a:pt x="122" y="184"/>
                    <a:pt x="64" y="242"/>
                    <a:pt x="1" y="242"/>
                  </a:cubicBezTo>
                  <a:cubicBezTo>
                    <a:pt x="1" y="305"/>
                    <a:pt x="64" y="305"/>
                    <a:pt x="64" y="305"/>
                  </a:cubicBezTo>
                  <a:cubicBezTo>
                    <a:pt x="242" y="242"/>
                    <a:pt x="426" y="184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9" name="Google Shape;35359;p45"/>
            <p:cNvSpPr/>
            <p:nvPr/>
          </p:nvSpPr>
          <p:spPr>
            <a:xfrm>
              <a:off x="1761350" y="5260050"/>
              <a:ext cx="22700" cy="12100"/>
            </a:xfrm>
            <a:custGeom>
              <a:avLst/>
              <a:gdLst/>
              <a:ahLst/>
              <a:cxnLst/>
              <a:rect l="l" t="t" r="r" b="b"/>
              <a:pathLst>
                <a:path w="908" h="484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305" y="425"/>
                    <a:pt x="604" y="4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0" name="Google Shape;35360;p45"/>
            <p:cNvSpPr/>
            <p:nvPr/>
          </p:nvSpPr>
          <p:spPr>
            <a:xfrm>
              <a:off x="176135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1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6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1" name="Google Shape;35361;p45"/>
            <p:cNvSpPr/>
            <p:nvPr/>
          </p:nvSpPr>
          <p:spPr>
            <a:xfrm>
              <a:off x="176135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2" name="Google Shape;35362;p45"/>
            <p:cNvSpPr/>
            <p:nvPr/>
          </p:nvSpPr>
          <p:spPr>
            <a:xfrm>
              <a:off x="176135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3" name="Google Shape;35363;p45"/>
            <p:cNvSpPr/>
            <p:nvPr/>
          </p:nvSpPr>
          <p:spPr>
            <a:xfrm>
              <a:off x="176135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4"/>
                    <a:pt x="908" y="483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4" name="Google Shape;35364;p45"/>
            <p:cNvSpPr/>
            <p:nvPr/>
          </p:nvSpPr>
          <p:spPr>
            <a:xfrm>
              <a:off x="176135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5" name="Google Shape;35365;p45"/>
            <p:cNvSpPr/>
            <p:nvPr/>
          </p:nvSpPr>
          <p:spPr>
            <a:xfrm>
              <a:off x="176135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6" name="Google Shape;35366;p45"/>
            <p:cNvSpPr/>
            <p:nvPr/>
          </p:nvSpPr>
          <p:spPr>
            <a:xfrm>
              <a:off x="176135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7" name="Google Shape;35367;p45"/>
            <p:cNvSpPr/>
            <p:nvPr/>
          </p:nvSpPr>
          <p:spPr>
            <a:xfrm>
              <a:off x="176135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8" name="Google Shape;35368;p45"/>
            <p:cNvSpPr/>
            <p:nvPr/>
          </p:nvSpPr>
          <p:spPr>
            <a:xfrm>
              <a:off x="176135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9" name="Google Shape;35369;p45"/>
            <p:cNvSpPr/>
            <p:nvPr/>
          </p:nvSpPr>
          <p:spPr>
            <a:xfrm>
              <a:off x="176135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0" name="Google Shape;35370;p45"/>
            <p:cNvSpPr/>
            <p:nvPr/>
          </p:nvSpPr>
          <p:spPr>
            <a:xfrm>
              <a:off x="176135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1" name="Google Shape;35371;p45"/>
            <p:cNvSpPr/>
            <p:nvPr/>
          </p:nvSpPr>
          <p:spPr>
            <a:xfrm>
              <a:off x="176135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83" y="0"/>
                  </a:moveTo>
                  <a:cubicBezTo>
                    <a:pt x="363" y="58"/>
                    <a:pt x="305" y="58"/>
                    <a:pt x="184" y="121"/>
                  </a:cubicBezTo>
                  <a:cubicBezTo>
                    <a:pt x="63" y="179"/>
                    <a:pt x="1" y="362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2" name="Google Shape;35372;p45"/>
            <p:cNvSpPr/>
            <p:nvPr/>
          </p:nvSpPr>
          <p:spPr>
            <a:xfrm>
              <a:off x="1719125" y="5260050"/>
              <a:ext cx="24150" cy="13675"/>
            </a:xfrm>
            <a:custGeom>
              <a:avLst/>
              <a:gdLst/>
              <a:ahLst/>
              <a:cxnLst/>
              <a:rect l="l" t="t" r="r" b="b"/>
              <a:pathLst>
                <a:path w="966" h="54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lnTo>
                    <a:pt x="0" y="546"/>
                  </a:lnTo>
                  <a:cubicBezTo>
                    <a:pt x="304" y="546"/>
                    <a:pt x="666" y="483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3" name="Google Shape;35373;p45"/>
            <p:cNvSpPr/>
            <p:nvPr/>
          </p:nvSpPr>
          <p:spPr>
            <a:xfrm>
              <a:off x="17191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4" name="Google Shape;35374;p45"/>
            <p:cNvSpPr/>
            <p:nvPr/>
          </p:nvSpPr>
          <p:spPr>
            <a:xfrm>
              <a:off x="17191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5" name="Google Shape;35375;p45"/>
            <p:cNvSpPr/>
            <p:nvPr/>
          </p:nvSpPr>
          <p:spPr>
            <a:xfrm>
              <a:off x="17191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6" name="Google Shape;35376;p45"/>
            <p:cNvSpPr/>
            <p:nvPr/>
          </p:nvSpPr>
          <p:spPr>
            <a:xfrm>
              <a:off x="17191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7" name="Google Shape;35377;p45"/>
            <p:cNvSpPr/>
            <p:nvPr/>
          </p:nvSpPr>
          <p:spPr>
            <a:xfrm>
              <a:off x="17191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8" name="Google Shape;35378;p45"/>
            <p:cNvSpPr/>
            <p:nvPr/>
          </p:nvSpPr>
          <p:spPr>
            <a:xfrm>
              <a:off x="17191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9" name="Google Shape;35379;p45"/>
            <p:cNvSpPr/>
            <p:nvPr/>
          </p:nvSpPr>
          <p:spPr>
            <a:xfrm>
              <a:off x="17191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0" name="Google Shape;35380;p45"/>
            <p:cNvSpPr/>
            <p:nvPr/>
          </p:nvSpPr>
          <p:spPr>
            <a:xfrm>
              <a:off x="17191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1" name="Google Shape;35381;p45"/>
            <p:cNvSpPr/>
            <p:nvPr/>
          </p:nvSpPr>
          <p:spPr>
            <a:xfrm>
              <a:off x="17191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2" name="Google Shape;35382;p45"/>
            <p:cNvSpPr/>
            <p:nvPr/>
          </p:nvSpPr>
          <p:spPr>
            <a:xfrm>
              <a:off x="17191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3" name="Google Shape;35383;p45"/>
            <p:cNvSpPr/>
            <p:nvPr/>
          </p:nvSpPr>
          <p:spPr>
            <a:xfrm>
              <a:off x="17191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4" name="Google Shape;35384;p45"/>
            <p:cNvSpPr/>
            <p:nvPr/>
          </p:nvSpPr>
          <p:spPr>
            <a:xfrm>
              <a:off x="1719125" y="4788025"/>
              <a:ext cx="24150" cy="15100"/>
            </a:xfrm>
            <a:custGeom>
              <a:avLst/>
              <a:gdLst/>
              <a:ahLst/>
              <a:cxnLst/>
              <a:rect l="l" t="t" r="r" b="b"/>
              <a:pathLst>
                <a:path w="966" h="604" extrusionOk="0">
                  <a:moveTo>
                    <a:pt x="908" y="0"/>
                  </a:moveTo>
                  <a:cubicBezTo>
                    <a:pt x="604" y="58"/>
                    <a:pt x="304" y="121"/>
                    <a:pt x="0" y="121"/>
                  </a:cubicBezTo>
                  <a:cubicBezTo>
                    <a:pt x="0" y="241"/>
                    <a:pt x="63" y="362"/>
                    <a:pt x="121" y="483"/>
                  </a:cubicBezTo>
                  <a:cubicBezTo>
                    <a:pt x="242" y="541"/>
                    <a:pt x="362" y="603"/>
                    <a:pt x="483" y="603"/>
                  </a:cubicBezTo>
                  <a:cubicBezTo>
                    <a:pt x="724" y="603"/>
                    <a:pt x="966" y="362"/>
                    <a:pt x="966" y="121"/>
                  </a:cubicBezTo>
                  <a:cubicBezTo>
                    <a:pt x="966" y="58"/>
                    <a:pt x="966" y="58"/>
                    <a:pt x="9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5" name="Google Shape;35385;p45"/>
            <p:cNvSpPr/>
            <p:nvPr/>
          </p:nvSpPr>
          <p:spPr>
            <a:xfrm>
              <a:off x="1676900" y="5260050"/>
              <a:ext cx="24150" cy="15100"/>
            </a:xfrm>
            <a:custGeom>
              <a:avLst/>
              <a:gdLst/>
              <a:ahLst/>
              <a:cxnLst/>
              <a:rect l="l" t="t" r="r" b="b"/>
              <a:pathLst>
                <a:path w="966" h="604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546"/>
                    <a:pt x="63" y="546"/>
                    <a:pt x="63" y="604"/>
                  </a:cubicBezTo>
                  <a:lnTo>
                    <a:pt x="965" y="604"/>
                  </a:lnTo>
                  <a:lnTo>
                    <a:pt x="965" y="483"/>
                  </a:ln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6" name="Google Shape;35386;p45"/>
            <p:cNvSpPr/>
            <p:nvPr/>
          </p:nvSpPr>
          <p:spPr>
            <a:xfrm>
              <a:off x="16769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83" y="788"/>
                  </a:cubicBezTo>
                  <a:cubicBezTo>
                    <a:pt x="241" y="908"/>
                    <a:pt x="362" y="908"/>
                    <a:pt x="545" y="908"/>
                  </a:cubicBezTo>
                  <a:cubicBezTo>
                    <a:pt x="787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7" name="Google Shape;35387;p45"/>
            <p:cNvSpPr/>
            <p:nvPr/>
          </p:nvSpPr>
          <p:spPr>
            <a:xfrm>
              <a:off x="16769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8" name="Google Shape;35388;p45"/>
            <p:cNvSpPr/>
            <p:nvPr/>
          </p:nvSpPr>
          <p:spPr>
            <a:xfrm>
              <a:off x="16769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545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9" name="Google Shape;35389;p45"/>
            <p:cNvSpPr/>
            <p:nvPr/>
          </p:nvSpPr>
          <p:spPr>
            <a:xfrm>
              <a:off x="16769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0" name="Google Shape;35390;p45"/>
            <p:cNvSpPr/>
            <p:nvPr/>
          </p:nvSpPr>
          <p:spPr>
            <a:xfrm>
              <a:off x="16769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1" name="Google Shape;35391;p45"/>
            <p:cNvSpPr/>
            <p:nvPr/>
          </p:nvSpPr>
          <p:spPr>
            <a:xfrm>
              <a:off x="16769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26" y="870"/>
                    <a:pt x="302" y="928"/>
                    <a:pt x="411" y="928"/>
                  </a:cubicBezTo>
                  <a:cubicBezTo>
                    <a:pt x="451" y="928"/>
                    <a:pt x="496" y="920"/>
                    <a:pt x="545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2" name="Google Shape;35392;p45"/>
            <p:cNvSpPr/>
            <p:nvPr/>
          </p:nvSpPr>
          <p:spPr>
            <a:xfrm>
              <a:off x="16769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3" name="Google Shape;35393;p45"/>
            <p:cNvSpPr/>
            <p:nvPr/>
          </p:nvSpPr>
          <p:spPr>
            <a:xfrm>
              <a:off x="16769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41" y="908"/>
                    <a:pt x="362" y="908"/>
                    <a:pt x="545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4" name="Google Shape;35394;p45"/>
            <p:cNvSpPr/>
            <p:nvPr/>
          </p:nvSpPr>
          <p:spPr>
            <a:xfrm>
              <a:off x="16769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5" name="Google Shape;35395;p45"/>
            <p:cNvSpPr/>
            <p:nvPr/>
          </p:nvSpPr>
          <p:spPr>
            <a:xfrm>
              <a:off x="16769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845"/>
                    <a:pt x="362" y="903"/>
                    <a:pt x="545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6" name="Google Shape;35396;p45"/>
            <p:cNvSpPr/>
            <p:nvPr/>
          </p:nvSpPr>
          <p:spPr>
            <a:xfrm>
              <a:off x="16769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7" name="Google Shape;35397;p45"/>
            <p:cNvSpPr/>
            <p:nvPr/>
          </p:nvSpPr>
          <p:spPr>
            <a:xfrm>
              <a:off x="1676900" y="478645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63" y="0"/>
                  </a:moveTo>
                  <a:cubicBezTo>
                    <a:pt x="63" y="63"/>
                    <a:pt x="0" y="121"/>
                    <a:pt x="0" y="184"/>
                  </a:cubicBezTo>
                  <a:cubicBezTo>
                    <a:pt x="0" y="304"/>
                    <a:pt x="63" y="425"/>
                    <a:pt x="183" y="546"/>
                  </a:cubicBezTo>
                  <a:cubicBezTo>
                    <a:pt x="241" y="604"/>
                    <a:pt x="362" y="666"/>
                    <a:pt x="545" y="666"/>
                  </a:cubicBezTo>
                  <a:cubicBezTo>
                    <a:pt x="787" y="666"/>
                    <a:pt x="965" y="425"/>
                    <a:pt x="965" y="184"/>
                  </a:cubicBezTo>
                  <a:cubicBezTo>
                    <a:pt x="666" y="184"/>
                    <a:pt x="362" y="121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8" name="Google Shape;35398;p45"/>
            <p:cNvSpPr/>
            <p:nvPr/>
          </p:nvSpPr>
          <p:spPr>
            <a:xfrm>
              <a:off x="1636225" y="526005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546"/>
                    <a:pt x="0" y="604"/>
                    <a:pt x="58" y="667"/>
                  </a:cubicBezTo>
                  <a:lnTo>
                    <a:pt x="903" y="667"/>
                  </a:lnTo>
                  <a:cubicBezTo>
                    <a:pt x="903" y="604"/>
                    <a:pt x="966" y="546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9" name="Google Shape;35399;p45"/>
            <p:cNvSpPr/>
            <p:nvPr/>
          </p:nvSpPr>
          <p:spPr>
            <a:xfrm>
              <a:off x="16362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0" name="Google Shape;35400;p45"/>
            <p:cNvSpPr/>
            <p:nvPr/>
          </p:nvSpPr>
          <p:spPr>
            <a:xfrm>
              <a:off x="16362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1" name="Google Shape;35401;p45"/>
            <p:cNvSpPr/>
            <p:nvPr/>
          </p:nvSpPr>
          <p:spPr>
            <a:xfrm>
              <a:off x="16362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2" name="Google Shape;35402;p45"/>
            <p:cNvSpPr/>
            <p:nvPr/>
          </p:nvSpPr>
          <p:spPr>
            <a:xfrm>
              <a:off x="16362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3" name="Google Shape;35403;p45"/>
            <p:cNvSpPr/>
            <p:nvPr/>
          </p:nvSpPr>
          <p:spPr>
            <a:xfrm>
              <a:off x="16362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4" name="Google Shape;35404;p45"/>
            <p:cNvSpPr/>
            <p:nvPr/>
          </p:nvSpPr>
          <p:spPr>
            <a:xfrm>
              <a:off x="16362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5" name="Google Shape;35405;p45"/>
            <p:cNvSpPr/>
            <p:nvPr/>
          </p:nvSpPr>
          <p:spPr>
            <a:xfrm>
              <a:off x="16362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6" name="Google Shape;35406;p45"/>
            <p:cNvSpPr/>
            <p:nvPr/>
          </p:nvSpPr>
          <p:spPr>
            <a:xfrm>
              <a:off x="16362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7" name="Google Shape;35407;p45"/>
            <p:cNvSpPr/>
            <p:nvPr/>
          </p:nvSpPr>
          <p:spPr>
            <a:xfrm>
              <a:off x="16362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8" name="Google Shape;35408;p45"/>
            <p:cNvSpPr/>
            <p:nvPr/>
          </p:nvSpPr>
          <p:spPr>
            <a:xfrm>
              <a:off x="16362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9" name="Google Shape;35409;p45"/>
            <p:cNvSpPr/>
            <p:nvPr/>
          </p:nvSpPr>
          <p:spPr>
            <a:xfrm>
              <a:off x="16362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0" name="Google Shape;35410;p45"/>
            <p:cNvSpPr/>
            <p:nvPr/>
          </p:nvSpPr>
          <p:spPr>
            <a:xfrm>
              <a:off x="16362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1" name="Google Shape;35411;p45"/>
            <p:cNvSpPr/>
            <p:nvPr/>
          </p:nvSpPr>
          <p:spPr>
            <a:xfrm>
              <a:off x="1636225" y="4750250"/>
              <a:ext cx="7500" cy="12100"/>
            </a:xfrm>
            <a:custGeom>
              <a:avLst/>
              <a:gdLst/>
              <a:ahLst/>
              <a:cxnLst/>
              <a:rect l="l" t="t" r="r" b="b"/>
              <a:pathLst>
                <a:path w="300" h="484" extrusionOk="0">
                  <a:moveTo>
                    <a:pt x="0" y="0"/>
                  </a:moveTo>
                  <a:lnTo>
                    <a:pt x="0" y="63"/>
                  </a:lnTo>
                  <a:cubicBezTo>
                    <a:pt x="0" y="184"/>
                    <a:pt x="58" y="304"/>
                    <a:pt x="121" y="362"/>
                  </a:cubicBezTo>
                  <a:cubicBezTo>
                    <a:pt x="179" y="425"/>
                    <a:pt x="242" y="483"/>
                    <a:pt x="300" y="483"/>
                  </a:cubicBezTo>
                  <a:cubicBezTo>
                    <a:pt x="179" y="304"/>
                    <a:pt x="58" y="1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2" name="Google Shape;35412;p45"/>
            <p:cNvSpPr/>
            <p:nvPr/>
          </p:nvSpPr>
          <p:spPr>
            <a:xfrm>
              <a:off x="1594000" y="526005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667"/>
                    <a:pt x="121" y="787"/>
                  </a:cubicBezTo>
                  <a:cubicBezTo>
                    <a:pt x="362" y="725"/>
                    <a:pt x="604" y="725"/>
                    <a:pt x="903" y="725"/>
                  </a:cubicBezTo>
                  <a:cubicBezTo>
                    <a:pt x="966" y="667"/>
                    <a:pt x="966" y="546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3" name="Google Shape;35413;p45"/>
            <p:cNvSpPr/>
            <p:nvPr/>
          </p:nvSpPr>
          <p:spPr>
            <a:xfrm>
              <a:off x="15940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4" name="Google Shape;35414;p45"/>
            <p:cNvSpPr/>
            <p:nvPr/>
          </p:nvSpPr>
          <p:spPr>
            <a:xfrm>
              <a:off x="15940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5" name="Google Shape;35415;p45"/>
            <p:cNvSpPr/>
            <p:nvPr/>
          </p:nvSpPr>
          <p:spPr>
            <a:xfrm>
              <a:off x="15940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6" name="Google Shape;35416;p45"/>
            <p:cNvSpPr/>
            <p:nvPr/>
          </p:nvSpPr>
          <p:spPr>
            <a:xfrm>
              <a:off x="15940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7" name="Google Shape;35417;p45"/>
            <p:cNvSpPr/>
            <p:nvPr/>
          </p:nvSpPr>
          <p:spPr>
            <a:xfrm>
              <a:off x="15940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8" name="Google Shape;35418;p45"/>
            <p:cNvSpPr/>
            <p:nvPr/>
          </p:nvSpPr>
          <p:spPr>
            <a:xfrm>
              <a:off x="15940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9" name="Google Shape;35419;p45"/>
            <p:cNvSpPr/>
            <p:nvPr/>
          </p:nvSpPr>
          <p:spPr>
            <a:xfrm>
              <a:off x="15940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0" name="Google Shape;35420;p45"/>
            <p:cNvSpPr/>
            <p:nvPr/>
          </p:nvSpPr>
          <p:spPr>
            <a:xfrm>
              <a:off x="15940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1" name="Google Shape;35421;p45"/>
            <p:cNvSpPr/>
            <p:nvPr/>
          </p:nvSpPr>
          <p:spPr>
            <a:xfrm>
              <a:off x="15940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2" name="Google Shape;35422;p45"/>
            <p:cNvSpPr/>
            <p:nvPr/>
          </p:nvSpPr>
          <p:spPr>
            <a:xfrm>
              <a:off x="15940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3" name="Google Shape;35423;p45"/>
            <p:cNvSpPr/>
            <p:nvPr/>
          </p:nvSpPr>
          <p:spPr>
            <a:xfrm>
              <a:off x="15940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4" name="Google Shape;35424;p45"/>
            <p:cNvSpPr/>
            <p:nvPr/>
          </p:nvSpPr>
          <p:spPr>
            <a:xfrm>
              <a:off x="15940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5" name="Google Shape;35425;p45"/>
            <p:cNvSpPr/>
            <p:nvPr/>
          </p:nvSpPr>
          <p:spPr>
            <a:xfrm>
              <a:off x="15940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6" name="Google Shape;35426;p45"/>
            <p:cNvSpPr/>
            <p:nvPr/>
          </p:nvSpPr>
          <p:spPr>
            <a:xfrm>
              <a:off x="15940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7" name="Google Shape;35427;p45"/>
            <p:cNvSpPr/>
            <p:nvPr/>
          </p:nvSpPr>
          <p:spPr>
            <a:xfrm>
              <a:off x="15940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8" name="Google Shape;35428;p45"/>
            <p:cNvSpPr/>
            <p:nvPr/>
          </p:nvSpPr>
          <p:spPr>
            <a:xfrm>
              <a:off x="15940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9" name="Google Shape;35429;p45"/>
            <p:cNvSpPr/>
            <p:nvPr/>
          </p:nvSpPr>
          <p:spPr>
            <a:xfrm>
              <a:off x="1594000" y="45798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661" y="903"/>
                    <a:pt x="845" y="782"/>
                    <a:pt x="903" y="662"/>
                  </a:cubicBezTo>
                  <a:cubicBezTo>
                    <a:pt x="845" y="420"/>
                    <a:pt x="782" y="242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0" name="Google Shape;35430;p45"/>
            <p:cNvSpPr/>
            <p:nvPr/>
          </p:nvSpPr>
          <p:spPr>
            <a:xfrm>
              <a:off x="1594000" y="4548125"/>
              <a:ext cx="7500" cy="13675"/>
            </a:xfrm>
            <a:custGeom>
              <a:avLst/>
              <a:gdLst/>
              <a:ahLst/>
              <a:cxnLst/>
              <a:rect l="l" t="t" r="r" b="b"/>
              <a:pathLst>
                <a:path w="300" h="547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58" y="363"/>
                    <a:pt x="179" y="426"/>
                  </a:cubicBezTo>
                  <a:cubicBezTo>
                    <a:pt x="179" y="484"/>
                    <a:pt x="242" y="546"/>
                    <a:pt x="299" y="546"/>
                  </a:cubicBezTo>
                  <a:cubicBezTo>
                    <a:pt x="242" y="363"/>
                    <a:pt x="121" y="1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1" name="Google Shape;35431;p45"/>
            <p:cNvSpPr/>
            <p:nvPr/>
          </p:nvSpPr>
          <p:spPr>
            <a:xfrm>
              <a:off x="1553200" y="5260050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363" y="787"/>
                    <a:pt x="604" y="787"/>
                    <a:pt x="788" y="787"/>
                  </a:cubicBezTo>
                  <a:cubicBezTo>
                    <a:pt x="908" y="725"/>
                    <a:pt x="908" y="604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2" name="Google Shape;35432;p45"/>
            <p:cNvSpPr/>
            <p:nvPr/>
          </p:nvSpPr>
          <p:spPr>
            <a:xfrm>
              <a:off x="1553200" y="5220825"/>
              <a:ext cx="22725" cy="22725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26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64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6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3" name="Google Shape;35433;p45"/>
            <p:cNvSpPr/>
            <p:nvPr/>
          </p:nvSpPr>
          <p:spPr>
            <a:xfrm>
              <a:off x="1553200" y="5180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4" name="Google Shape;35434;p45"/>
            <p:cNvSpPr/>
            <p:nvPr/>
          </p:nvSpPr>
          <p:spPr>
            <a:xfrm>
              <a:off x="1553200" y="51394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5" name="Google Shape;35435;p45"/>
            <p:cNvSpPr/>
            <p:nvPr/>
          </p:nvSpPr>
          <p:spPr>
            <a:xfrm>
              <a:off x="1553200" y="5100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4"/>
                    <a:pt x="908" y="483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6" name="Google Shape;35436;p45"/>
            <p:cNvSpPr/>
            <p:nvPr/>
          </p:nvSpPr>
          <p:spPr>
            <a:xfrm>
              <a:off x="1553200" y="5059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7" name="Google Shape;35437;p45"/>
            <p:cNvSpPr/>
            <p:nvPr/>
          </p:nvSpPr>
          <p:spPr>
            <a:xfrm>
              <a:off x="1553200" y="50203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8" name="Google Shape;35438;p45"/>
            <p:cNvSpPr/>
            <p:nvPr/>
          </p:nvSpPr>
          <p:spPr>
            <a:xfrm>
              <a:off x="1553200" y="4979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9" name="Google Shape;35439;p45"/>
            <p:cNvSpPr/>
            <p:nvPr/>
          </p:nvSpPr>
          <p:spPr>
            <a:xfrm>
              <a:off x="1553200" y="494030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0" name="Google Shape;35440;p45"/>
            <p:cNvSpPr/>
            <p:nvPr/>
          </p:nvSpPr>
          <p:spPr>
            <a:xfrm>
              <a:off x="1553200" y="4899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1" name="Google Shape;35441;p45"/>
            <p:cNvSpPr/>
            <p:nvPr/>
          </p:nvSpPr>
          <p:spPr>
            <a:xfrm>
              <a:off x="1553200" y="4860425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2" name="Google Shape;35442;p45"/>
            <p:cNvSpPr/>
            <p:nvPr/>
          </p:nvSpPr>
          <p:spPr>
            <a:xfrm>
              <a:off x="1553200" y="4819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3" name="Google Shape;35443;p45"/>
            <p:cNvSpPr/>
            <p:nvPr/>
          </p:nvSpPr>
          <p:spPr>
            <a:xfrm>
              <a:off x="1553200" y="4778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4" name="Google Shape;35444;p45"/>
            <p:cNvSpPr/>
            <p:nvPr/>
          </p:nvSpPr>
          <p:spPr>
            <a:xfrm>
              <a:off x="1553200" y="47397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4"/>
                    <a:pt x="908" y="483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5" name="Google Shape;35445;p45"/>
            <p:cNvSpPr/>
            <p:nvPr/>
          </p:nvSpPr>
          <p:spPr>
            <a:xfrm>
              <a:off x="1553200" y="4698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6" name="Google Shape;35446;p45"/>
            <p:cNvSpPr/>
            <p:nvPr/>
          </p:nvSpPr>
          <p:spPr>
            <a:xfrm>
              <a:off x="1553200" y="4659750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7" name="Google Shape;35447;p45"/>
            <p:cNvSpPr/>
            <p:nvPr/>
          </p:nvSpPr>
          <p:spPr>
            <a:xfrm>
              <a:off x="1553200" y="4619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8" name="Google Shape;35448;p45"/>
            <p:cNvSpPr/>
            <p:nvPr/>
          </p:nvSpPr>
          <p:spPr>
            <a:xfrm>
              <a:off x="1553200" y="4579875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9" name="Google Shape;35449;p45"/>
            <p:cNvSpPr/>
            <p:nvPr/>
          </p:nvSpPr>
          <p:spPr>
            <a:xfrm>
              <a:off x="1553200" y="4539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0" name="Google Shape;35450;p45"/>
            <p:cNvSpPr/>
            <p:nvPr/>
          </p:nvSpPr>
          <p:spPr>
            <a:xfrm>
              <a:off x="1553200" y="4501450"/>
              <a:ext cx="19700" cy="21125"/>
            </a:xfrm>
            <a:custGeom>
              <a:avLst/>
              <a:gdLst/>
              <a:ahLst/>
              <a:cxnLst/>
              <a:rect l="l" t="t" r="r" b="b"/>
              <a:pathLst>
                <a:path w="788" h="845" extrusionOk="0">
                  <a:moveTo>
                    <a:pt x="184" y="0"/>
                  </a:moveTo>
                  <a:cubicBezTo>
                    <a:pt x="64" y="58"/>
                    <a:pt x="1" y="241"/>
                    <a:pt x="1" y="362"/>
                  </a:cubicBezTo>
                  <a:cubicBezTo>
                    <a:pt x="1" y="483"/>
                    <a:pt x="64" y="603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604" y="845"/>
                    <a:pt x="725" y="782"/>
                    <a:pt x="788" y="661"/>
                  </a:cubicBezTo>
                  <a:cubicBezTo>
                    <a:pt x="604" y="483"/>
                    <a:pt x="426" y="241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1" name="Google Shape;35451;p45"/>
            <p:cNvSpPr/>
            <p:nvPr/>
          </p:nvSpPr>
          <p:spPr>
            <a:xfrm>
              <a:off x="1510975" y="526005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lnTo>
                    <a:pt x="787" y="845"/>
                  </a:lnTo>
                  <a:cubicBezTo>
                    <a:pt x="908" y="787"/>
                    <a:pt x="966" y="60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2" name="Google Shape;35452;p45"/>
            <p:cNvSpPr/>
            <p:nvPr/>
          </p:nvSpPr>
          <p:spPr>
            <a:xfrm>
              <a:off x="15109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3" name="Google Shape;35453;p45"/>
            <p:cNvSpPr/>
            <p:nvPr/>
          </p:nvSpPr>
          <p:spPr>
            <a:xfrm>
              <a:off x="15109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4" name="Google Shape;35454;p45"/>
            <p:cNvSpPr/>
            <p:nvPr/>
          </p:nvSpPr>
          <p:spPr>
            <a:xfrm>
              <a:off x="15109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5" name="Google Shape;35455;p45"/>
            <p:cNvSpPr/>
            <p:nvPr/>
          </p:nvSpPr>
          <p:spPr>
            <a:xfrm>
              <a:off x="15109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6" name="Google Shape;35456;p45"/>
            <p:cNvSpPr/>
            <p:nvPr/>
          </p:nvSpPr>
          <p:spPr>
            <a:xfrm>
              <a:off x="15109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7" name="Google Shape;35457;p45"/>
            <p:cNvSpPr/>
            <p:nvPr/>
          </p:nvSpPr>
          <p:spPr>
            <a:xfrm>
              <a:off x="15109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8" name="Google Shape;35458;p45"/>
            <p:cNvSpPr/>
            <p:nvPr/>
          </p:nvSpPr>
          <p:spPr>
            <a:xfrm>
              <a:off x="15109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9" name="Google Shape;35459;p45"/>
            <p:cNvSpPr/>
            <p:nvPr/>
          </p:nvSpPr>
          <p:spPr>
            <a:xfrm>
              <a:off x="15109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0" name="Google Shape;35460;p45"/>
            <p:cNvSpPr/>
            <p:nvPr/>
          </p:nvSpPr>
          <p:spPr>
            <a:xfrm>
              <a:off x="15109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1" name="Google Shape;35461;p45"/>
            <p:cNvSpPr/>
            <p:nvPr/>
          </p:nvSpPr>
          <p:spPr>
            <a:xfrm>
              <a:off x="15109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2" name="Google Shape;35462;p45"/>
            <p:cNvSpPr/>
            <p:nvPr/>
          </p:nvSpPr>
          <p:spPr>
            <a:xfrm>
              <a:off x="15109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3" name="Google Shape;35463;p45"/>
            <p:cNvSpPr/>
            <p:nvPr/>
          </p:nvSpPr>
          <p:spPr>
            <a:xfrm>
              <a:off x="15109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4" name="Google Shape;35464;p45"/>
            <p:cNvSpPr/>
            <p:nvPr/>
          </p:nvSpPr>
          <p:spPr>
            <a:xfrm>
              <a:off x="15109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5" name="Google Shape;35465;p45"/>
            <p:cNvSpPr/>
            <p:nvPr/>
          </p:nvSpPr>
          <p:spPr>
            <a:xfrm>
              <a:off x="15109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6" name="Google Shape;35466;p45"/>
            <p:cNvSpPr/>
            <p:nvPr/>
          </p:nvSpPr>
          <p:spPr>
            <a:xfrm>
              <a:off x="15109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7" name="Google Shape;35467;p45"/>
            <p:cNvSpPr/>
            <p:nvPr/>
          </p:nvSpPr>
          <p:spPr>
            <a:xfrm>
              <a:off x="151097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8" name="Google Shape;35468;p45"/>
            <p:cNvSpPr/>
            <p:nvPr/>
          </p:nvSpPr>
          <p:spPr>
            <a:xfrm>
              <a:off x="151097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9" name="Google Shape;35469;p45"/>
            <p:cNvSpPr/>
            <p:nvPr/>
          </p:nvSpPr>
          <p:spPr>
            <a:xfrm>
              <a:off x="151097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0" name="Google Shape;35470;p45"/>
            <p:cNvSpPr/>
            <p:nvPr/>
          </p:nvSpPr>
          <p:spPr>
            <a:xfrm>
              <a:off x="151097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1" name="Google Shape;35471;p45"/>
            <p:cNvSpPr/>
            <p:nvPr/>
          </p:nvSpPr>
          <p:spPr>
            <a:xfrm>
              <a:off x="1510975" y="4465250"/>
              <a:ext cx="21150" cy="18125"/>
            </a:xfrm>
            <a:custGeom>
              <a:avLst/>
              <a:gdLst/>
              <a:ahLst/>
              <a:cxnLst/>
              <a:rect l="l" t="t" r="r" b="b"/>
              <a:pathLst>
                <a:path w="846" h="725" extrusionOk="0">
                  <a:moveTo>
                    <a:pt x="63" y="0"/>
                  </a:moveTo>
                  <a:cubicBezTo>
                    <a:pt x="63" y="58"/>
                    <a:pt x="1" y="121"/>
                    <a:pt x="1" y="241"/>
                  </a:cubicBezTo>
                  <a:cubicBezTo>
                    <a:pt x="1" y="362"/>
                    <a:pt x="63" y="483"/>
                    <a:pt x="121" y="541"/>
                  </a:cubicBezTo>
                  <a:cubicBezTo>
                    <a:pt x="242" y="661"/>
                    <a:pt x="363" y="724"/>
                    <a:pt x="483" y="724"/>
                  </a:cubicBezTo>
                  <a:cubicBezTo>
                    <a:pt x="604" y="724"/>
                    <a:pt x="787" y="603"/>
                    <a:pt x="845" y="541"/>
                  </a:cubicBezTo>
                  <a:cubicBezTo>
                    <a:pt x="604" y="299"/>
                    <a:pt x="363" y="121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2" name="Google Shape;35472;p45"/>
            <p:cNvSpPr/>
            <p:nvPr/>
          </p:nvSpPr>
          <p:spPr>
            <a:xfrm>
              <a:off x="1468750" y="52600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845"/>
                    <a:pt x="304" y="908"/>
                    <a:pt x="362" y="908"/>
                  </a:cubicBezTo>
                  <a:lnTo>
                    <a:pt x="724" y="908"/>
                  </a:lnTo>
                  <a:cubicBezTo>
                    <a:pt x="845" y="845"/>
                    <a:pt x="966" y="667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3" name="Google Shape;35473;p45"/>
            <p:cNvSpPr/>
            <p:nvPr/>
          </p:nvSpPr>
          <p:spPr>
            <a:xfrm>
              <a:off x="14687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4" name="Google Shape;35474;p45"/>
            <p:cNvSpPr/>
            <p:nvPr/>
          </p:nvSpPr>
          <p:spPr>
            <a:xfrm>
              <a:off x="14687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5" name="Google Shape;35475;p45"/>
            <p:cNvSpPr/>
            <p:nvPr/>
          </p:nvSpPr>
          <p:spPr>
            <a:xfrm>
              <a:off x="14687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6" name="Google Shape;35476;p45"/>
            <p:cNvSpPr/>
            <p:nvPr/>
          </p:nvSpPr>
          <p:spPr>
            <a:xfrm>
              <a:off x="14687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7" name="Google Shape;35477;p45"/>
            <p:cNvSpPr/>
            <p:nvPr/>
          </p:nvSpPr>
          <p:spPr>
            <a:xfrm>
              <a:off x="14687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8" name="Google Shape;35478;p45"/>
            <p:cNvSpPr/>
            <p:nvPr/>
          </p:nvSpPr>
          <p:spPr>
            <a:xfrm>
              <a:off x="14687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9" name="Google Shape;35479;p45"/>
            <p:cNvSpPr/>
            <p:nvPr/>
          </p:nvSpPr>
          <p:spPr>
            <a:xfrm>
              <a:off x="14687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0" name="Google Shape;35480;p45"/>
            <p:cNvSpPr/>
            <p:nvPr/>
          </p:nvSpPr>
          <p:spPr>
            <a:xfrm>
              <a:off x="14687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1" name="Google Shape;35481;p45"/>
            <p:cNvSpPr/>
            <p:nvPr/>
          </p:nvSpPr>
          <p:spPr>
            <a:xfrm>
              <a:off x="14687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2" name="Google Shape;35482;p45"/>
            <p:cNvSpPr/>
            <p:nvPr/>
          </p:nvSpPr>
          <p:spPr>
            <a:xfrm>
              <a:off x="14687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3" name="Google Shape;35483;p45"/>
            <p:cNvSpPr/>
            <p:nvPr/>
          </p:nvSpPr>
          <p:spPr>
            <a:xfrm>
              <a:off x="14687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4" name="Google Shape;35484;p45"/>
            <p:cNvSpPr/>
            <p:nvPr/>
          </p:nvSpPr>
          <p:spPr>
            <a:xfrm>
              <a:off x="14687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5" name="Google Shape;35485;p45"/>
            <p:cNvSpPr/>
            <p:nvPr/>
          </p:nvSpPr>
          <p:spPr>
            <a:xfrm>
              <a:off x="14687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6" name="Google Shape;35486;p45"/>
            <p:cNvSpPr/>
            <p:nvPr/>
          </p:nvSpPr>
          <p:spPr>
            <a:xfrm>
              <a:off x="14687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7" name="Google Shape;35487;p45"/>
            <p:cNvSpPr/>
            <p:nvPr/>
          </p:nvSpPr>
          <p:spPr>
            <a:xfrm>
              <a:off x="14687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36" y="930"/>
                    <a:pt x="439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8" name="Google Shape;35488;p45"/>
            <p:cNvSpPr/>
            <p:nvPr/>
          </p:nvSpPr>
          <p:spPr>
            <a:xfrm>
              <a:off x="14687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9" name="Google Shape;35489;p45"/>
            <p:cNvSpPr/>
            <p:nvPr/>
          </p:nvSpPr>
          <p:spPr>
            <a:xfrm>
              <a:off x="14687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0" name="Google Shape;35490;p45"/>
            <p:cNvSpPr/>
            <p:nvPr/>
          </p:nvSpPr>
          <p:spPr>
            <a:xfrm>
              <a:off x="14687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1" name="Google Shape;35491;p45"/>
            <p:cNvSpPr/>
            <p:nvPr/>
          </p:nvSpPr>
          <p:spPr>
            <a:xfrm>
              <a:off x="14687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2" name="Google Shape;35492;p45"/>
            <p:cNvSpPr/>
            <p:nvPr/>
          </p:nvSpPr>
          <p:spPr>
            <a:xfrm>
              <a:off x="14687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3" name="Google Shape;35493;p45"/>
            <p:cNvSpPr/>
            <p:nvPr/>
          </p:nvSpPr>
          <p:spPr>
            <a:xfrm>
              <a:off x="142807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4" name="Google Shape;35494;p45"/>
            <p:cNvSpPr/>
            <p:nvPr/>
          </p:nvSpPr>
          <p:spPr>
            <a:xfrm>
              <a:off x="14280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179" y="1"/>
                    <a:pt x="1" y="184"/>
                    <a:pt x="1" y="426"/>
                  </a:cubicBezTo>
                  <a:cubicBezTo>
                    <a:pt x="1" y="546"/>
                    <a:pt x="59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5" name="Google Shape;35495;p45"/>
            <p:cNvSpPr/>
            <p:nvPr/>
          </p:nvSpPr>
          <p:spPr>
            <a:xfrm>
              <a:off x="14280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6" name="Google Shape;35496;p45"/>
            <p:cNvSpPr/>
            <p:nvPr/>
          </p:nvSpPr>
          <p:spPr>
            <a:xfrm>
              <a:off x="14280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7" name="Google Shape;35497;p45"/>
            <p:cNvSpPr/>
            <p:nvPr/>
          </p:nvSpPr>
          <p:spPr>
            <a:xfrm>
              <a:off x="14280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8" name="Google Shape;35498;p45"/>
            <p:cNvSpPr/>
            <p:nvPr/>
          </p:nvSpPr>
          <p:spPr>
            <a:xfrm>
              <a:off x="14280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9" name="Google Shape;35499;p45"/>
            <p:cNvSpPr/>
            <p:nvPr/>
          </p:nvSpPr>
          <p:spPr>
            <a:xfrm>
              <a:off x="14280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0" name="Google Shape;35500;p45"/>
            <p:cNvSpPr/>
            <p:nvPr/>
          </p:nvSpPr>
          <p:spPr>
            <a:xfrm>
              <a:off x="14280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1" name="Google Shape;35501;p45"/>
            <p:cNvSpPr/>
            <p:nvPr/>
          </p:nvSpPr>
          <p:spPr>
            <a:xfrm>
              <a:off x="14280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2" name="Google Shape;35502;p45"/>
            <p:cNvSpPr/>
            <p:nvPr/>
          </p:nvSpPr>
          <p:spPr>
            <a:xfrm>
              <a:off x="14280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3" name="Google Shape;35503;p45"/>
            <p:cNvSpPr/>
            <p:nvPr/>
          </p:nvSpPr>
          <p:spPr>
            <a:xfrm>
              <a:off x="14280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4" name="Google Shape;35504;p45"/>
            <p:cNvSpPr/>
            <p:nvPr/>
          </p:nvSpPr>
          <p:spPr>
            <a:xfrm>
              <a:off x="14280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5" name="Google Shape;35505;p45"/>
            <p:cNvSpPr/>
            <p:nvPr/>
          </p:nvSpPr>
          <p:spPr>
            <a:xfrm>
              <a:off x="14280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6" name="Google Shape;35506;p45"/>
            <p:cNvSpPr/>
            <p:nvPr/>
          </p:nvSpPr>
          <p:spPr>
            <a:xfrm>
              <a:off x="14280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7" name="Google Shape;35507;p45"/>
            <p:cNvSpPr/>
            <p:nvPr/>
          </p:nvSpPr>
          <p:spPr>
            <a:xfrm>
              <a:off x="14280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8" name="Google Shape;35508;p45"/>
            <p:cNvSpPr/>
            <p:nvPr/>
          </p:nvSpPr>
          <p:spPr>
            <a:xfrm>
              <a:off x="142807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9" name="Google Shape;35509;p45"/>
            <p:cNvSpPr/>
            <p:nvPr/>
          </p:nvSpPr>
          <p:spPr>
            <a:xfrm>
              <a:off x="142807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0" name="Google Shape;35510;p45"/>
            <p:cNvSpPr/>
            <p:nvPr/>
          </p:nvSpPr>
          <p:spPr>
            <a:xfrm>
              <a:off x="142807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1" name="Google Shape;35511;p45"/>
            <p:cNvSpPr/>
            <p:nvPr/>
          </p:nvSpPr>
          <p:spPr>
            <a:xfrm>
              <a:off x="142807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2" name="Google Shape;35512;p45"/>
            <p:cNvSpPr/>
            <p:nvPr/>
          </p:nvSpPr>
          <p:spPr>
            <a:xfrm>
              <a:off x="142807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3" name="Google Shape;35513;p45"/>
            <p:cNvSpPr/>
            <p:nvPr/>
          </p:nvSpPr>
          <p:spPr>
            <a:xfrm>
              <a:off x="142807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4" name="Google Shape;35514;p45"/>
            <p:cNvSpPr/>
            <p:nvPr/>
          </p:nvSpPr>
          <p:spPr>
            <a:xfrm>
              <a:off x="1428075" y="4426025"/>
              <a:ext cx="22600" cy="16550"/>
            </a:xfrm>
            <a:custGeom>
              <a:avLst/>
              <a:gdLst/>
              <a:ahLst/>
              <a:cxnLst/>
              <a:rect l="l" t="t" r="r" b="b"/>
              <a:pathLst>
                <a:path w="904" h="662" extrusionOk="0">
                  <a:moveTo>
                    <a:pt x="1" y="0"/>
                  </a:moveTo>
                  <a:lnTo>
                    <a:pt x="1" y="179"/>
                  </a:lnTo>
                  <a:cubicBezTo>
                    <a:pt x="1" y="300"/>
                    <a:pt x="59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662" y="662"/>
                    <a:pt x="845" y="483"/>
                    <a:pt x="903" y="300"/>
                  </a:cubicBezTo>
                  <a:cubicBezTo>
                    <a:pt x="604" y="179"/>
                    <a:pt x="363" y="12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5" name="Google Shape;35515;p45"/>
            <p:cNvSpPr/>
            <p:nvPr/>
          </p:nvSpPr>
          <p:spPr>
            <a:xfrm>
              <a:off x="13858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6" name="Google Shape;35516;p45"/>
            <p:cNvSpPr/>
            <p:nvPr/>
          </p:nvSpPr>
          <p:spPr>
            <a:xfrm>
              <a:off x="13858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7" name="Google Shape;35517;p45"/>
            <p:cNvSpPr/>
            <p:nvPr/>
          </p:nvSpPr>
          <p:spPr>
            <a:xfrm>
              <a:off x="13858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8" name="Google Shape;35518;p45"/>
            <p:cNvSpPr/>
            <p:nvPr/>
          </p:nvSpPr>
          <p:spPr>
            <a:xfrm>
              <a:off x="13858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9" name="Google Shape;35519;p45"/>
            <p:cNvSpPr/>
            <p:nvPr/>
          </p:nvSpPr>
          <p:spPr>
            <a:xfrm>
              <a:off x="13858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0" name="Google Shape;35520;p45"/>
            <p:cNvSpPr/>
            <p:nvPr/>
          </p:nvSpPr>
          <p:spPr>
            <a:xfrm>
              <a:off x="13858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1" name="Google Shape;35521;p45"/>
            <p:cNvSpPr/>
            <p:nvPr/>
          </p:nvSpPr>
          <p:spPr>
            <a:xfrm>
              <a:off x="13858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2" name="Google Shape;35522;p45"/>
            <p:cNvSpPr/>
            <p:nvPr/>
          </p:nvSpPr>
          <p:spPr>
            <a:xfrm>
              <a:off x="13858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3" name="Google Shape;35523;p45"/>
            <p:cNvSpPr/>
            <p:nvPr/>
          </p:nvSpPr>
          <p:spPr>
            <a:xfrm>
              <a:off x="13858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4" name="Google Shape;35524;p45"/>
            <p:cNvSpPr/>
            <p:nvPr/>
          </p:nvSpPr>
          <p:spPr>
            <a:xfrm>
              <a:off x="13858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5" name="Google Shape;35525;p45"/>
            <p:cNvSpPr/>
            <p:nvPr/>
          </p:nvSpPr>
          <p:spPr>
            <a:xfrm>
              <a:off x="13858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6" name="Google Shape;35526;p45"/>
            <p:cNvSpPr/>
            <p:nvPr/>
          </p:nvSpPr>
          <p:spPr>
            <a:xfrm>
              <a:off x="13858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7" name="Google Shape;35527;p45"/>
            <p:cNvSpPr/>
            <p:nvPr/>
          </p:nvSpPr>
          <p:spPr>
            <a:xfrm>
              <a:off x="13858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8" name="Google Shape;35528;p45"/>
            <p:cNvSpPr/>
            <p:nvPr/>
          </p:nvSpPr>
          <p:spPr>
            <a:xfrm>
              <a:off x="13858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9" name="Google Shape;35529;p45"/>
            <p:cNvSpPr/>
            <p:nvPr/>
          </p:nvSpPr>
          <p:spPr>
            <a:xfrm>
              <a:off x="13858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0" name="Google Shape;35530;p45"/>
            <p:cNvSpPr/>
            <p:nvPr/>
          </p:nvSpPr>
          <p:spPr>
            <a:xfrm>
              <a:off x="13858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2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1" name="Google Shape;35531;p45"/>
            <p:cNvSpPr/>
            <p:nvPr/>
          </p:nvSpPr>
          <p:spPr>
            <a:xfrm>
              <a:off x="13858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2" name="Google Shape;35532;p45"/>
            <p:cNvSpPr/>
            <p:nvPr/>
          </p:nvSpPr>
          <p:spPr>
            <a:xfrm>
              <a:off x="13858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3" name="Google Shape;35533;p45"/>
            <p:cNvSpPr/>
            <p:nvPr/>
          </p:nvSpPr>
          <p:spPr>
            <a:xfrm>
              <a:off x="13858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4" name="Google Shape;35534;p45"/>
            <p:cNvSpPr/>
            <p:nvPr/>
          </p:nvSpPr>
          <p:spPr>
            <a:xfrm>
              <a:off x="13858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5" name="Google Shape;35535;p45"/>
            <p:cNvSpPr/>
            <p:nvPr/>
          </p:nvSpPr>
          <p:spPr>
            <a:xfrm>
              <a:off x="13858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6" name="Google Shape;35536;p45"/>
            <p:cNvSpPr/>
            <p:nvPr/>
          </p:nvSpPr>
          <p:spPr>
            <a:xfrm>
              <a:off x="13858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63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304"/>
                    <a:pt x="845" y="121"/>
                    <a:pt x="662" y="63"/>
                  </a:cubicBezTo>
                  <a:cubicBezTo>
                    <a:pt x="604" y="63"/>
                    <a:pt x="541" y="63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7" name="Google Shape;35537;p45"/>
            <p:cNvSpPr/>
            <p:nvPr/>
          </p:nvSpPr>
          <p:spPr>
            <a:xfrm>
              <a:off x="1345075" y="5260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8" name="Google Shape;35538;p45"/>
            <p:cNvSpPr/>
            <p:nvPr/>
          </p:nvSpPr>
          <p:spPr>
            <a:xfrm>
              <a:off x="1345075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3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7"/>
                    <a:pt x="907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9" name="Google Shape;35539;p45"/>
            <p:cNvSpPr/>
            <p:nvPr/>
          </p:nvSpPr>
          <p:spPr>
            <a:xfrm>
              <a:off x="1345075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0" name="Google Shape;35540;p45"/>
            <p:cNvSpPr/>
            <p:nvPr/>
          </p:nvSpPr>
          <p:spPr>
            <a:xfrm>
              <a:off x="1345075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1" name="Google Shape;35541;p45"/>
            <p:cNvSpPr/>
            <p:nvPr/>
          </p:nvSpPr>
          <p:spPr>
            <a:xfrm>
              <a:off x="1345075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4"/>
                    <a:pt x="907" y="483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2" name="Google Shape;35542;p45"/>
            <p:cNvSpPr/>
            <p:nvPr/>
          </p:nvSpPr>
          <p:spPr>
            <a:xfrm>
              <a:off x="1345075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3" name="Google Shape;35543;p45"/>
            <p:cNvSpPr/>
            <p:nvPr/>
          </p:nvSpPr>
          <p:spPr>
            <a:xfrm>
              <a:off x="1345075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4" name="Google Shape;35544;p45"/>
            <p:cNvSpPr/>
            <p:nvPr/>
          </p:nvSpPr>
          <p:spPr>
            <a:xfrm>
              <a:off x="1345075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5" name="Google Shape;35545;p45"/>
            <p:cNvSpPr/>
            <p:nvPr/>
          </p:nvSpPr>
          <p:spPr>
            <a:xfrm>
              <a:off x="1345075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6" name="Google Shape;35546;p45"/>
            <p:cNvSpPr/>
            <p:nvPr/>
          </p:nvSpPr>
          <p:spPr>
            <a:xfrm>
              <a:off x="1345075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7" name="Google Shape;35547;p45"/>
            <p:cNvSpPr/>
            <p:nvPr/>
          </p:nvSpPr>
          <p:spPr>
            <a:xfrm>
              <a:off x="1345075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7" y="661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8" name="Google Shape;35548;p45"/>
            <p:cNvSpPr/>
            <p:nvPr/>
          </p:nvSpPr>
          <p:spPr>
            <a:xfrm>
              <a:off x="1345075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9" name="Google Shape;35549;p45"/>
            <p:cNvSpPr/>
            <p:nvPr/>
          </p:nvSpPr>
          <p:spPr>
            <a:xfrm>
              <a:off x="1345075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0" name="Google Shape;35550;p45"/>
            <p:cNvSpPr/>
            <p:nvPr/>
          </p:nvSpPr>
          <p:spPr>
            <a:xfrm>
              <a:off x="1345075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7" y="724"/>
                    <a:pt x="907" y="483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1" name="Google Shape;35551;p45"/>
            <p:cNvSpPr/>
            <p:nvPr/>
          </p:nvSpPr>
          <p:spPr>
            <a:xfrm>
              <a:off x="1345075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2" name="Google Shape;35552;p45"/>
            <p:cNvSpPr/>
            <p:nvPr/>
          </p:nvSpPr>
          <p:spPr>
            <a:xfrm>
              <a:off x="1345075" y="4659750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3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07" y="724"/>
                    <a:pt x="907" y="425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3" name="Google Shape;35553;p45"/>
            <p:cNvSpPr/>
            <p:nvPr/>
          </p:nvSpPr>
          <p:spPr>
            <a:xfrm>
              <a:off x="1345075" y="4619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4" name="Google Shape;35554;p45"/>
            <p:cNvSpPr/>
            <p:nvPr/>
          </p:nvSpPr>
          <p:spPr>
            <a:xfrm>
              <a:off x="1345075" y="457987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7" y="662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5" name="Google Shape;35555;p45"/>
            <p:cNvSpPr/>
            <p:nvPr/>
          </p:nvSpPr>
          <p:spPr>
            <a:xfrm>
              <a:off x="1345075" y="4539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6" name="Google Shape;35556;p45"/>
            <p:cNvSpPr/>
            <p:nvPr/>
          </p:nvSpPr>
          <p:spPr>
            <a:xfrm>
              <a:off x="1345075" y="4498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7" name="Google Shape;35557;p45"/>
            <p:cNvSpPr/>
            <p:nvPr/>
          </p:nvSpPr>
          <p:spPr>
            <a:xfrm>
              <a:off x="1345075" y="44592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8" name="Google Shape;35558;p45"/>
            <p:cNvSpPr/>
            <p:nvPr/>
          </p:nvSpPr>
          <p:spPr>
            <a:xfrm>
              <a:off x="1345075" y="4418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9" name="Google Shape;35559;p45"/>
            <p:cNvSpPr/>
            <p:nvPr/>
          </p:nvSpPr>
          <p:spPr>
            <a:xfrm>
              <a:off x="130282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0" name="Google Shape;35560;p45"/>
            <p:cNvSpPr/>
            <p:nvPr/>
          </p:nvSpPr>
          <p:spPr>
            <a:xfrm>
              <a:off x="13028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1" name="Google Shape;35561;p45"/>
            <p:cNvSpPr/>
            <p:nvPr/>
          </p:nvSpPr>
          <p:spPr>
            <a:xfrm>
              <a:off x="13028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2" name="Google Shape;35562;p45"/>
            <p:cNvSpPr/>
            <p:nvPr/>
          </p:nvSpPr>
          <p:spPr>
            <a:xfrm>
              <a:off x="13028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3" name="Google Shape;35563;p45"/>
            <p:cNvSpPr/>
            <p:nvPr/>
          </p:nvSpPr>
          <p:spPr>
            <a:xfrm>
              <a:off x="13028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4" name="Google Shape;35564;p45"/>
            <p:cNvSpPr/>
            <p:nvPr/>
          </p:nvSpPr>
          <p:spPr>
            <a:xfrm>
              <a:off x="13028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5" name="Google Shape;35565;p45"/>
            <p:cNvSpPr/>
            <p:nvPr/>
          </p:nvSpPr>
          <p:spPr>
            <a:xfrm>
              <a:off x="13028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6" name="Google Shape;35566;p45"/>
            <p:cNvSpPr/>
            <p:nvPr/>
          </p:nvSpPr>
          <p:spPr>
            <a:xfrm>
              <a:off x="13028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7" name="Google Shape;35567;p45"/>
            <p:cNvSpPr/>
            <p:nvPr/>
          </p:nvSpPr>
          <p:spPr>
            <a:xfrm>
              <a:off x="13028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8" name="Google Shape;35568;p45"/>
            <p:cNvSpPr/>
            <p:nvPr/>
          </p:nvSpPr>
          <p:spPr>
            <a:xfrm>
              <a:off x="13028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9" name="Google Shape;35569;p45"/>
            <p:cNvSpPr/>
            <p:nvPr/>
          </p:nvSpPr>
          <p:spPr>
            <a:xfrm>
              <a:off x="13028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0" name="Google Shape;35570;p45"/>
            <p:cNvSpPr/>
            <p:nvPr/>
          </p:nvSpPr>
          <p:spPr>
            <a:xfrm>
              <a:off x="13028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1" name="Google Shape;35571;p45"/>
            <p:cNvSpPr/>
            <p:nvPr/>
          </p:nvSpPr>
          <p:spPr>
            <a:xfrm>
              <a:off x="13028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2" name="Google Shape;35572;p45"/>
            <p:cNvSpPr/>
            <p:nvPr/>
          </p:nvSpPr>
          <p:spPr>
            <a:xfrm>
              <a:off x="13028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3" name="Google Shape;35573;p45"/>
            <p:cNvSpPr/>
            <p:nvPr/>
          </p:nvSpPr>
          <p:spPr>
            <a:xfrm>
              <a:off x="130282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4" name="Google Shape;35574;p45"/>
            <p:cNvSpPr/>
            <p:nvPr/>
          </p:nvSpPr>
          <p:spPr>
            <a:xfrm>
              <a:off x="130282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5" name="Google Shape;35575;p45"/>
            <p:cNvSpPr/>
            <p:nvPr/>
          </p:nvSpPr>
          <p:spPr>
            <a:xfrm>
              <a:off x="130282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6" name="Google Shape;35576;p45"/>
            <p:cNvSpPr/>
            <p:nvPr/>
          </p:nvSpPr>
          <p:spPr>
            <a:xfrm>
              <a:off x="130282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7" name="Google Shape;35577;p45"/>
            <p:cNvSpPr/>
            <p:nvPr/>
          </p:nvSpPr>
          <p:spPr>
            <a:xfrm>
              <a:off x="130282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8" name="Google Shape;35578;p45"/>
            <p:cNvSpPr/>
            <p:nvPr/>
          </p:nvSpPr>
          <p:spPr>
            <a:xfrm>
              <a:off x="130282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9" name="Google Shape;35579;p45"/>
            <p:cNvSpPr/>
            <p:nvPr/>
          </p:nvSpPr>
          <p:spPr>
            <a:xfrm>
              <a:off x="130282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0" name="Google Shape;35580;p45"/>
            <p:cNvSpPr/>
            <p:nvPr/>
          </p:nvSpPr>
          <p:spPr>
            <a:xfrm>
              <a:off x="1302825" y="441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1" name="Google Shape;35581;p45"/>
            <p:cNvSpPr/>
            <p:nvPr/>
          </p:nvSpPr>
          <p:spPr>
            <a:xfrm>
              <a:off x="12606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2" name="Google Shape;35582;p45"/>
            <p:cNvSpPr/>
            <p:nvPr/>
          </p:nvSpPr>
          <p:spPr>
            <a:xfrm>
              <a:off x="12606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3" name="Google Shape;35583;p45"/>
            <p:cNvSpPr/>
            <p:nvPr/>
          </p:nvSpPr>
          <p:spPr>
            <a:xfrm>
              <a:off x="12606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4" name="Google Shape;35584;p45"/>
            <p:cNvSpPr/>
            <p:nvPr/>
          </p:nvSpPr>
          <p:spPr>
            <a:xfrm>
              <a:off x="12606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5" name="Google Shape;35585;p45"/>
            <p:cNvSpPr/>
            <p:nvPr/>
          </p:nvSpPr>
          <p:spPr>
            <a:xfrm>
              <a:off x="12606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6" name="Google Shape;35586;p45"/>
            <p:cNvSpPr/>
            <p:nvPr/>
          </p:nvSpPr>
          <p:spPr>
            <a:xfrm>
              <a:off x="12606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7" name="Google Shape;35587;p45"/>
            <p:cNvSpPr/>
            <p:nvPr/>
          </p:nvSpPr>
          <p:spPr>
            <a:xfrm>
              <a:off x="12606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8" name="Google Shape;35588;p45"/>
            <p:cNvSpPr/>
            <p:nvPr/>
          </p:nvSpPr>
          <p:spPr>
            <a:xfrm>
              <a:off x="12606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9" name="Google Shape;35589;p45"/>
            <p:cNvSpPr/>
            <p:nvPr/>
          </p:nvSpPr>
          <p:spPr>
            <a:xfrm>
              <a:off x="12606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0" name="Google Shape;35590;p45"/>
            <p:cNvSpPr/>
            <p:nvPr/>
          </p:nvSpPr>
          <p:spPr>
            <a:xfrm>
              <a:off x="12606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1" name="Google Shape;35591;p45"/>
            <p:cNvSpPr/>
            <p:nvPr/>
          </p:nvSpPr>
          <p:spPr>
            <a:xfrm>
              <a:off x="12606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2" name="Google Shape;35592;p45"/>
            <p:cNvSpPr/>
            <p:nvPr/>
          </p:nvSpPr>
          <p:spPr>
            <a:xfrm>
              <a:off x="12606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3" name="Google Shape;35593;p45"/>
            <p:cNvSpPr/>
            <p:nvPr/>
          </p:nvSpPr>
          <p:spPr>
            <a:xfrm>
              <a:off x="12606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4" name="Google Shape;35594;p45"/>
            <p:cNvSpPr/>
            <p:nvPr/>
          </p:nvSpPr>
          <p:spPr>
            <a:xfrm>
              <a:off x="12606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5" name="Google Shape;35595;p45"/>
            <p:cNvSpPr/>
            <p:nvPr/>
          </p:nvSpPr>
          <p:spPr>
            <a:xfrm>
              <a:off x="12606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6" name="Google Shape;35596;p45"/>
            <p:cNvSpPr/>
            <p:nvPr/>
          </p:nvSpPr>
          <p:spPr>
            <a:xfrm>
              <a:off x="12606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36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7" name="Google Shape;35597;p45"/>
            <p:cNvSpPr/>
            <p:nvPr/>
          </p:nvSpPr>
          <p:spPr>
            <a:xfrm>
              <a:off x="12606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8" name="Google Shape;35598;p45"/>
            <p:cNvSpPr/>
            <p:nvPr/>
          </p:nvSpPr>
          <p:spPr>
            <a:xfrm>
              <a:off x="12606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9" name="Google Shape;35599;p45"/>
            <p:cNvSpPr/>
            <p:nvPr/>
          </p:nvSpPr>
          <p:spPr>
            <a:xfrm>
              <a:off x="12606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0" name="Google Shape;35600;p45"/>
            <p:cNvSpPr/>
            <p:nvPr/>
          </p:nvSpPr>
          <p:spPr>
            <a:xfrm>
              <a:off x="12606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1" name="Google Shape;35601;p45"/>
            <p:cNvSpPr/>
            <p:nvPr/>
          </p:nvSpPr>
          <p:spPr>
            <a:xfrm>
              <a:off x="12606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2" name="Google Shape;35602;p45"/>
            <p:cNvSpPr/>
            <p:nvPr/>
          </p:nvSpPr>
          <p:spPr>
            <a:xfrm>
              <a:off x="126060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3" name="Google Shape;35603;p45"/>
            <p:cNvSpPr/>
            <p:nvPr/>
          </p:nvSpPr>
          <p:spPr>
            <a:xfrm>
              <a:off x="121992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4" name="Google Shape;35604;p45"/>
            <p:cNvSpPr/>
            <p:nvPr/>
          </p:nvSpPr>
          <p:spPr>
            <a:xfrm>
              <a:off x="12199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22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5" name="Google Shape;35605;p45"/>
            <p:cNvSpPr/>
            <p:nvPr/>
          </p:nvSpPr>
          <p:spPr>
            <a:xfrm>
              <a:off x="12199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6" name="Google Shape;35606;p45"/>
            <p:cNvSpPr/>
            <p:nvPr/>
          </p:nvSpPr>
          <p:spPr>
            <a:xfrm>
              <a:off x="12199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7" name="Google Shape;35607;p45"/>
            <p:cNvSpPr/>
            <p:nvPr/>
          </p:nvSpPr>
          <p:spPr>
            <a:xfrm>
              <a:off x="12199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8" name="Google Shape;35608;p45"/>
            <p:cNvSpPr/>
            <p:nvPr/>
          </p:nvSpPr>
          <p:spPr>
            <a:xfrm>
              <a:off x="12199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9" name="Google Shape;35609;p45"/>
            <p:cNvSpPr/>
            <p:nvPr/>
          </p:nvSpPr>
          <p:spPr>
            <a:xfrm>
              <a:off x="12199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0" name="Google Shape;35610;p45"/>
            <p:cNvSpPr/>
            <p:nvPr/>
          </p:nvSpPr>
          <p:spPr>
            <a:xfrm>
              <a:off x="12199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1" name="Google Shape;35611;p45"/>
            <p:cNvSpPr/>
            <p:nvPr/>
          </p:nvSpPr>
          <p:spPr>
            <a:xfrm>
              <a:off x="12199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2" name="Google Shape;35612;p45"/>
            <p:cNvSpPr/>
            <p:nvPr/>
          </p:nvSpPr>
          <p:spPr>
            <a:xfrm>
              <a:off x="12199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3" name="Google Shape;35613;p45"/>
            <p:cNvSpPr/>
            <p:nvPr/>
          </p:nvSpPr>
          <p:spPr>
            <a:xfrm>
              <a:off x="12199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4" name="Google Shape;35614;p45"/>
            <p:cNvSpPr/>
            <p:nvPr/>
          </p:nvSpPr>
          <p:spPr>
            <a:xfrm>
              <a:off x="12199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5" name="Google Shape;35615;p45"/>
            <p:cNvSpPr/>
            <p:nvPr/>
          </p:nvSpPr>
          <p:spPr>
            <a:xfrm>
              <a:off x="12199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6" name="Google Shape;35616;p45"/>
            <p:cNvSpPr/>
            <p:nvPr/>
          </p:nvSpPr>
          <p:spPr>
            <a:xfrm>
              <a:off x="12199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7" name="Google Shape;35617;p45"/>
            <p:cNvSpPr/>
            <p:nvPr/>
          </p:nvSpPr>
          <p:spPr>
            <a:xfrm>
              <a:off x="121992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8" name="Google Shape;35618;p45"/>
            <p:cNvSpPr/>
            <p:nvPr/>
          </p:nvSpPr>
          <p:spPr>
            <a:xfrm>
              <a:off x="121992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9" name="Google Shape;35619;p45"/>
            <p:cNvSpPr/>
            <p:nvPr/>
          </p:nvSpPr>
          <p:spPr>
            <a:xfrm>
              <a:off x="121992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0" name="Google Shape;35620;p45"/>
            <p:cNvSpPr/>
            <p:nvPr/>
          </p:nvSpPr>
          <p:spPr>
            <a:xfrm>
              <a:off x="121992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1" name="Google Shape;35621;p45"/>
            <p:cNvSpPr/>
            <p:nvPr/>
          </p:nvSpPr>
          <p:spPr>
            <a:xfrm>
              <a:off x="121992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2" name="Google Shape;35622;p45"/>
            <p:cNvSpPr/>
            <p:nvPr/>
          </p:nvSpPr>
          <p:spPr>
            <a:xfrm>
              <a:off x="121992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3" name="Google Shape;35623;p45"/>
            <p:cNvSpPr/>
            <p:nvPr/>
          </p:nvSpPr>
          <p:spPr>
            <a:xfrm>
              <a:off x="121992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4" name="Google Shape;35624;p45"/>
            <p:cNvSpPr/>
            <p:nvPr/>
          </p:nvSpPr>
          <p:spPr>
            <a:xfrm>
              <a:off x="1219925" y="4426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903" y="0"/>
                  </a:moveTo>
                  <a:cubicBezTo>
                    <a:pt x="846" y="0"/>
                    <a:pt x="783" y="0"/>
                    <a:pt x="662" y="58"/>
                  </a:cubicBezTo>
                  <a:cubicBezTo>
                    <a:pt x="484" y="121"/>
                    <a:pt x="242" y="179"/>
                    <a:pt x="1" y="242"/>
                  </a:cubicBezTo>
                  <a:cubicBezTo>
                    <a:pt x="1" y="362"/>
                    <a:pt x="59" y="483"/>
                    <a:pt x="122" y="541"/>
                  </a:cubicBezTo>
                  <a:cubicBezTo>
                    <a:pt x="242" y="604"/>
                    <a:pt x="363" y="662"/>
                    <a:pt x="484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5" name="Google Shape;35625;p45"/>
            <p:cNvSpPr/>
            <p:nvPr/>
          </p:nvSpPr>
          <p:spPr>
            <a:xfrm>
              <a:off x="11777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6" name="Google Shape;35626;p45"/>
            <p:cNvSpPr/>
            <p:nvPr/>
          </p:nvSpPr>
          <p:spPr>
            <a:xfrm>
              <a:off x="11777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7" name="Google Shape;35627;p45"/>
            <p:cNvSpPr/>
            <p:nvPr/>
          </p:nvSpPr>
          <p:spPr>
            <a:xfrm>
              <a:off x="11777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8" name="Google Shape;35628;p45"/>
            <p:cNvSpPr/>
            <p:nvPr/>
          </p:nvSpPr>
          <p:spPr>
            <a:xfrm>
              <a:off x="11777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9" name="Google Shape;35629;p45"/>
            <p:cNvSpPr/>
            <p:nvPr/>
          </p:nvSpPr>
          <p:spPr>
            <a:xfrm>
              <a:off x="11777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0" name="Google Shape;35630;p45"/>
            <p:cNvSpPr/>
            <p:nvPr/>
          </p:nvSpPr>
          <p:spPr>
            <a:xfrm>
              <a:off x="11777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1" name="Google Shape;35631;p45"/>
            <p:cNvSpPr/>
            <p:nvPr/>
          </p:nvSpPr>
          <p:spPr>
            <a:xfrm>
              <a:off x="11777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2" name="Google Shape;35632;p45"/>
            <p:cNvSpPr/>
            <p:nvPr/>
          </p:nvSpPr>
          <p:spPr>
            <a:xfrm>
              <a:off x="11777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3" name="Google Shape;35633;p45"/>
            <p:cNvSpPr/>
            <p:nvPr/>
          </p:nvSpPr>
          <p:spPr>
            <a:xfrm>
              <a:off x="11777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4" name="Google Shape;35634;p45"/>
            <p:cNvSpPr/>
            <p:nvPr/>
          </p:nvSpPr>
          <p:spPr>
            <a:xfrm>
              <a:off x="11777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5" name="Google Shape;35635;p45"/>
            <p:cNvSpPr/>
            <p:nvPr/>
          </p:nvSpPr>
          <p:spPr>
            <a:xfrm>
              <a:off x="11777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6" name="Google Shape;35636;p45"/>
            <p:cNvSpPr/>
            <p:nvPr/>
          </p:nvSpPr>
          <p:spPr>
            <a:xfrm>
              <a:off x="11777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7" name="Google Shape;35637;p45"/>
            <p:cNvSpPr/>
            <p:nvPr/>
          </p:nvSpPr>
          <p:spPr>
            <a:xfrm>
              <a:off x="11777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8" name="Google Shape;35638;p45"/>
            <p:cNvSpPr/>
            <p:nvPr/>
          </p:nvSpPr>
          <p:spPr>
            <a:xfrm>
              <a:off x="11777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9" name="Google Shape;35639;p45"/>
            <p:cNvSpPr/>
            <p:nvPr/>
          </p:nvSpPr>
          <p:spPr>
            <a:xfrm>
              <a:off x="11777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0" name="Google Shape;35640;p45"/>
            <p:cNvSpPr/>
            <p:nvPr/>
          </p:nvSpPr>
          <p:spPr>
            <a:xfrm>
              <a:off x="11777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1" name="Google Shape;35641;p45"/>
            <p:cNvSpPr/>
            <p:nvPr/>
          </p:nvSpPr>
          <p:spPr>
            <a:xfrm>
              <a:off x="11777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2" name="Google Shape;35642;p45"/>
            <p:cNvSpPr/>
            <p:nvPr/>
          </p:nvSpPr>
          <p:spPr>
            <a:xfrm>
              <a:off x="11777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3" name="Google Shape;35643;p45"/>
            <p:cNvSpPr/>
            <p:nvPr/>
          </p:nvSpPr>
          <p:spPr>
            <a:xfrm>
              <a:off x="11777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4" name="Google Shape;35644;p45"/>
            <p:cNvSpPr/>
            <p:nvPr/>
          </p:nvSpPr>
          <p:spPr>
            <a:xfrm>
              <a:off x="11777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5" name="Google Shape;35645;p45"/>
            <p:cNvSpPr/>
            <p:nvPr/>
          </p:nvSpPr>
          <p:spPr>
            <a:xfrm>
              <a:off x="11777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6" name="Google Shape;35646;p45"/>
            <p:cNvSpPr/>
            <p:nvPr/>
          </p:nvSpPr>
          <p:spPr>
            <a:xfrm>
              <a:off x="1188200" y="4439525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3" y="1"/>
                  </a:moveTo>
                  <a:lnTo>
                    <a:pt x="363" y="1"/>
                  </a:lnTo>
                  <a:cubicBezTo>
                    <a:pt x="242" y="64"/>
                    <a:pt x="121" y="64"/>
                    <a:pt x="1" y="122"/>
                  </a:cubicBezTo>
                  <a:lnTo>
                    <a:pt x="63" y="122"/>
                  </a:lnTo>
                  <a:cubicBezTo>
                    <a:pt x="184" y="122"/>
                    <a:pt x="305" y="64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7" name="Google Shape;35647;p45"/>
            <p:cNvSpPr/>
            <p:nvPr/>
          </p:nvSpPr>
          <p:spPr>
            <a:xfrm>
              <a:off x="113692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8" name="Google Shape;35648;p45"/>
            <p:cNvSpPr/>
            <p:nvPr/>
          </p:nvSpPr>
          <p:spPr>
            <a:xfrm>
              <a:off x="11369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9" name="Google Shape;35649;p45"/>
            <p:cNvSpPr/>
            <p:nvPr/>
          </p:nvSpPr>
          <p:spPr>
            <a:xfrm>
              <a:off x="11369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0" name="Google Shape;35650;p45"/>
            <p:cNvSpPr/>
            <p:nvPr/>
          </p:nvSpPr>
          <p:spPr>
            <a:xfrm>
              <a:off x="11369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1" name="Google Shape;35651;p45"/>
            <p:cNvSpPr/>
            <p:nvPr/>
          </p:nvSpPr>
          <p:spPr>
            <a:xfrm>
              <a:off x="11369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08" y="483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2" name="Google Shape;35652;p45"/>
            <p:cNvSpPr/>
            <p:nvPr/>
          </p:nvSpPr>
          <p:spPr>
            <a:xfrm>
              <a:off x="11369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3" name="Google Shape;35653;p45"/>
            <p:cNvSpPr/>
            <p:nvPr/>
          </p:nvSpPr>
          <p:spPr>
            <a:xfrm>
              <a:off x="11369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4" name="Google Shape;35654;p45"/>
            <p:cNvSpPr/>
            <p:nvPr/>
          </p:nvSpPr>
          <p:spPr>
            <a:xfrm>
              <a:off x="11369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5" name="Google Shape;35655;p45"/>
            <p:cNvSpPr/>
            <p:nvPr/>
          </p:nvSpPr>
          <p:spPr>
            <a:xfrm>
              <a:off x="11369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6" name="Google Shape;35656;p45"/>
            <p:cNvSpPr/>
            <p:nvPr/>
          </p:nvSpPr>
          <p:spPr>
            <a:xfrm>
              <a:off x="11369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7" name="Google Shape;35657;p45"/>
            <p:cNvSpPr/>
            <p:nvPr/>
          </p:nvSpPr>
          <p:spPr>
            <a:xfrm>
              <a:off x="11369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8" name="Google Shape;35658;p45"/>
            <p:cNvSpPr/>
            <p:nvPr/>
          </p:nvSpPr>
          <p:spPr>
            <a:xfrm>
              <a:off x="11369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9" name="Google Shape;35659;p45"/>
            <p:cNvSpPr/>
            <p:nvPr/>
          </p:nvSpPr>
          <p:spPr>
            <a:xfrm>
              <a:off x="11369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0" name="Google Shape;35660;p45"/>
            <p:cNvSpPr/>
            <p:nvPr/>
          </p:nvSpPr>
          <p:spPr>
            <a:xfrm>
              <a:off x="11369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08" y="483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1" name="Google Shape;35661;p45"/>
            <p:cNvSpPr/>
            <p:nvPr/>
          </p:nvSpPr>
          <p:spPr>
            <a:xfrm>
              <a:off x="11369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2" name="Google Shape;35662;p45"/>
            <p:cNvSpPr/>
            <p:nvPr/>
          </p:nvSpPr>
          <p:spPr>
            <a:xfrm>
              <a:off x="11369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09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3" name="Google Shape;35663;p45"/>
            <p:cNvSpPr/>
            <p:nvPr/>
          </p:nvSpPr>
          <p:spPr>
            <a:xfrm>
              <a:off x="11369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4" name="Google Shape;35664;p45"/>
            <p:cNvSpPr/>
            <p:nvPr/>
          </p:nvSpPr>
          <p:spPr>
            <a:xfrm>
              <a:off x="11369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5" name="Google Shape;35665;p45"/>
            <p:cNvSpPr/>
            <p:nvPr/>
          </p:nvSpPr>
          <p:spPr>
            <a:xfrm>
              <a:off x="11369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6" name="Google Shape;35666;p45"/>
            <p:cNvSpPr/>
            <p:nvPr/>
          </p:nvSpPr>
          <p:spPr>
            <a:xfrm>
              <a:off x="11369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7" name="Google Shape;35667;p45"/>
            <p:cNvSpPr/>
            <p:nvPr/>
          </p:nvSpPr>
          <p:spPr>
            <a:xfrm>
              <a:off x="11369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8" name="Google Shape;35668;p45"/>
            <p:cNvSpPr/>
            <p:nvPr/>
          </p:nvSpPr>
          <p:spPr>
            <a:xfrm>
              <a:off x="109467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9" name="Google Shape;35669;p45"/>
            <p:cNvSpPr/>
            <p:nvPr/>
          </p:nvSpPr>
          <p:spPr>
            <a:xfrm>
              <a:off x="10946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84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0" name="Google Shape;35670;p45"/>
            <p:cNvSpPr/>
            <p:nvPr/>
          </p:nvSpPr>
          <p:spPr>
            <a:xfrm>
              <a:off x="10946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1" name="Google Shape;35671;p45"/>
            <p:cNvSpPr/>
            <p:nvPr/>
          </p:nvSpPr>
          <p:spPr>
            <a:xfrm>
              <a:off x="10946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2" name="Google Shape;35672;p45"/>
            <p:cNvSpPr/>
            <p:nvPr/>
          </p:nvSpPr>
          <p:spPr>
            <a:xfrm>
              <a:off x="10946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3" name="Google Shape;35673;p45"/>
            <p:cNvSpPr/>
            <p:nvPr/>
          </p:nvSpPr>
          <p:spPr>
            <a:xfrm>
              <a:off x="10946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4" name="Google Shape;35674;p45"/>
            <p:cNvSpPr/>
            <p:nvPr/>
          </p:nvSpPr>
          <p:spPr>
            <a:xfrm>
              <a:off x="10946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5" name="Google Shape;35675;p45"/>
            <p:cNvSpPr/>
            <p:nvPr/>
          </p:nvSpPr>
          <p:spPr>
            <a:xfrm>
              <a:off x="10946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6" name="Google Shape;35676;p45"/>
            <p:cNvSpPr/>
            <p:nvPr/>
          </p:nvSpPr>
          <p:spPr>
            <a:xfrm>
              <a:off x="10946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7" name="Google Shape;35677;p45"/>
            <p:cNvSpPr/>
            <p:nvPr/>
          </p:nvSpPr>
          <p:spPr>
            <a:xfrm>
              <a:off x="10946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8" name="Google Shape;35678;p45"/>
            <p:cNvSpPr/>
            <p:nvPr/>
          </p:nvSpPr>
          <p:spPr>
            <a:xfrm>
              <a:off x="10946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9" name="Google Shape;35679;p45"/>
            <p:cNvSpPr/>
            <p:nvPr/>
          </p:nvSpPr>
          <p:spPr>
            <a:xfrm>
              <a:off x="10946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0" name="Google Shape;35680;p45"/>
            <p:cNvSpPr/>
            <p:nvPr/>
          </p:nvSpPr>
          <p:spPr>
            <a:xfrm>
              <a:off x="10946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1" name="Google Shape;35681;p45"/>
            <p:cNvSpPr/>
            <p:nvPr/>
          </p:nvSpPr>
          <p:spPr>
            <a:xfrm>
              <a:off x="10946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2" name="Google Shape;35682;p45"/>
            <p:cNvSpPr/>
            <p:nvPr/>
          </p:nvSpPr>
          <p:spPr>
            <a:xfrm>
              <a:off x="10946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3" name="Google Shape;35683;p45"/>
            <p:cNvSpPr/>
            <p:nvPr/>
          </p:nvSpPr>
          <p:spPr>
            <a:xfrm>
              <a:off x="109467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4" name="Google Shape;35684;p45"/>
            <p:cNvSpPr/>
            <p:nvPr/>
          </p:nvSpPr>
          <p:spPr>
            <a:xfrm>
              <a:off x="109467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5" name="Google Shape;35685;p45"/>
            <p:cNvSpPr/>
            <p:nvPr/>
          </p:nvSpPr>
          <p:spPr>
            <a:xfrm>
              <a:off x="109467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6" name="Google Shape;35686;p45"/>
            <p:cNvSpPr/>
            <p:nvPr/>
          </p:nvSpPr>
          <p:spPr>
            <a:xfrm>
              <a:off x="109467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7" name="Google Shape;35687;p45"/>
            <p:cNvSpPr/>
            <p:nvPr/>
          </p:nvSpPr>
          <p:spPr>
            <a:xfrm>
              <a:off x="109467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8" name="Google Shape;35688;p45"/>
            <p:cNvSpPr/>
            <p:nvPr/>
          </p:nvSpPr>
          <p:spPr>
            <a:xfrm>
              <a:off x="109467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9" name="Google Shape;35689;p45"/>
            <p:cNvSpPr/>
            <p:nvPr/>
          </p:nvSpPr>
          <p:spPr>
            <a:xfrm>
              <a:off x="1094675" y="4430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1" y="0"/>
                  </a:moveTo>
                  <a:cubicBezTo>
                    <a:pt x="1" y="121"/>
                    <a:pt x="64" y="241"/>
                    <a:pt x="184" y="362"/>
                  </a:cubicBezTo>
                  <a:cubicBezTo>
                    <a:pt x="242" y="425"/>
                    <a:pt x="363" y="483"/>
                    <a:pt x="484" y="483"/>
                  </a:cubicBezTo>
                  <a:cubicBezTo>
                    <a:pt x="546" y="483"/>
                    <a:pt x="667" y="483"/>
                    <a:pt x="725" y="425"/>
                  </a:cubicBezTo>
                  <a:cubicBezTo>
                    <a:pt x="426" y="304"/>
                    <a:pt x="242" y="18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0" name="Google Shape;35690;p45"/>
            <p:cNvSpPr/>
            <p:nvPr/>
          </p:nvSpPr>
          <p:spPr>
            <a:xfrm>
              <a:off x="1054025" y="5260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1" name="Google Shape;35691;p45"/>
            <p:cNvSpPr/>
            <p:nvPr/>
          </p:nvSpPr>
          <p:spPr>
            <a:xfrm>
              <a:off x="1054025" y="5220825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667"/>
                    <a:pt x="903" y="426"/>
                  </a:cubicBezTo>
                  <a:cubicBezTo>
                    <a:pt x="903" y="184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2" name="Google Shape;35692;p45"/>
            <p:cNvSpPr/>
            <p:nvPr/>
          </p:nvSpPr>
          <p:spPr>
            <a:xfrm>
              <a:off x="1054025" y="51801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3" name="Google Shape;35693;p45"/>
            <p:cNvSpPr/>
            <p:nvPr/>
          </p:nvSpPr>
          <p:spPr>
            <a:xfrm>
              <a:off x="1054025" y="51394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4" name="Google Shape;35694;p45"/>
            <p:cNvSpPr/>
            <p:nvPr/>
          </p:nvSpPr>
          <p:spPr>
            <a:xfrm>
              <a:off x="1054025" y="51001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3" y="724"/>
                    <a:pt x="903" y="483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5" name="Google Shape;35695;p45"/>
            <p:cNvSpPr/>
            <p:nvPr/>
          </p:nvSpPr>
          <p:spPr>
            <a:xfrm>
              <a:off x="1054025" y="50595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6" name="Google Shape;35696;p45"/>
            <p:cNvSpPr/>
            <p:nvPr/>
          </p:nvSpPr>
          <p:spPr>
            <a:xfrm>
              <a:off x="1054025" y="5020300"/>
              <a:ext cx="22575" cy="23200"/>
            </a:xfrm>
            <a:custGeom>
              <a:avLst/>
              <a:gdLst/>
              <a:ahLst/>
              <a:cxnLst/>
              <a:rect l="l" t="t" r="r" b="b"/>
              <a:pathLst>
                <a:path w="903" h="928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7" name="Google Shape;35697;p45"/>
            <p:cNvSpPr/>
            <p:nvPr/>
          </p:nvSpPr>
          <p:spPr>
            <a:xfrm>
              <a:off x="1054025" y="49795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8" name="Google Shape;35698;p45"/>
            <p:cNvSpPr/>
            <p:nvPr/>
          </p:nvSpPr>
          <p:spPr>
            <a:xfrm>
              <a:off x="1054025" y="4940300"/>
              <a:ext cx="22575" cy="22700"/>
            </a:xfrm>
            <a:custGeom>
              <a:avLst/>
              <a:gdLst/>
              <a:ahLst/>
              <a:cxnLst/>
              <a:rect l="l" t="t" r="r" b="b"/>
              <a:pathLst>
                <a:path w="903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666"/>
                    <a:pt x="903" y="425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9" name="Google Shape;35699;p45"/>
            <p:cNvSpPr/>
            <p:nvPr/>
          </p:nvSpPr>
          <p:spPr>
            <a:xfrm>
              <a:off x="1054025" y="48996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0" name="Google Shape;35700;p45"/>
            <p:cNvSpPr/>
            <p:nvPr/>
          </p:nvSpPr>
          <p:spPr>
            <a:xfrm>
              <a:off x="1054025" y="486042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1" name="Google Shape;35701;p45"/>
            <p:cNvSpPr/>
            <p:nvPr/>
          </p:nvSpPr>
          <p:spPr>
            <a:xfrm>
              <a:off x="1054025" y="48196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2" name="Google Shape;35702;p45"/>
            <p:cNvSpPr/>
            <p:nvPr/>
          </p:nvSpPr>
          <p:spPr>
            <a:xfrm>
              <a:off x="1054025" y="47789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3" name="Google Shape;35703;p45"/>
            <p:cNvSpPr/>
            <p:nvPr/>
          </p:nvSpPr>
          <p:spPr>
            <a:xfrm>
              <a:off x="1054025" y="4739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3" y="724"/>
                    <a:pt x="903" y="483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4" name="Google Shape;35704;p45"/>
            <p:cNvSpPr/>
            <p:nvPr/>
          </p:nvSpPr>
          <p:spPr>
            <a:xfrm>
              <a:off x="1054025" y="46989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5" name="Google Shape;35705;p45"/>
            <p:cNvSpPr/>
            <p:nvPr/>
          </p:nvSpPr>
          <p:spPr>
            <a:xfrm>
              <a:off x="1054025" y="46597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6" name="Google Shape;35706;p45"/>
            <p:cNvSpPr/>
            <p:nvPr/>
          </p:nvSpPr>
          <p:spPr>
            <a:xfrm>
              <a:off x="1054025" y="4619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7" name="Google Shape;35707;p45"/>
            <p:cNvSpPr/>
            <p:nvPr/>
          </p:nvSpPr>
          <p:spPr>
            <a:xfrm>
              <a:off x="1054025" y="45798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8" name="Google Shape;35708;p45"/>
            <p:cNvSpPr/>
            <p:nvPr/>
          </p:nvSpPr>
          <p:spPr>
            <a:xfrm>
              <a:off x="1054025" y="4539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9" name="Google Shape;35709;p45"/>
            <p:cNvSpPr/>
            <p:nvPr/>
          </p:nvSpPr>
          <p:spPr>
            <a:xfrm>
              <a:off x="1054025" y="4498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0" name="Google Shape;35710;p45"/>
            <p:cNvSpPr/>
            <p:nvPr/>
          </p:nvSpPr>
          <p:spPr>
            <a:xfrm>
              <a:off x="1054025" y="44592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1" name="Google Shape;35711;p45"/>
            <p:cNvSpPr/>
            <p:nvPr/>
          </p:nvSpPr>
          <p:spPr>
            <a:xfrm>
              <a:off x="1054025" y="4418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2" name="Google Shape;35712;p45"/>
            <p:cNvSpPr/>
            <p:nvPr/>
          </p:nvSpPr>
          <p:spPr>
            <a:xfrm>
              <a:off x="1054025" y="4382225"/>
              <a:ext cx="15100" cy="21150"/>
            </a:xfrm>
            <a:custGeom>
              <a:avLst/>
              <a:gdLst/>
              <a:ahLst/>
              <a:cxnLst/>
              <a:rect l="l" t="t" r="r" b="b"/>
              <a:pathLst>
                <a:path w="604" h="846" extrusionOk="0">
                  <a:moveTo>
                    <a:pt x="121" y="0"/>
                  </a:moveTo>
                  <a:cubicBezTo>
                    <a:pt x="58" y="63"/>
                    <a:pt x="0" y="242"/>
                    <a:pt x="0" y="362"/>
                  </a:cubicBezTo>
                  <a:cubicBezTo>
                    <a:pt x="0" y="483"/>
                    <a:pt x="0" y="604"/>
                    <a:pt x="121" y="666"/>
                  </a:cubicBezTo>
                  <a:cubicBezTo>
                    <a:pt x="242" y="787"/>
                    <a:pt x="362" y="845"/>
                    <a:pt x="483" y="845"/>
                  </a:cubicBezTo>
                  <a:cubicBezTo>
                    <a:pt x="541" y="845"/>
                    <a:pt x="604" y="787"/>
                    <a:pt x="604" y="787"/>
                  </a:cubicBezTo>
                  <a:cubicBezTo>
                    <a:pt x="483" y="546"/>
                    <a:pt x="300" y="242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3" name="Google Shape;35713;p45"/>
            <p:cNvSpPr/>
            <p:nvPr/>
          </p:nvSpPr>
          <p:spPr>
            <a:xfrm>
              <a:off x="10118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4" name="Google Shape;35714;p45"/>
            <p:cNvSpPr/>
            <p:nvPr/>
          </p:nvSpPr>
          <p:spPr>
            <a:xfrm>
              <a:off x="10118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5" name="Google Shape;35715;p45"/>
            <p:cNvSpPr/>
            <p:nvPr/>
          </p:nvSpPr>
          <p:spPr>
            <a:xfrm>
              <a:off x="10118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6" name="Google Shape;35716;p45"/>
            <p:cNvSpPr/>
            <p:nvPr/>
          </p:nvSpPr>
          <p:spPr>
            <a:xfrm>
              <a:off x="10118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7" name="Google Shape;35717;p45"/>
            <p:cNvSpPr/>
            <p:nvPr/>
          </p:nvSpPr>
          <p:spPr>
            <a:xfrm>
              <a:off x="10118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8" name="Google Shape;35718;p45"/>
            <p:cNvSpPr/>
            <p:nvPr/>
          </p:nvSpPr>
          <p:spPr>
            <a:xfrm>
              <a:off x="10118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9" name="Google Shape;35719;p45"/>
            <p:cNvSpPr/>
            <p:nvPr/>
          </p:nvSpPr>
          <p:spPr>
            <a:xfrm>
              <a:off x="10118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0" name="Google Shape;35720;p45"/>
            <p:cNvSpPr/>
            <p:nvPr/>
          </p:nvSpPr>
          <p:spPr>
            <a:xfrm>
              <a:off x="10118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1" name="Google Shape;35721;p45"/>
            <p:cNvSpPr/>
            <p:nvPr/>
          </p:nvSpPr>
          <p:spPr>
            <a:xfrm>
              <a:off x="10118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2" name="Google Shape;35722;p45"/>
            <p:cNvSpPr/>
            <p:nvPr/>
          </p:nvSpPr>
          <p:spPr>
            <a:xfrm>
              <a:off x="10118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3" name="Google Shape;35723;p45"/>
            <p:cNvSpPr/>
            <p:nvPr/>
          </p:nvSpPr>
          <p:spPr>
            <a:xfrm>
              <a:off x="10118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4" name="Google Shape;35724;p45"/>
            <p:cNvSpPr/>
            <p:nvPr/>
          </p:nvSpPr>
          <p:spPr>
            <a:xfrm>
              <a:off x="10118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5" name="Google Shape;35725;p45"/>
            <p:cNvSpPr/>
            <p:nvPr/>
          </p:nvSpPr>
          <p:spPr>
            <a:xfrm>
              <a:off x="10118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6" name="Google Shape;35726;p45"/>
            <p:cNvSpPr/>
            <p:nvPr/>
          </p:nvSpPr>
          <p:spPr>
            <a:xfrm>
              <a:off x="10118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7" name="Google Shape;35727;p45"/>
            <p:cNvSpPr/>
            <p:nvPr/>
          </p:nvSpPr>
          <p:spPr>
            <a:xfrm>
              <a:off x="10118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8" name="Google Shape;35728;p45"/>
            <p:cNvSpPr/>
            <p:nvPr/>
          </p:nvSpPr>
          <p:spPr>
            <a:xfrm>
              <a:off x="10118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9" name="Google Shape;35729;p45"/>
            <p:cNvSpPr/>
            <p:nvPr/>
          </p:nvSpPr>
          <p:spPr>
            <a:xfrm>
              <a:off x="10118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0" name="Google Shape;35730;p45"/>
            <p:cNvSpPr/>
            <p:nvPr/>
          </p:nvSpPr>
          <p:spPr>
            <a:xfrm>
              <a:off x="10118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1" name="Google Shape;35731;p45"/>
            <p:cNvSpPr/>
            <p:nvPr/>
          </p:nvSpPr>
          <p:spPr>
            <a:xfrm>
              <a:off x="10118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2" name="Google Shape;35732;p45"/>
            <p:cNvSpPr/>
            <p:nvPr/>
          </p:nvSpPr>
          <p:spPr>
            <a:xfrm>
              <a:off x="10118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3" name="Google Shape;35733;p45"/>
            <p:cNvSpPr/>
            <p:nvPr/>
          </p:nvSpPr>
          <p:spPr>
            <a:xfrm>
              <a:off x="10118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4" name="Google Shape;35734;p45"/>
            <p:cNvSpPr/>
            <p:nvPr/>
          </p:nvSpPr>
          <p:spPr>
            <a:xfrm>
              <a:off x="101180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5" name="Google Shape;35735;p45"/>
            <p:cNvSpPr/>
            <p:nvPr/>
          </p:nvSpPr>
          <p:spPr>
            <a:xfrm>
              <a:off x="101180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6" name="Google Shape;35736;p45"/>
            <p:cNvSpPr/>
            <p:nvPr/>
          </p:nvSpPr>
          <p:spPr>
            <a:xfrm>
              <a:off x="101180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lnTo>
                    <a:pt x="965" y="420"/>
                  </a:lnTo>
                  <a:lnTo>
                    <a:pt x="603" y="58"/>
                  </a:lnTo>
                  <a:cubicBezTo>
                    <a:pt x="541" y="0"/>
                    <a:pt x="54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7" name="Google Shape;35737;p45"/>
            <p:cNvSpPr/>
            <p:nvPr/>
          </p:nvSpPr>
          <p:spPr>
            <a:xfrm>
              <a:off x="969550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8" name="Google Shape;35738;p45"/>
            <p:cNvSpPr/>
            <p:nvPr/>
          </p:nvSpPr>
          <p:spPr>
            <a:xfrm>
              <a:off x="969550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9" name="Google Shape;35739;p45"/>
            <p:cNvSpPr/>
            <p:nvPr/>
          </p:nvSpPr>
          <p:spPr>
            <a:xfrm>
              <a:off x="96955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0" name="Google Shape;35740;p45"/>
            <p:cNvSpPr/>
            <p:nvPr/>
          </p:nvSpPr>
          <p:spPr>
            <a:xfrm>
              <a:off x="96955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1" name="Google Shape;35741;p45"/>
            <p:cNvSpPr/>
            <p:nvPr/>
          </p:nvSpPr>
          <p:spPr>
            <a:xfrm>
              <a:off x="96955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2" name="Google Shape;35742;p45"/>
            <p:cNvSpPr/>
            <p:nvPr/>
          </p:nvSpPr>
          <p:spPr>
            <a:xfrm>
              <a:off x="96955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3" name="Google Shape;35743;p45"/>
            <p:cNvSpPr/>
            <p:nvPr/>
          </p:nvSpPr>
          <p:spPr>
            <a:xfrm>
              <a:off x="96955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4" name="Google Shape;35744;p45"/>
            <p:cNvSpPr/>
            <p:nvPr/>
          </p:nvSpPr>
          <p:spPr>
            <a:xfrm>
              <a:off x="96955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5" name="Google Shape;35745;p45"/>
            <p:cNvSpPr/>
            <p:nvPr/>
          </p:nvSpPr>
          <p:spPr>
            <a:xfrm>
              <a:off x="96955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6" name="Google Shape;35746;p45"/>
            <p:cNvSpPr/>
            <p:nvPr/>
          </p:nvSpPr>
          <p:spPr>
            <a:xfrm>
              <a:off x="96955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7" name="Google Shape;35747;p45"/>
            <p:cNvSpPr/>
            <p:nvPr/>
          </p:nvSpPr>
          <p:spPr>
            <a:xfrm>
              <a:off x="96955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8" name="Google Shape;35748;p45"/>
            <p:cNvSpPr/>
            <p:nvPr/>
          </p:nvSpPr>
          <p:spPr>
            <a:xfrm>
              <a:off x="96955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9" name="Google Shape;35749;p45"/>
            <p:cNvSpPr/>
            <p:nvPr/>
          </p:nvSpPr>
          <p:spPr>
            <a:xfrm>
              <a:off x="96955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0" name="Google Shape;35750;p45"/>
            <p:cNvSpPr/>
            <p:nvPr/>
          </p:nvSpPr>
          <p:spPr>
            <a:xfrm>
              <a:off x="96955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1" name="Google Shape;35751;p45"/>
            <p:cNvSpPr/>
            <p:nvPr/>
          </p:nvSpPr>
          <p:spPr>
            <a:xfrm>
              <a:off x="96955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2" name="Google Shape;35752;p45"/>
            <p:cNvSpPr/>
            <p:nvPr/>
          </p:nvSpPr>
          <p:spPr>
            <a:xfrm>
              <a:off x="969550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3" name="Google Shape;35753;p45"/>
            <p:cNvSpPr/>
            <p:nvPr/>
          </p:nvSpPr>
          <p:spPr>
            <a:xfrm>
              <a:off x="969550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4" name="Google Shape;35754;p45"/>
            <p:cNvSpPr/>
            <p:nvPr/>
          </p:nvSpPr>
          <p:spPr>
            <a:xfrm>
              <a:off x="969550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5" name="Google Shape;35755;p45"/>
            <p:cNvSpPr/>
            <p:nvPr/>
          </p:nvSpPr>
          <p:spPr>
            <a:xfrm>
              <a:off x="969550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6" name="Google Shape;35756;p45"/>
            <p:cNvSpPr/>
            <p:nvPr/>
          </p:nvSpPr>
          <p:spPr>
            <a:xfrm>
              <a:off x="969550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7" name="Google Shape;35757;p45"/>
            <p:cNvSpPr/>
            <p:nvPr/>
          </p:nvSpPr>
          <p:spPr>
            <a:xfrm>
              <a:off x="969550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8" name="Google Shape;35758;p45"/>
            <p:cNvSpPr/>
            <p:nvPr/>
          </p:nvSpPr>
          <p:spPr>
            <a:xfrm>
              <a:off x="969550" y="441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9" name="Google Shape;35759;p45"/>
            <p:cNvSpPr/>
            <p:nvPr/>
          </p:nvSpPr>
          <p:spPr>
            <a:xfrm>
              <a:off x="969550" y="437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0" name="Google Shape;35760;p45"/>
            <p:cNvSpPr/>
            <p:nvPr/>
          </p:nvSpPr>
          <p:spPr>
            <a:xfrm>
              <a:off x="969550" y="4338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1" name="Google Shape;35761;p45"/>
            <p:cNvSpPr/>
            <p:nvPr/>
          </p:nvSpPr>
          <p:spPr>
            <a:xfrm>
              <a:off x="969550" y="4305350"/>
              <a:ext cx="24175" cy="17175"/>
            </a:xfrm>
            <a:custGeom>
              <a:avLst/>
              <a:gdLst/>
              <a:ahLst/>
              <a:cxnLst/>
              <a:rect l="l" t="t" r="r" b="b"/>
              <a:pathLst>
                <a:path w="967" h="687" extrusionOk="0">
                  <a:moveTo>
                    <a:pt x="59" y="1"/>
                  </a:moveTo>
                  <a:cubicBezTo>
                    <a:pt x="59" y="59"/>
                    <a:pt x="1" y="122"/>
                    <a:pt x="1" y="242"/>
                  </a:cubicBezTo>
                  <a:cubicBezTo>
                    <a:pt x="1" y="363"/>
                    <a:pt x="59" y="484"/>
                    <a:pt x="179" y="541"/>
                  </a:cubicBezTo>
                  <a:cubicBezTo>
                    <a:pt x="225" y="630"/>
                    <a:pt x="302" y="687"/>
                    <a:pt x="387" y="687"/>
                  </a:cubicBezTo>
                  <a:cubicBezTo>
                    <a:pt x="418" y="687"/>
                    <a:pt x="451" y="679"/>
                    <a:pt x="483" y="662"/>
                  </a:cubicBezTo>
                  <a:cubicBezTo>
                    <a:pt x="725" y="662"/>
                    <a:pt x="903" y="541"/>
                    <a:pt x="966" y="363"/>
                  </a:cubicBezTo>
                  <a:cubicBezTo>
                    <a:pt x="662" y="179"/>
                    <a:pt x="363" y="59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2" name="Google Shape;35762;p45"/>
            <p:cNvSpPr/>
            <p:nvPr/>
          </p:nvSpPr>
          <p:spPr>
            <a:xfrm>
              <a:off x="92877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3" name="Google Shape;35763;p45"/>
            <p:cNvSpPr/>
            <p:nvPr/>
          </p:nvSpPr>
          <p:spPr>
            <a:xfrm>
              <a:off x="9287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4" name="Google Shape;35764;p45"/>
            <p:cNvSpPr/>
            <p:nvPr/>
          </p:nvSpPr>
          <p:spPr>
            <a:xfrm>
              <a:off x="9287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5" name="Google Shape;35765;p45"/>
            <p:cNvSpPr/>
            <p:nvPr/>
          </p:nvSpPr>
          <p:spPr>
            <a:xfrm>
              <a:off x="9287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6" name="Google Shape;35766;p45"/>
            <p:cNvSpPr/>
            <p:nvPr/>
          </p:nvSpPr>
          <p:spPr>
            <a:xfrm>
              <a:off x="9287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08" y="483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7" name="Google Shape;35767;p45"/>
            <p:cNvSpPr/>
            <p:nvPr/>
          </p:nvSpPr>
          <p:spPr>
            <a:xfrm>
              <a:off x="9287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8" name="Google Shape;35768;p45"/>
            <p:cNvSpPr/>
            <p:nvPr/>
          </p:nvSpPr>
          <p:spPr>
            <a:xfrm>
              <a:off x="9287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9" name="Google Shape;35769;p45"/>
            <p:cNvSpPr/>
            <p:nvPr/>
          </p:nvSpPr>
          <p:spPr>
            <a:xfrm>
              <a:off x="9287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0" name="Google Shape;35770;p45"/>
            <p:cNvSpPr/>
            <p:nvPr/>
          </p:nvSpPr>
          <p:spPr>
            <a:xfrm>
              <a:off x="9287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1" name="Google Shape;35771;p45"/>
            <p:cNvSpPr/>
            <p:nvPr/>
          </p:nvSpPr>
          <p:spPr>
            <a:xfrm>
              <a:off x="9287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2" name="Google Shape;35772;p45"/>
            <p:cNvSpPr/>
            <p:nvPr/>
          </p:nvSpPr>
          <p:spPr>
            <a:xfrm>
              <a:off x="9287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3" name="Google Shape;35773;p45"/>
            <p:cNvSpPr/>
            <p:nvPr/>
          </p:nvSpPr>
          <p:spPr>
            <a:xfrm>
              <a:off x="9287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4" name="Google Shape;35774;p45"/>
            <p:cNvSpPr/>
            <p:nvPr/>
          </p:nvSpPr>
          <p:spPr>
            <a:xfrm>
              <a:off x="9287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5" name="Google Shape;35775;p45"/>
            <p:cNvSpPr/>
            <p:nvPr/>
          </p:nvSpPr>
          <p:spPr>
            <a:xfrm>
              <a:off x="9287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08" y="483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6" name="Google Shape;35776;p45"/>
            <p:cNvSpPr/>
            <p:nvPr/>
          </p:nvSpPr>
          <p:spPr>
            <a:xfrm>
              <a:off x="9287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7" name="Google Shape;35777;p45"/>
            <p:cNvSpPr/>
            <p:nvPr/>
          </p:nvSpPr>
          <p:spPr>
            <a:xfrm>
              <a:off x="9287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8" name="Google Shape;35778;p45"/>
            <p:cNvSpPr/>
            <p:nvPr/>
          </p:nvSpPr>
          <p:spPr>
            <a:xfrm>
              <a:off x="92877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9" name="Google Shape;35779;p45"/>
            <p:cNvSpPr/>
            <p:nvPr/>
          </p:nvSpPr>
          <p:spPr>
            <a:xfrm>
              <a:off x="92877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0" name="Google Shape;35780;p45"/>
            <p:cNvSpPr/>
            <p:nvPr/>
          </p:nvSpPr>
          <p:spPr>
            <a:xfrm>
              <a:off x="92877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1" name="Google Shape;35781;p45"/>
            <p:cNvSpPr/>
            <p:nvPr/>
          </p:nvSpPr>
          <p:spPr>
            <a:xfrm>
              <a:off x="92877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2" name="Google Shape;35782;p45"/>
            <p:cNvSpPr/>
            <p:nvPr/>
          </p:nvSpPr>
          <p:spPr>
            <a:xfrm>
              <a:off x="92877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3" name="Google Shape;35783;p45"/>
            <p:cNvSpPr/>
            <p:nvPr/>
          </p:nvSpPr>
          <p:spPr>
            <a:xfrm>
              <a:off x="92877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4" name="Google Shape;35784;p45"/>
            <p:cNvSpPr/>
            <p:nvPr/>
          </p:nvSpPr>
          <p:spPr>
            <a:xfrm>
              <a:off x="92877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5" name="Google Shape;35785;p45"/>
            <p:cNvSpPr/>
            <p:nvPr/>
          </p:nvSpPr>
          <p:spPr>
            <a:xfrm>
              <a:off x="928775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6" name="Google Shape;35786;p45"/>
            <p:cNvSpPr/>
            <p:nvPr/>
          </p:nvSpPr>
          <p:spPr>
            <a:xfrm>
              <a:off x="928775" y="4299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2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0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7" name="Google Shape;35787;p45"/>
            <p:cNvSpPr/>
            <p:nvPr/>
          </p:nvSpPr>
          <p:spPr>
            <a:xfrm>
              <a:off x="8865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8" name="Google Shape;35788;p45"/>
            <p:cNvSpPr/>
            <p:nvPr/>
          </p:nvSpPr>
          <p:spPr>
            <a:xfrm>
              <a:off x="8865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9" name="Google Shape;35789;p45"/>
            <p:cNvSpPr/>
            <p:nvPr/>
          </p:nvSpPr>
          <p:spPr>
            <a:xfrm>
              <a:off x="8865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0" name="Google Shape;35790;p45"/>
            <p:cNvSpPr/>
            <p:nvPr/>
          </p:nvSpPr>
          <p:spPr>
            <a:xfrm>
              <a:off x="8865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1" name="Google Shape;35791;p45"/>
            <p:cNvSpPr/>
            <p:nvPr/>
          </p:nvSpPr>
          <p:spPr>
            <a:xfrm>
              <a:off x="8865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2" name="Google Shape;35792;p45"/>
            <p:cNvSpPr/>
            <p:nvPr/>
          </p:nvSpPr>
          <p:spPr>
            <a:xfrm>
              <a:off x="8865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3" name="Google Shape;35793;p45"/>
            <p:cNvSpPr/>
            <p:nvPr/>
          </p:nvSpPr>
          <p:spPr>
            <a:xfrm>
              <a:off x="8865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4" name="Google Shape;35794;p45"/>
            <p:cNvSpPr/>
            <p:nvPr/>
          </p:nvSpPr>
          <p:spPr>
            <a:xfrm>
              <a:off x="8865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5" name="Google Shape;35795;p45"/>
            <p:cNvSpPr/>
            <p:nvPr/>
          </p:nvSpPr>
          <p:spPr>
            <a:xfrm>
              <a:off x="8865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6" name="Google Shape;35796;p45"/>
            <p:cNvSpPr/>
            <p:nvPr/>
          </p:nvSpPr>
          <p:spPr>
            <a:xfrm>
              <a:off x="8865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7" name="Google Shape;35797;p45"/>
            <p:cNvSpPr/>
            <p:nvPr/>
          </p:nvSpPr>
          <p:spPr>
            <a:xfrm>
              <a:off x="8865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8" name="Google Shape;35798;p45"/>
            <p:cNvSpPr/>
            <p:nvPr/>
          </p:nvSpPr>
          <p:spPr>
            <a:xfrm>
              <a:off x="8865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9" name="Google Shape;35799;p45"/>
            <p:cNvSpPr/>
            <p:nvPr/>
          </p:nvSpPr>
          <p:spPr>
            <a:xfrm>
              <a:off x="8865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0" name="Google Shape;35800;p45"/>
            <p:cNvSpPr/>
            <p:nvPr/>
          </p:nvSpPr>
          <p:spPr>
            <a:xfrm>
              <a:off x="8865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1" name="Google Shape;35801;p45"/>
            <p:cNvSpPr/>
            <p:nvPr/>
          </p:nvSpPr>
          <p:spPr>
            <a:xfrm>
              <a:off x="8865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2" name="Google Shape;35802;p45"/>
            <p:cNvSpPr/>
            <p:nvPr/>
          </p:nvSpPr>
          <p:spPr>
            <a:xfrm>
              <a:off x="8865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3" name="Google Shape;35803;p45"/>
            <p:cNvSpPr/>
            <p:nvPr/>
          </p:nvSpPr>
          <p:spPr>
            <a:xfrm>
              <a:off x="8865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4" name="Google Shape;35804;p45"/>
            <p:cNvSpPr/>
            <p:nvPr/>
          </p:nvSpPr>
          <p:spPr>
            <a:xfrm>
              <a:off x="8865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5" name="Google Shape;35805;p45"/>
            <p:cNvSpPr/>
            <p:nvPr/>
          </p:nvSpPr>
          <p:spPr>
            <a:xfrm>
              <a:off x="8865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6" name="Google Shape;35806;p45"/>
            <p:cNvSpPr/>
            <p:nvPr/>
          </p:nvSpPr>
          <p:spPr>
            <a:xfrm>
              <a:off x="8865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7" name="Google Shape;35807;p45"/>
            <p:cNvSpPr/>
            <p:nvPr/>
          </p:nvSpPr>
          <p:spPr>
            <a:xfrm>
              <a:off x="8865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8" name="Google Shape;35808;p45"/>
            <p:cNvSpPr/>
            <p:nvPr/>
          </p:nvSpPr>
          <p:spPr>
            <a:xfrm>
              <a:off x="8865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9" name="Google Shape;35809;p45"/>
            <p:cNvSpPr/>
            <p:nvPr/>
          </p:nvSpPr>
          <p:spPr>
            <a:xfrm>
              <a:off x="88655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0" name="Google Shape;35810;p45"/>
            <p:cNvSpPr/>
            <p:nvPr/>
          </p:nvSpPr>
          <p:spPr>
            <a:xfrm>
              <a:off x="88655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1" name="Google Shape;35811;p45"/>
            <p:cNvSpPr/>
            <p:nvPr/>
          </p:nvSpPr>
          <p:spPr>
            <a:xfrm>
              <a:off x="886550" y="4299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2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2" name="Google Shape;35812;p45"/>
            <p:cNvSpPr/>
            <p:nvPr/>
          </p:nvSpPr>
          <p:spPr>
            <a:xfrm>
              <a:off x="845875" y="5260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3" name="Google Shape;35813;p45"/>
            <p:cNvSpPr/>
            <p:nvPr/>
          </p:nvSpPr>
          <p:spPr>
            <a:xfrm>
              <a:off x="845875" y="5220825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cubicBezTo>
                    <a:pt x="1" y="546"/>
                    <a:pt x="1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4" name="Google Shape;35814;p45"/>
            <p:cNvSpPr/>
            <p:nvPr/>
          </p:nvSpPr>
          <p:spPr>
            <a:xfrm>
              <a:off x="845875" y="518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5" name="Google Shape;35815;p45"/>
            <p:cNvSpPr/>
            <p:nvPr/>
          </p:nvSpPr>
          <p:spPr>
            <a:xfrm>
              <a:off x="845875" y="5139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6" name="Google Shape;35816;p45"/>
            <p:cNvSpPr/>
            <p:nvPr/>
          </p:nvSpPr>
          <p:spPr>
            <a:xfrm>
              <a:off x="845875" y="510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4"/>
                    <a:pt x="903" y="483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7" name="Google Shape;35817;p45"/>
            <p:cNvSpPr/>
            <p:nvPr/>
          </p:nvSpPr>
          <p:spPr>
            <a:xfrm>
              <a:off x="845875" y="505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8" name="Google Shape;35818;p45"/>
            <p:cNvSpPr/>
            <p:nvPr/>
          </p:nvSpPr>
          <p:spPr>
            <a:xfrm>
              <a:off x="845875" y="50203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9" name="Google Shape;35819;p45"/>
            <p:cNvSpPr/>
            <p:nvPr/>
          </p:nvSpPr>
          <p:spPr>
            <a:xfrm>
              <a:off x="845875" y="497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0" name="Google Shape;35820;p45"/>
            <p:cNvSpPr/>
            <p:nvPr/>
          </p:nvSpPr>
          <p:spPr>
            <a:xfrm>
              <a:off x="845875" y="494030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1" name="Google Shape;35821;p45"/>
            <p:cNvSpPr/>
            <p:nvPr/>
          </p:nvSpPr>
          <p:spPr>
            <a:xfrm>
              <a:off x="845875" y="489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2" name="Google Shape;35822;p45"/>
            <p:cNvSpPr/>
            <p:nvPr/>
          </p:nvSpPr>
          <p:spPr>
            <a:xfrm>
              <a:off x="845875" y="486042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3" name="Google Shape;35823;p45"/>
            <p:cNvSpPr/>
            <p:nvPr/>
          </p:nvSpPr>
          <p:spPr>
            <a:xfrm>
              <a:off x="845875" y="481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4" name="Google Shape;35824;p45"/>
            <p:cNvSpPr/>
            <p:nvPr/>
          </p:nvSpPr>
          <p:spPr>
            <a:xfrm>
              <a:off x="845875" y="477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5" name="Google Shape;35825;p45"/>
            <p:cNvSpPr/>
            <p:nvPr/>
          </p:nvSpPr>
          <p:spPr>
            <a:xfrm>
              <a:off x="845875" y="4739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4"/>
                    <a:pt x="903" y="483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6" name="Google Shape;35826;p45"/>
            <p:cNvSpPr/>
            <p:nvPr/>
          </p:nvSpPr>
          <p:spPr>
            <a:xfrm>
              <a:off x="845875" y="469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7" name="Google Shape;35827;p45"/>
            <p:cNvSpPr/>
            <p:nvPr/>
          </p:nvSpPr>
          <p:spPr>
            <a:xfrm>
              <a:off x="845875" y="46597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03" y="724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8" name="Google Shape;35828;p45"/>
            <p:cNvSpPr/>
            <p:nvPr/>
          </p:nvSpPr>
          <p:spPr>
            <a:xfrm>
              <a:off x="845875" y="4619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9" name="Google Shape;35829;p45"/>
            <p:cNvSpPr/>
            <p:nvPr/>
          </p:nvSpPr>
          <p:spPr>
            <a:xfrm>
              <a:off x="845875" y="457987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0" name="Google Shape;35830;p45"/>
            <p:cNvSpPr/>
            <p:nvPr/>
          </p:nvSpPr>
          <p:spPr>
            <a:xfrm>
              <a:off x="845875" y="4539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1" name="Google Shape;35831;p45"/>
            <p:cNvSpPr/>
            <p:nvPr/>
          </p:nvSpPr>
          <p:spPr>
            <a:xfrm>
              <a:off x="845875" y="4498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2" name="Google Shape;35832;p45"/>
            <p:cNvSpPr/>
            <p:nvPr/>
          </p:nvSpPr>
          <p:spPr>
            <a:xfrm>
              <a:off x="845875" y="44592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3" name="Google Shape;35833;p45"/>
            <p:cNvSpPr/>
            <p:nvPr/>
          </p:nvSpPr>
          <p:spPr>
            <a:xfrm>
              <a:off x="845875" y="4418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4" name="Google Shape;35834;p45"/>
            <p:cNvSpPr/>
            <p:nvPr/>
          </p:nvSpPr>
          <p:spPr>
            <a:xfrm>
              <a:off x="845875" y="43792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5" name="Google Shape;35835;p45"/>
            <p:cNvSpPr/>
            <p:nvPr/>
          </p:nvSpPr>
          <p:spPr>
            <a:xfrm>
              <a:off x="845875" y="43385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6" name="Google Shape;35836;p45"/>
            <p:cNvSpPr/>
            <p:nvPr/>
          </p:nvSpPr>
          <p:spPr>
            <a:xfrm>
              <a:off x="845875" y="4299325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83" y="1"/>
                  </a:moveTo>
                  <a:cubicBezTo>
                    <a:pt x="421" y="1"/>
                    <a:pt x="300" y="1"/>
                    <a:pt x="242" y="58"/>
                  </a:cubicBezTo>
                  <a:cubicBezTo>
                    <a:pt x="59" y="121"/>
                    <a:pt x="1" y="300"/>
                    <a:pt x="1" y="483"/>
                  </a:cubicBezTo>
                  <a:cubicBezTo>
                    <a:pt x="1" y="604"/>
                    <a:pt x="1" y="725"/>
                    <a:pt x="121" y="782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0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7" name="Google Shape;35837;p45"/>
            <p:cNvSpPr/>
            <p:nvPr/>
          </p:nvSpPr>
          <p:spPr>
            <a:xfrm>
              <a:off x="8036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8" name="Google Shape;35838;p45"/>
            <p:cNvSpPr/>
            <p:nvPr/>
          </p:nvSpPr>
          <p:spPr>
            <a:xfrm>
              <a:off x="8036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9" name="Google Shape;35839;p45"/>
            <p:cNvSpPr/>
            <p:nvPr/>
          </p:nvSpPr>
          <p:spPr>
            <a:xfrm>
              <a:off x="8036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0" name="Google Shape;35840;p45"/>
            <p:cNvSpPr/>
            <p:nvPr/>
          </p:nvSpPr>
          <p:spPr>
            <a:xfrm>
              <a:off x="8036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1" name="Google Shape;35841;p45"/>
            <p:cNvSpPr/>
            <p:nvPr/>
          </p:nvSpPr>
          <p:spPr>
            <a:xfrm>
              <a:off x="8036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2" name="Google Shape;35842;p45"/>
            <p:cNvSpPr/>
            <p:nvPr/>
          </p:nvSpPr>
          <p:spPr>
            <a:xfrm>
              <a:off x="8036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3" name="Google Shape;35843;p45"/>
            <p:cNvSpPr/>
            <p:nvPr/>
          </p:nvSpPr>
          <p:spPr>
            <a:xfrm>
              <a:off x="8036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4" name="Google Shape;35844;p45"/>
            <p:cNvSpPr/>
            <p:nvPr/>
          </p:nvSpPr>
          <p:spPr>
            <a:xfrm>
              <a:off x="8036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5" name="Google Shape;35845;p45"/>
            <p:cNvSpPr/>
            <p:nvPr/>
          </p:nvSpPr>
          <p:spPr>
            <a:xfrm>
              <a:off x="8036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6" name="Google Shape;35846;p45"/>
            <p:cNvSpPr/>
            <p:nvPr/>
          </p:nvSpPr>
          <p:spPr>
            <a:xfrm>
              <a:off x="8036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7" name="Google Shape;35847;p45"/>
            <p:cNvSpPr/>
            <p:nvPr/>
          </p:nvSpPr>
          <p:spPr>
            <a:xfrm>
              <a:off x="8036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8" name="Google Shape;35848;p45"/>
            <p:cNvSpPr/>
            <p:nvPr/>
          </p:nvSpPr>
          <p:spPr>
            <a:xfrm>
              <a:off x="8036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9" name="Google Shape;35849;p45"/>
            <p:cNvSpPr/>
            <p:nvPr/>
          </p:nvSpPr>
          <p:spPr>
            <a:xfrm>
              <a:off x="8036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0" name="Google Shape;35850;p45"/>
            <p:cNvSpPr/>
            <p:nvPr/>
          </p:nvSpPr>
          <p:spPr>
            <a:xfrm>
              <a:off x="8036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1" name="Google Shape;35851;p45"/>
            <p:cNvSpPr/>
            <p:nvPr/>
          </p:nvSpPr>
          <p:spPr>
            <a:xfrm>
              <a:off x="8036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2" name="Google Shape;35852;p45"/>
            <p:cNvSpPr/>
            <p:nvPr/>
          </p:nvSpPr>
          <p:spPr>
            <a:xfrm>
              <a:off x="8036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3" name="Google Shape;35853;p45"/>
            <p:cNvSpPr/>
            <p:nvPr/>
          </p:nvSpPr>
          <p:spPr>
            <a:xfrm>
              <a:off x="8036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4" name="Google Shape;35854;p45"/>
            <p:cNvSpPr/>
            <p:nvPr/>
          </p:nvSpPr>
          <p:spPr>
            <a:xfrm>
              <a:off x="8036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5" name="Google Shape;35855;p45"/>
            <p:cNvSpPr/>
            <p:nvPr/>
          </p:nvSpPr>
          <p:spPr>
            <a:xfrm>
              <a:off x="8036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6" name="Google Shape;35856;p45"/>
            <p:cNvSpPr/>
            <p:nvPr/>
          </p:nvSpPr>
          <p:spPr>
            <a:xfrm>
              <a:off x="8036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7" name="Google Shape;35857;p45"/>
            <p:cNvSpPr/>
            <p:nvPr/>
          </p:nvSpPr>
          <p:spPr>
            <a:xfrm>
              <a:off x="8036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8" name="Google Shape;35858;p45"/>
            <p:cNvSpPr/>
            <p:nvPr/>
          </p:nvSpPr>
          <p:spPr>
            <a:xfrm>
              <a:off x="8036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9" name="Google Shape;35859;p45"/>
            <p:cNvSpPr/>
            <p:nvPr/>
          </p:nvSpPr>
          <p:spPr>
            <a:xfrm>
              <a:off x="80365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0" name="Google Shape;35860;p45"/>
            <p:cNvSpPr/>
            <p:nvPr/>
          </p:nvSpPr>
          <p:spPr>
            <a:xfrm>
              <a:off x="80365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1" name="Google Shape;35861;p45"/>
            <p:cNvSpPr/>
            <p:nvPr/>
          </p:nvSpPr>
          <p:spPr>
            <a:xfrm>
              <a:off x="803650" y="4306800"/>
              <a:ext cx="24150" cy="15725"/>
            </a:xfrm>
            <a:custGeom>
              <a:avLst/>
              <a:gdLst/>
              <a:ahLst/>
              <a:cxnLst/>
              <a:rect l="l" t="t" r="r" b="b"/>
              <a:pathLst>
                <a:path w="966" h="629" extrusionOk="0">
                  <a:moveTo>
                    <a:pt x="903" y="1"/>
                  </a:moveTo>
                  <a:cubicBezTo>
                    <a:pt x="604" y="64"/>
                    <a:pt x="300" y="184"/>
                    <a:pt x="0" y="242"/>
                  </a:cubicBezTo>
                  <a:cubicBezTo>
                    <a:pt x="58" y="363"/>
                    <a:pt x="58" y="426"/>
                    <a:pt x="121" y="483"/>
                  </a:cubicBezTo>
                  <a:cubicBezTo>
                    <a:pt x="209" y="572"/>
                    <a:pt x="297" y="629"/>
                    <a:pt x="385" y="629"/>
                  </a:cubicBezTo>
                  <a:cubicBezTo>
                    <a:pt x="418" y="629"/>
                    <a:pt x="450" y="621"/>
                    <a:pt x="483" y="604"/>
                  </a:cubicBezTo>
                  <a:cubicBezTo>
                    <a:pt x="724" y="604"/>
                    <a:pt x="966" y="426"/>
                    <a:pt x="966" y="121"/>
                  </a:cubicBezTo>
                  <a:cubicBezTo>
                    <a:pt x="966" y="64"/>
                    <a:pt x="903" y="64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2" name="Google Shape;35862;p45"/>
            <p:cNvSpPr/>
            <p:nvPr/>
          </p:nvSpPr>
          <p:spPr>
            <a:xfrm>
              <a:off x="76142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3" name="Google Shape;35863;p45"/>
            <p:cNvSpPr/>
            <p:nvPr/>
          </p:nvSpPr>
          <p:spPr>
            <a:xfrm>
              <a:off x="7614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4" name="Google Shape;35864;p45"/>
            <p:cNvSpPr/>
            <p:nvPr/>
          </p:nvSpPr>
          <p:spPr>
            <a:xfrm>
              <a:off x="7614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5" name="Google Shape;35865;p45"/>
            <p:cNvSpPr/>
            <p:nvPr/>
          </p:nvSpPr>
          <p:spPr>
            <a:xfrm>
              <a:off x="7614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6" name="Google Shape;35866;p45"/>
            <p:cNvSpPr/>
            <p:nvPr/>
          </p:nvSpPr>
          <p:spPr>
            <a:xfrm>
              <a:off x="7614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7" name="Google Shape;35867;p45"/>
            <p:cNvSpPr/>
            <p:nvPr/>
          </p:nvSpPr>
          <p:spPr>
            <a:xfrm>
              <a:off x="7614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8" name="Google Shape;35868;p45"/>
            <p:cNvSpPr/>
            <p:nvPr/>
          </p:nvSpPr>
          <p:spPr>
            <a:xfrm>
              <a:off x="7614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9" name="Google Shape;35869;p45"/>
            <p:cNvSpPr/>
            <p:nvPr/>
          </p:nvSpPr>
          <p:spPr>
            <a:xfrm>
              <a:off x="7614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0" name="Google Shape;35870;p45"/>
            <p:cNvSpPr/>
            <p:nvPr/>
          </p:nvSpPr>
          <p:spPr>
            <a:xfrm>
              <a:off x="7614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1" name="Google Shape;35871;p45"/>
            <p:cNvSpPr/>
            <p:nvPr/>
          </p:nvSpPr>
          <p:spPr>
            <a:xfrm>
              <a:off x="7614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2" name="Google Shape;35872;p45"/>
            <p:cNvSpPr/>
            <p:nvPr/>
          </p:nvSpPr>
          <p:spPr>
            <a:xfrm>
              <a:off x="7614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3" name="Google Shape;35873;p45"/>
            <p:cNvSpPr/>
            <p:nvPr/>
          </p:nvSpPr>
          <p:spPr>
            <a:xfrm>
              <a:off x="7614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4" name="Google Shape;35874;p45"/>
            <p:cNvSpPr/>
            <p:nvPr/>
          </p:nvSpPr>
          <p:spPr>
            <a:xfrm>
              <a:off x="7614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5" name="Google Shape;35875;p45"/>
            <p:cNvSpPr/>
            <p:nvPr/>
          </p:nvSpPr>
          <p:spPr>
            <a:xfrm>
              <a:off x="7614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6" name="Google Shape;35876;p45"/>
            <p:cNvSpPr/>
            <p:nvPr/>
          </p:nvSpPr>
          <p:spPr>
            <a:xfrm>
              <a:off x="7614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7" name="Google Shape;35877;p45"/>
            <p:cNvSpPr/>
            <p:nvPr/>
          </p:nvSpPr>
          <p:spPr>
            <a:xfrm>
              <a:off x="7614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7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82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8" name="Google Shape;35878;p45"/>
            <p:cNvSpPr/>
            <p:nvPr/>
          </p:nvSpPr>
          <p:spPr>
            <a:xfrm>
              <a:off x="7614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9" name="Google Shape;35879;p45"/>
            <p:cNvSpPr/>
            <p:nvPr/>
          </p:nvSpPr>
          <p:spPr>
            <a:xfrm>
              <a:off x="7614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0" name="Google Shape;35880;p45"/>
            <p:cNvSpPr/>
            <p:nvPr/>
          </p:nvSpPr>
          <p:spPr>
            <a:xfrm>
              <a:off x="7614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1" name="Google Shape;35881;p45"/>
            <p:cNvSpPr/>
            <p:nvPr/>
          </p:nvSpPr>
          <p:spPr>
            <a:xfrm>
              <a:off x="7614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2" name="Google Shape;35882;p45"/>
            <p:cNvSpPr/>
            <p:nvPr/>
          </p:nvSpPr>
          <p:spPr>
            <a:xfrm>
              <a:off x="7614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3" name="Google Shape;35883;p45"/>
            <p:cNvSpPr/>
            <p:nvPr/>
          </p:nvSpPr>
          <p:spPr>
            <a:xfrm>
              <a:off x="76142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4" name="Google Shape;35884;p45"/>
            <p:cNvSpPr/>
            <p:nvPr/>
          </p:nvSpPr>
          <p:spPr>
            <a:xfrm>
              <a:off x="76142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5" name="Google Shape;35885;p45"/>
            <p:cNvSpPr/>
            <p:nvPr/>
          </p:nvSpPr>
          <p:spPr>
            <a:xfrm>
              <a:off x="761425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6" name="Google Shape;35886;p45"/>
            <p:cNvSpPr/>
            <p:nvPr/>
          </p:nvSpPr>
          <p:spPr>
            <a:xfrm>
              <a:off x="720625" y="526005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lnTo>
                    <a:pt x="1" y="604"/>
                  </a:lnTo>
                  <a:cubicBezTo>
                    <a:pt x="305" y="667"/>
                    <a:pt x="546" y="725"/>
                    <a:pt x="845" y="787"/>
                  </a:cubicBezTo>
                  <a:cubicBezTo>
                    <a:pt x="908" y="667"/>
                    <a:pt x="966" y="604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7" name="Google Shape;35887;p45"/>
            <p:cNvSpPr/>
            <p:nvPr/>
          </p:nvSpPr>
          <p:spPr>
            <a:xfrm>
              <a:off x="7206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63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8" name="Google Shape;35888;p45"/>
            <p:cNvSpPr/>
            <p:nvPr/>
          </p:nvSpPr>
          <p:spPr>
            <a:xfrm>
              <a:off x="7206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9" name="Google Shape;35889;p45"/>
            <p:cNvSpPr/>
            <p:nvPr/>
          </p:nvSpPr>
          <p:spPr>
            <a:xfrm>
              <a:off x="7206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0" name="Google Shape;35890;p45"/>
            <p:cNvSpPr/>
            <p:nvPr/>
          </p:nvSpPr>
          <p:spPr>
            <a:xfrm>
              <a:off x="7206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1" name="Google Shape;35891;p45"/>
            <p:cNvSpPr/>
            <p:nvPr/>
          </p:nvSpPr>
          <p:spPr>
            <a:xfrm>
              <a:off x="7206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2" name="Google Shape;35892;p45"/>
            <p:cNvSpPr/>
            <p:nvPr/>
          </p:nvSpPr>
          <p:spPr>
            <a:xfrm>
              <a:off x="7206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3" name="Google Shape;35893;p45"/>
            <p:cNvSpPr/>
            <p:nvPr/>
          </p:nvSpPr>
          <p:spPr>
            <a:xfrm>
              <a:off x="7206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4" name="Google Shape;35894;p45"/>
            <p:cNvSpPr/>
            <p:nvPr/>
          </p:nvSpPr>
          <p:spPr>
            <a:xfrm>
              <a:off x="7206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5" name="Google Shape;35895;p45"/>
            <p:cNvSpPr/>
            <p:nvPr/>
          </p:nvSpPr>
          <p:spPr>
            <a:xfrm>
              <a:off x="7206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6" name="Google Shape;35896;p45"/>
            <p:cNvSpPr/>
            <p:nvPr/>
          </p:nvSpPr>
          <p:spPr>
            <a:xfrm>
              <a:off x="7206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7" name="Google Shape;35897;p45"/>
            <p:cNvSpPr/>
            <p:nvPr/>
          </p:nvSpPr>
          <p:spPr>
            <a:xfrm>
              <a:off x="7206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8" name="Google Shape;35898;p45"/>
            <p:cNvSpPr/>
            <p:nvPr/>
          </p:nvSpPr>
          <p:spPr>
            <a:xfrm>
              <a:off x="7206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9" name="Google Shape;35899;p45"/>
            <p:cNvSpPr/>
            <p:nvPr/>
          </p:nvSpPr>
          <p:spPr>
            <a:xfrm>
              <a:off x="7206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0" name="Google Shape;35900;p45"/>
            <p:cNvSpPr/>
            <p:nvPr/>
          </p:nvSpPr>
          <p:spPr>
            <a:xfrm>
              <a:off x="7206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1" name="Google Shape;35901;p45"/>
            <p:cNvSpPr/>
            <p:nvPr/>
          </p:nvSpPr>
          <p:spPr>
            <a:xfrm>
              <a:off x="7206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2" name="Google Shape;35902;p45"/>
            <p:cNvSpPr/>
            <p:nvPr/>
          </p:nvSpPr>
          <p:spPr>
            <a:xfrm>
              <a:off x="7206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3" name="Google Shape;35903;p45"/>
            <p:cNvSpPr/>
            <p:nvPr/>
          </p:nvSpPr>
          <p:spPr>
            <a:xfrm>
              <a:off x="7206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4" name="Google Shape;35904;p45"/>
            <p:cNvSpPr/>
            <p:nvPr/>
          </p:nvSpPr>
          <p:spPr>
            <a:xfrm>
              <a:off x="7206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5" name="Google Shape;35905;p45"/>
            <p:cNvSpPr/>
            <p:nvPr/>
          </p:nvSpPr>
          <p:spPr>
            <a:xfrm>
              <a:off x="7206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6" name="Google Shape;35906;p45"/>
            <p:cNvSpPr/>
            <p:nvPr/>
          </p:nvSpPr>
          <p:spPr>
            <a:xfrm>
              <a:off x="7206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7" name="Google Shape;35907;p45"/>
            <p:cNvSpPr/>
            <p:nvPr/>
          </p:nvSpPr>
          <p:spPr>
            <a:xfrm>
              <a:off x="72062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8" name="Google Shape;35908;p45"/>
            <p:cNvSpPr/>
            <p:nvPr/>
          </p:nvSpPr>
          <p:spPr>
            <a:xfrm>
              <a:off x="72062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9" name="Google Shape;35909;p45"/>
            <p:cNvSpPr/>
            <p:nvPr/>
          </p:nvSpPr>
          <p:spPr>
            <a:xfrm>
              <a:off x="723650" y="4340000"/>
              <a:ext cx="21125" cy="22700"/>
            </a:xfrm>
            <a:custGeom>
              <a:avLst/>
              <a:gdLst/>
              <a:ahLst/>
              <a:cxnLst/>
              <a:rect l="l" t="t" r="r" b="b"/>
              <a:pathLst>
                <a:path w="845" h="908" extrusionOk="0">
                  <a:moveTo>
                    <a:pt x="483" y="0"/>
                  </a:moveTo>
                  <a:cubicBezTo>
                    <a:pt x="425" y="0"/>
                    <a:pt x="362" y="63"/>
                    <a:pt x="304" y="63"/>
                  </a:cubicBezTo>
                  <a:lnTo>
                    <a:pt x="0" y="724"/>
                  </a:lnTo>
                  <a:lnTo>
                    <a:pt x="0" y="787"/>
                  </a:lnTo>
                  <a:cubicBezTo>
                    <a:pt x="121" y="845"/>
                    <a:pt x="242" y="907"/>
                    <a:pt x="362" y="907"/>
                  </a:cubicBezTo>
                  <a:cubicBezTo>
                    <a:pt x="604" y="907"/>
                    <a:pt x="845" y="666"/>
                    <a:pt x="845" y="425"/>
                  </a:cubicBezTo>
                  <a:cubicBezTo>
                    <a:pt x="787" y="241"/>
                    <a:pt x="666" y="63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0" name="Google Shape;35910;p45"/>
            <p:cNvSpPr/>
            <p:nvPr/>
          </p:nvSpPr>
          <p:spPr>
            <a:xfrm>
              <a:off x="682975" y="5260050"/>
              <a:ext cx="19575" cy="9075"/>
            </a:xfrm>
            <a:custGeom>
              <a:avLst/>
              <a:gdLst/>
              <a:ahLst/>
              <a:cxnLst/>
              <a:rect l="l" t="t" r="r" b="b"/>
              <a:pathLst>
                <a:path w="783" h="363" extrusionOk="0">
                  <a:moveTo>
                    <a:pt x="300" y="1"/>
                  </a:moveTo>
                  <a:cubicBezTo>
                    <a:pt x="179" y="1"/>
                    <a:pt x="59" y="63"/>
                    <a:pt x="1" y="121"/>
                  </a:cubicBezTo>
                  <a:cubicBezTo>
                    <a:pt x="242" y="242"/>
                    <a:pt x="483" y="305"/>
                    <a:pt x="783" y="363"/>
                  </a:cubicBezTo>
                  <a:cubicBezTo>
                    <a:pt x="725" y="184"/>
                    <a:pt x="541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1" name="Google Shape;35911;p45"/>
            <p:cNvSpPr/>
            <p:nvPr/>
          </p:nvSpPr>
          <p:spPr>
            <a:xfrm>
              <a:off x="6784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2" name="Google Shape;35912;p45"/>
            <p:cNvSpPr/>
            <p:nvPr/>
          </p:nvSpPr>
          <p:spPr>
            <a:xfrm>
              <a:off x="6784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3" name="Google Shape;35913;p45"/>
            <p:cNvSpPr/>
            <p:nvPr/>
          </p:nvSpPr>
          <p:spPr>
            <a:xfrm>
              <a:off x="6784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4" name="Google Shape;35914;p45"/>
            <p:cNvSpPr/>
            <p:nvPr/>
          </p:nvSpPr>
          <p:spPr>
            <a:xfrm>
              <a:off x="6784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5" name="Google Shape;35915;p45"/>
            <p:cNvSpPr/>
            <p:nvPr/>
          </p:nvSpPr>
          <p:spPr>
            <a:xfrm>
              <a:off x="6784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6" name="Google Shape;35916;p45"/>
            <p:cNvSpPr/>
            <p:nvPr/>
          </p:nvSpPr>
          <p:spPr>
            <a:xfrm>
              <a:off x="6784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7" name="Google Shape;35917;p45"/>
            <p:cNvSpPr/>
            <p:nvPr/>
          </p:nvSpPr>
          <p:spPr>
            <a:xfrm>
              <a:off x="6784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8" name="Google Shape;35918;p45"/>
            <p:cNvSpPr/>
            <p:nvPr/>
          </p:nvSpPr>
          <p:spPr>
            <a:xfrm>
              <a:off x="6784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9" name="Google Shape;35919;p45"/>
            <p:cNvSpPr/>
            <p:nvPr/>
          </p:nvSpPr>
          <p:spPr>
            <a:xfrm>
              <a:off x="6784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0" name="Google Shape;35920;p45"/>
            <p:cNvSpPr/>
            <p:nvPr/>
          </p:nvSpPr>
          <p:spPr>
            <a:xfrm>
              <a:off x="6784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1" name="Google Shape;35921;p45"/>
            <p:cNvSpPr/>
            <p:nvPr/>
          </p:nvSpPr>
          <p:spPr>
            <a:xfrm>
              <a:off x="6784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2" name="Google Shape;35922;p45"/>
            <p:cNvSpPr/>
            <p:nvPr/>
          </p:nvSpPr>
          <p:spPr>
            <a:xfrm>
              <a:off x="6784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3" name="Google Shape;35923;p45"/>
            <p:cNvSpPr/>
            <p:nvPr/>
          </p:nvSpPr>
          <p:spPr>
            <a:xfrm>
              <a:off x="6784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4" name="Google Shape;35924;p45"/>
            <p:cNvSpPr/>
            <p:nvPr/>
          </p:nvSpPr>
          <p:spPr>
            <a:xfrm>
              <a:off x="6784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5" name="Google Shape;35925;p45"/>
            <p:cNvSpPr/>
            <p:nvPr/>
          </p:nvSpPr>
          <p:spPr>
            <a:xfrm>
              <a:off x="6784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6" name="Google Shape;35926;p45"/>
            <p:cNvSpPr/>
            <p:nvPr/>
          </p:nvSpPr>
          <p:spPr>
            <a:xfrm>
              <a:off x="6784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7" name="Google Shape;35927;p45"/>
            <p:cNvSpPr/>
            <p:nvPr/>
          </p:nvSpPr>
          <p:spPr>
            <a:xfrm>
              <a:off x="6784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8" name="Google Shape;35928;p45"/>
            <p:cNvSpPr/>
            <p:nvPr/>
          </p:nvSpPr>
          <p:spPr>
            <a:xfrm>
              <a:off x="6784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9" name="Google Shape;35929;p45"/>
            <p:cNvSpPr/>
            <p:nvPr/>
          </p:nvSpPr>
          <p:spPr>
            <a:xfrm>
              <a:off x="6784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0" name="Google Shape;35930;p45"/>
            <p:cNvSpPr/>
            <p:nvPr/>
          </p:nvSpPr>
          <p:spPr>
            <a:xfrm>
              <a:off x="6784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1" name="Google Shape;35931;p45"/>
            <p:cNvSpPr/>
            <p:nvPr/>
          </p:nvSpPr>
          <p:spPr>
            <a:xfrm>
              <a:off x="684425" y="4420000"/>
              <a:ext cx="18125" cy="22575"/>
            </a:xfrm>
            <a:custGeom>
              <a:avLst/>
              <a:gdLst/>
              <a:ahLst/>
              <a:cxnLst/>
              <a:rect l="l" t="t" r="r" b="b"/>
              <a:pathLst>
                <a:path w="725" h="903" extrusionOk="0">
                  <a:moveTo>
                    <a:pt x="425" y="0"/>
                  </a:moveTo>
                  <a:lnTo>
                    <a:pt x="1" y="845"/>
                  </a:lnTo>
                  <a:cubicBezTo>
                    <a:pt x="63" y="903"/>
                    <a:pt x="184" y="903"/>
                    <a:pt x="242" y="903"/>
                  </a:cubicBezTo>
                  <a:cubicBezTo>
                    <a:pt x="483" y="903"/>
                    <a:pt x="725" y="661"/>
                    <a:pt x="725" y="420"/>
                  </a:cubicBezTo>
                  <a:cubicBezTo>
                    <a:pt x="725" y="241"/>
                    <a:pt x="604" y="58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2" name="Google Shape;35932;p45"/>
            <p:cNvSpPr/>
            <p:nvPr/>
          </p:nvSpPr>
          <p:spPr>
            <a:xfrm>
              <a:off x="637725" y="5220825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lnTo>
                    <a:pt x="1" y="667"/>
                  </a:lnTo>
                  <a:cubicBezTo>
                    <a:pt x="122" y="725"/>
                    <a:pt x="242" y="846"/>
                    <a:pt x="363" y="908"/>
                  </a:cubicBezTo>
                  <a:lnTo>
                    <a:pt x="483" y="908"/>
                  </a:lnTo>
                  <a:cubicBezTo>
                    <a:pt x="725" y="908"/>
                    <a:pt x="903" y="667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3" name="Google Shape;35933;p45"/>
            <p:cNvSpPr/>
            <p:nvPr/>
          </p:nvSpPr>
          <p:spPr>
            <a:xfrm>
              <a:off x="637725" y="518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4" name="Google Shape;35934;p45"/>
            <p:cNvSpPr/>
            <p:nvPr/>
          </p:nvSpPr>
          <p:spPr>
            <a:xfrm>
              <a:off x="637725" y="5139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5" name="Google Shape;35935;p45"/>
            <p:cNvSpPr/>
            <p:nvPr/>
          </p:nvSpPr>
          <p:spPr>
            <a:xfrm>
              <a:off x="637725" y="510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4"/>
                    <a:pt x="903" y="483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6" name="Google Shape;35936;p45"/>
            <p:cNvSpPr/>
            <p:nvPr/>
          </p:nvSpPr>
          <p:spPr>
            <a:xfrm>
              <a:off x="637725" y="505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7" name="Google Shape;35937;p45"/>
            <p:cNvSpPr/>
            <p:nvPr/>
          </p:nvSpPr>
          <p:spPr>
            <a:xfrm>
              <a:off x="637725" y="50203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8" name="Google Shape;35938;p45"/>
            <p:cNvSpPr/>
            <p:nvPr/>
          </p:nvSpPr>
          <p:spPr>
            <a:xfrm>
              <a:off x="637725" y="497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9" name="Google Shape;35939;p45"/>
            <p:cNvSpPr/>
            <p:nvPr/>
          </p:nvSpPr>
          <p:spPr>
            <a:xfrm>
              <a:off x="637725" y="494030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0" name="Google Shape;35940;p45"/>
            <p:cNvSpPr/>
            <p:nvPr/>
          </p:nvSpPr>
          <p:spPr>
            <a:xfrm>
              <a:off x="637725" y="489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1" name="Google Shape;35941;p45"/>
            <p:cNvSpPr/>
            <p:nvPr/>
          </p:nvSpPr>
          <p:spPr>
            <a:xfrm>
              <a:off x="637725" y="486042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2" name="Google Shape;35942;p45"/>
            <p:cNvSpPr/>
            <p:nvPr/>
          </p:nvSpPr>
          <p:spPr>
            <a:xfrm>
              <a:off x="637725" y="481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3" name="Google Shape;35943;p45"/>
            <p:cNvSpPr/>
            <p:nvPr/>
          </p:nvSpPr>
          <p:spPr>
            <a:xfrm>
              <a:off x="637725" y="477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4" name="Google Shape;35944;p45"/>
            <p:cNvSpPr/>
            <p:nvPr/>
          </p:nvSpPr>
          <p:spPr>
            <a:xfrm>
              <a:off x="637725" y="4739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4"/>
                    <a:pt x="903" y="483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5" name="Google Shape;35945;p45"/>
            <p:cNvSpPr/>
            <p:nvPr/>
          </p:nvSpPr>
          <p:spPr>
            <a:xfrm>
              <a:off x="637725" y="469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6" name="Google Shape;35946;p45"/>
            <p:cNvSpPr/>
            <p:nvPr/>
          </p:nvSpPr>
          <p:spPr>
            <a:xfrm>
              <a:off x="639175" y="4659750"/>
              <a:ext cx="21150" cy="23275"/>
            </a:xfrm>
            <a:custGeom>
              <a:avLst/>
              <a:gdLst/>
              <a:ahLst/>
              <a:cxnLst/>
              <a:rect l="l" t="t" r="r" b="b"/>
              <a:pathLst>
                <a:path w="846" h="931" extrusionOk="0">
                  <a:moveTo>
                    <a:pt x="242" y="0"/>
                  </a:moveTo>
                  <a:cubicBezTo>
                    <a:pt x="121" y="242"/>
                    <a:pt x="64" y="483"/>
                    <a:pt x="1" y="667"/>
                  </a:cubicBezTo>
                  <a:cubicBezTo>
                    <a:pt x="1" y="724"/>
                    <a:pt x="1" y="787"/>
                    <a:pt x="64" y="787"/>
                  </a:cubicBezTo>
                  <a:cubicBezTo>
                    <a:pt x="152" y="876"/>
                    <a:pt x="241" y="930"/>
                    <a:pt x="329" y="930"/>
                  </a:cubicBezTo>
                  <a:cubicBezTo>
                    <a:pt x="361" y="930"/>
                    <a:pt x="393" y="923"/>
                    <a:pt x="425" y="908"/>
                  </a:cubicBezTo>
                  <a:cubicBezTo>
                    <a:pt x="667" y="908"/>
                    <a:pt x="845" y="724"/>
                    <a:pt x="845" y="425"/>
                  </a:cubicBezTo>
                  <a:cubicBezTo>
                    <a:pt x="845" y="184"/>
                    <a:pt x="667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7" name="Google Shape;35947;p45"/>
            <p:cNvSpPr/>
            <p:nvPr/>
          </p:nvSpPr>
          <p:spPr>
            <a:xfrm>
              <a:off x="649800" y="4622100"/>
              <a:ext cx="10525" cy="21150"/>
            </a:xfrm>
            <a:custGeom>
              <a:avLst/>
              <a:gdLst/>
              <a:ahLst/>
              <a:cxnLst/>
              <a:rect l="l" t="t" r="r" b="b"/>
              <a:pathLst>
                <a:path w="421" h="846" extrusionOk="0">
                  <a:moveTo>
                    <a:pt x="242" y="1"/>
                  </a:moveTo>
                  <a:cubicBezTo>
                    <a:pt x="179" y="300"/>
                    <a:pt x="121" y="541"/>
                    <a:pt x="0" y="845"/>
                  </a:cubicBezTo>
                  <a:cubicBezTo>
                    <a:pt x="242" y="782"/>
                    <a:pt x="420" y="604"/>
                    <a:pt x="420" y="363"/>
                  </a:cubicBezTo>
                  <a:cubicBezTo>
                    <a:pt x="420" y="179"/>
                    <a:pt x="362" y="59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8" name="Google Shape;35948;p45"/>
            <p:cNvSpPr/>
            <p:nvPr/>
          </p:nvSpPr>
          <p:spPr>
            <a:xfrm>
              <a:off x="599975" y="5180175"/>
              <a:ext cx="19675" cy="22575"/>
            </a:xfrm>
            <a:custGeom>
              <a:avLst/>
              <a:gdLst/>
              <a:ahLst/>
              <a:cxnLst/>
              <a:rect l="l" t="t" r="r" b="b"/>
              <a:pathLst>
                <a:path w="787" h="903" extrusionOk="0">
                  <a:moveTo>
                    <a:pt x="304" y="0"/>
                  </a:moveTo>
                  <a:cubicBezTo>
                    <a:pt x="184" y="0"/>
                    <a:pt x="63" y="58"/>
                    <a:pt x="0" y="121"/>
                  </a:cubicBezTo>
                  <a:cubicBezTo>
                    <a:pt x="121" y="362"/>
                    <a:pt x="241" y="662"/>
                    <a:pt x="425" y="903"/>
                  </a:cubicBezTo>
                  <a:cubicBezTo>
                    <a:pt x="603" y="903"/>
                    <a:pt x="787" y="662"/>
                    <a:pt x="787" y="483"/>
                  </a:cubicBezTo>
                  <a:cubicBezTo>
                    <a:pt x="787" y="242"/>
                    <a:pt x="546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9" name="Google Shape;35949;p45"/>
            <p:cNvSpPr/>
            <p:nvPr/>
          </p:nvSpPr>
          <p:spPr>
            <a:xfrm>
              <a:off x="5955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0" name="Google Shape;35950;p45"/>
            <p:cNvSpPr/>
            <p:nvPr/>
          </p:nvSpPr>
          <p:spPr>
            <a:xfrm>
              <a:off x="5955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1" name="Google Shape;35951;p45"/>
            <p:cNvSpPr/>
            <p:nvPr/>
          </p:nvSpPr>
          <p:spPr>
            <a:xfrm>
              <a:off x="5955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2" name="Google Shape;35952;p45"/>
            <p:cNvSpPr/>
            <p:nvPr/>
          </p:nvSpPr>
          <p:spPr>
            <a:xfrm>
              <a:off x="5955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3" name="Google Shape;35953;p45"/>
            <p:cNvSpPr/>
            <p:nvPr/>
          </p:nvSpPr>
          <p:spPr>
            <a:xfrm>
              <a:off x="5955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4" name="Google Shape;35954;p45"/>
            <p:cNvSpPr/>
            <p:nvPr/>
          </p:nvSpPr>
          <p:spPr>
            <a:xfrm>
              <a:off x="5955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5" name="Google Shape;35955;p45"/>
            <p:cNvSpPr/>
            <p:nvPr/>
          </p:nvSpPr>
          <p:spPr>
            <a:xfrm>
              <a:off x="5955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6" name="Google Shape;35956;p45"/>
            <p:cNvSpPr/>
            <p:nvPr/>
          </p:nvSpPr>
          <p:spPr>
            <a:xfrm>
              <a:off x="5955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7" name="Google Shape;35957;p45"/>
            <p:cNvSpPr/>
            <p:nvPr/>
          </p:nvSpPr>
          <p:spPr>
            <a:xfrm>
              <a:off x="5955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8" name="Google Shape;35958;p45"/>
            <p:cNvSpPr/>
            <p:nvPr/>
          </p:nvSpPr>
          <p:spPr>
            <a:xfrm>
              <a:off x="5955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9" name="Google Shape;35959;p45"/>
            <p:cNvSpPr/>
            <p:nvPr/>
          </p:nvSpPr>
          <p:spPr>
            <a:xfrm>
              <a:off x="604550" y="4741200"/>
              <a:ext cx="15100" cy="22700"/>
            </a:xfrm>
            <a:custGeom>
              <a:avLst/>
              <a:gdLst/>
              <a:ahLst/>
              <a:cxnLst/>
              <a:rect l="l" t="t" r="r" b="b"/>
              <a:pathLst>
                <a:path w="604" h="908" extrusionOk="0">
                  <a:moveTo>
                    <a:pt x="363" y="0"/>
                  </a:moveTo>
                  <a:cubicBezTo>
                    <a:pt x="242" y="304"/>
                    <a:pt x="121" y="604"/>
                    <a:pt x="1" y="845"/>
                  </a:cubicBezTo>
                  <a:cubicBezTo>
                    <a:pt x="58" y="908"/>
                    <a:pt x="121" y="908"/>
                    <a:pt x="121" y="908"/>
                  </a:cubicBezTo>
                  <a:cubicBezTo>
                    <a:pt x="363" y="845"/>
                    <a:pt x="604" y="666"/>
                    <a:pt x="604" y="425"/>
                  </a:cubicBezTo>
                  <a:cubicBezTo>
                    <a:pt x="604" y="242"/>
                    <a:pt x="483" y="121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0" name="Google Shape;35960;p45"/>
            <p:cNvSpPr/>
            <p:nvPr/>
          </p:nvSpPr>
          <p:spPr>
            <a:xfrm>
              <a:off x="575825" y="5107775"/>
              <a:ext cx="1600" cy="4500"/>
            </a:xfrm>
            <a:custGeom>
              <a:avLst/>
              <a:gdLst/>
              <a:ahLst/>
              <a:cxnLst/>
              <a:rect l="l" t="t" r="r" b="b"/>
              <a:pathLst>
                <a:path w="64" h="180" extrusionOk="0">
                  <a:moveTo>
                    <a:pt x="1" y="0"/>
                  </a:moveTo>
                  <a:cubicBezTo>
                    <a:pt x="64" y="58"/>
                    <a:pt x="64" y="121"/>
                    <a:pt x="64" y="179"/>
                  </a:cubicBezTo>
                  <a:cubicBezTo>
                    <a:pt x="64" y="121"/>
                    <a:pt x="64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1" name="Google Shape;35961;p45"/>
            <p:cNvSpPr/>
            <p:nvPr/>
          </p:nvSpPr>
          <p:spPr>
            <a:xfrm>
              <a:off x="568350" y="5059500"/>
              <a:ext cx="9075" cy="22600"/>
            </a:xfrm>
            <a:custGeom>
              <a:avLst/>
              <a:gdLst/>
              <a:ahLst/>
              <a:cxnLst/>
              <a:rect l="l" t="t" r="r" b="b"/>
              <a:pathLst>
                <a:path w="363" h="904" extrusionOk="0">
                  <a:moveTo>
                    <a:pt x="1" y="1"/>
                  </a:moveTo>
                  <a:cubicBezTo>
                    <a:pt x="1" y="300"/>
                    <a:pt x="58" y="604"/>
                    <a:pt x="121" y="903"/>
                  </a:cubicBezTo>
                  <a:cubicBezTo>
                    <a:pt x="242" y="846"/>
                    <a:pt x="363" y="662"/>
                    <a:pt x="363" y="484"/>
                  </a:cubicBezTo>
                  <a:cubicBezTo>
                    <a:pt x="363" y="242"/>
                    <a:pt x="179" y="5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2" name="Google Shape;35962;p45"/>
            <p:cNvSpPr/>
            <p:nvPr/>
          </p:nvSpPr>
          <p:spPr>
            <a:xfrm>
              <a:off x="563775" y="5020300"/>
              <a:ext cx="13650" cy="22575"/>
            </a:xfrm>
            <a:custGeom>
              <a:avLst/>
              <a:gdLst/>
              <a:ahLst/>
              <a:cxnLst/>
              <a:rect l="l" t="t" r="r" b="b"/>
              <a:pathLst>
                <a:path w="546" h="903" extrusionOk="0">
                  <a:moveTo>
                    <a:pt x="0" y="0"/>
                  </a:moveTo>
                  <a:cubicBezTo>
                    <a:pt x="0" y="299"/>
                    <a:pt x="63" y="604"/>
                    <a:pt x="63" y="903"/>
                  </a:cubicBezTo>
                  <a:cubicBezTo>
                    <a:pt x="362" y="903"/>
                    <a:pt x="546" y="724"/>
                    <a:pt x="546" y="420"/>
                  </a:cubicBezTo>
                  <a:cubicBezTo>
                    <a:pt x="546" y="179"/>
                    <a:pt x="304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3" name="Google Shape;35963;p45"/>
            <p:cNvSpPr/>
            <p:nvPr/>
          </p:nvSpPr>
          <p:spPr>
            <a:xfrm>
              <a:off x="562325" y="4979500"/>
              <a:ext cx="15100" cy="24175"/>
            </a:xfrm>
            <a:custGeom>
              <a:avLst/>
              <a:gdLst/>
              <a:ahLst/>
              <a:cxnLst/>
              <a:rect l="l" t="t" r="r" b="b"/>
              <a:pathLst>
                <a:path w="604" h="967" extrusionOk="0">
                  <a:moveTo>
                    <a:pt x="121" y="1"/>
                  </a:moveTo>
                  <a:cubicBezTo>
                    <a:pt x="58" y="1"/>
                    <a:pt x="58" y="1"/>
                    <a:pt x="0" y="64"/>
                  </a:cubicBezTo>
                  <a:lnTo>
                    <a:pt x="0" y="966"/>
                  </a:lnTo>
                  <a:lnTo>
                    <a:pt x="121" y="966"/>
                  </a:lnTo>
                  <a:cubicBezTo>
                    <a:pt x="420" y="966"/>
                    <a:pt x="604" y="725"/>
                    <a:pt x="604" y="484"/>
                  </a:cubicBezTo>
                  <a:cubicBezTo>
                    <a:pt x="604" y="242"/>
                    <a:pt x="362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4" name="Google Shape;35964;p45"/>
            <p:cNvSpPr/>
            <p:nvPr/>
          </p:nvSpPr>
          <p:spPr>
            <a:xfrm>
              <a:off x="562325" y="4940300"/>
              <a:ext cx="15100" cy="22700"/>
            </a:xfrm>
            <a:custGeom>
              <a:avLst/>
              <a:gdLst/>
              <a:ahLst/>
              <a:cxnLst/>
              <a:rect l="l" t="t" r="r" b="b"/>
              <a:pathLst>
                <a:path w="604" h="908" extrusionOk="0">
                  <a:moveTo>
                    <a:pt x="58" y="0"/>
                  </a:moveTo>
                  <a:cubicBezTo>
                    <a:pt x="0" y="304"/>
                    <a:pt x="0" y="604"/>
                    <a:pt x="0" y="908"/>
                  </a:cubicBezTo>
                  <a:lnTo>
                    <a:pt x="121" y="908"/>
                  </a:lnTo>
                  <a:cubicBezTo>
                    <a:pt x="420" y="908"/>
                    <a:pt x="604" y="666"/>
                    <a:pt x="604" y="425"/>
                  </a:cubicBezTo>
                  <a:cubicBezTo>
                    <a:pt x="604" y="184"/>
                    <a:pt x="362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5" name="Google Shape;35965;p45"/>
            <p:cNvSpPr/>
            <p:nvPr/>
          </p:nvSpPr>
          <p:spPr>
            <a:xfrm>
              <a:off x="565325" y="4899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122" y="1"/>
                  </a:moveTo>
                  <a:cubicBezTo>
                    <a:pt x="59" y="300"/>
                    <a:pt x="1" y="662"/>
                    <a:pt x="1" y="966"/>
                  </a:cubicBezTo>
                  <a:cubicBezTo>
                    <a:pt x="300" y="966"/>
                    <a:pt x="484" y="725"/>
                    <a:pt x="484" y="483"/>
                  </a:cubicBezTo>
                  <a:cubicBezTo>
                    <a:pt x="484" y="242"/>
                    <a:pt x="300" y="59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6" name="Google Shape;35966;p45"/>
            <p:cNvSpPr/>
            <p:nvPr/>
          </p:nvSpPr>
          <p:spPr>
            <a:xfrm>
              <a:off x="571375" y="4863425"/>
              <a:ext cx="6050" cy="18125"/>
            </a:xfrm>
            <a:custGeom>
              <a:avLst/>
              <a:gdLst/>
              <a:ahLst/>
              <a:cxnLst/>
              <a:rect l="l" t="t" r="r" b="b"/>
              <a:pathLst>
                <a:path w="242" h="725" extrusionOk="0">
                  <a:moveTo>
                    <a:pt x="121" y="1"/>
                  </a:moveTo>
                  <a:cubicBezTo>
                    <a:pt x="58" y="242"/>
                    <a:pt x="0" y="483"/>
                    <a:pt x="0" y="725"/>
                  </a:cubicBezTo>
                  <a:cubicBezTo>
                    <a:pt x="121" y="662"/>
                    <a:pt x="242" y="483"/>
                    <a:pt x="242" y="300"/>
                  </a:cubicBezTo>
                  <a:cubicBezTo>
                    <a:pt x="242" y="179"/>
                    <a:pt x="179" y="59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67" name="Google Shape;35967;p45"/>
          <p:cNvGrpSpPr/>
          <p:nvPr/>
        </p:nvGrpSpPr>
        <p:grpSpPr>
          <a:xfrm>
            <a:off x="8181622" y="-591142"/>
            <a:ext cx="697524" cy="1359672"/>
            <a:chOff x="6463061" y="3274822"/>
            <a:chExt cx="683445" cy="1332228"/>
          </a:xfrm>
        </p:grpSpPr>
        <p:sp>
          <p:nvSpPr>
            <p:cNvPr id="35968" name="Google Shape;35968;p45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9" name="Google Shape;35969;p45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0" name="Google Shape;35970;p45"/>
          <p:cNvGrpSpPr/>
          <p:nvPr/>
        </p:nvGrpSpPr>
        <p:grpSpPr>
          <a:xfrm rot="5400000">
            <a:off x="-176553" y="2393117"/>
            <a:ext cx="1053275" cy="357280"/>
            <a:chOff x="2488475" y="2494525"/>
            <a:chExt cx="435850" cy="147850"/>
          </a:xfrm>
        </p:grpSpPr>
        <p:sp>
          <p:nvSpPr>
            <p:cNvPr id="35971" name="Google Shape;35971;p45"/>
            <p:cNvSpPr/>
            <p:nvPr/>
          </p:nvSpPr>
          <p:spPr>
            <a:xfrm>
              <a:off x="24884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2" name="Google Shape;35972;p45"/>
            <p:cNvSpPr/>
            <p:nvPr/>
          </p:nvSpPr>
          <p:spPr>
            <a:xfrm>
              <a:off x="25457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5" y="1449"/>
                    <a:pt x="1449" y="1149"/>
                    <a:pt x="1449" y="725"/>
                  </a:cubicBezTo>
                  <a:cubicBezTo>
                    <a:pt x="1449" y="305"/>
                    <a:pt x="1145" y="1"/>
                    <a:pt x="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3" name="Google Shape;35973;p45"/>
            <p:cNvSpPr/>
            <p:nvPr/>
          </p:nvSpPr>
          <p:spPr>
            <a:xfrm>
              <a:off x="2603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00" y="1"/>
                    <a:pt x="0" y="305"/>
                    <a:pt x="0" y="725"/>
                  </a:cubicBezTo>
                  <a:cubicBezTo>
                    <a:pt x="0" y="1149"/>
                    <a:pt x="300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4" name="Google Shape;35974;p45"/>
            <p:cNvSpPr/>
            <p:nvPr/>
          </p:nvSpPr>
          <p:spPr>
            <a:xfrm>
              <a:off x="2660425" y="2494525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299" y="1"/>
                    <a:pt x="0" y="305"/>
                    <a:pt x="0" y="725"/>
                  </a:cubicBezTo>
                  <a:cubicBezTo>
                    <a:pt x="0" y="1149"/>
                    <a:pt x="299" y="1449"/>
                    <a:pt x="724" y="1449"/>
                  </a:cubicBezTo>
                  <a:cubicBezTo>
                    <a:pt x="1086" y="1449"/>
                    <a:pt x="1448" y="1149"/>
                    <a:pt x="1448" y="725"/>
                  </a:cubicBezTo>
                  <a:cubicBezTo>
                    <a:pt x="1448" y="305"/>
                    <a:pt x="1086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5" name="Google Shape;35975;p45"/>
            <p:cNvSpPr/>
            <p:nvPr/>
          </p:nvSpPr>
          <p:spPr>
            <a:xfrm>
              <a:off x="271772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00" y="1"/>
                    <a:pt x="1" y="305"/>
                    <a:pt x="1" y="725"/>
                  </a:cubicBezTo>
                  <a:cubicBezTo>
                    <a:pt x="1" y="1149"/>
                    <a:pt x="300" y="1449"/>
                    <a:pt x="725" y="1449"/>
                  </a:cubicBezTo>
                  <a:cubicBezTo>
                    <a:pt x="1087" y="1449"/>
                    <a:pt x="1449" y="1149"/>
                    <a:pt x="1449" y="725"/>
                  </a:cubicBezTo>
                  <a:cubicBezTo>
                    <a:pt x="1449" y="305"/>
                    <a:pt x="1087" y="1"/>
                    <a:pt x="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6" name="Google Shape;35976;p45"/>
            <p:cNvSpPr/>
            <p:nvPr/>
          </p:nvSpPr>
          <p:spPr>
            <a:xfrm>
              <a:off x="2773475" y="2494525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4" y="1270"/>
                  </a:cubicBezTo>
                  <a:cubicBezTo>
                    <a:pt x="483" y="1270"/>
                    <a:pt x="242" y="1029"/>
                    <a:pt x="242" y="725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511" y="1149"/>
                    <a:pt x="1511" y="725"/>
                  </a:cubicBezTo>
                  <a:cubicBezTo>
                    <a:pt x="1511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7" name="Google Shape;35977;p45"/>
            <p:cNvSpPr/>
            <p:nvPr/>
          </p:nvSpPr>
          <p:spPr>
            <a:xfrm>
              <a:off x="28308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5"/>
                  </a:cubicBezTo>
                  <a:cubicBezTo>
                    <a:pt x="1269" y="1029"/>
                    <a:pt x="1028" y="1270"/>
                    <a:pt x="724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448" y="1149"/>
                    <a:pt x="1448" y="725"/>
                  </a:cubicBezTo>
                  <a:cubicBezTo>
                    <a:pt x="1448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8" name="Google Shape;35978;p45"/>
            <p:cNvSpPr/>
            <p:nvPr/>
          </p:nvSpPr>
          <p:spPr>
            <a:xfrm>
              <a:off x="2888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5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9" y="1449"/>
                    <a:pt x="1449" y="1149"/>
                    <a:pt x="1449" y="725"/>
                  </a:cubicBezTo>
                  <a:cubicBezTo>
                    <a:pt x="1449" y="305"/>
                    <a:pt x="1149" y="1"/>
                    <a:pt x="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9" name="Google Shape;35979;p45"/>
            <p:cNvSpPr/>
            <p:nvPr/>
          </p:nvSpPr>
          <p:spPr>
            <a:xfrm>
              <a:off x="24884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0" name="Google Shape;35980;p45"/>
            <p:cNvSpPr/>
            <p:nvPr/>
          </p:nvSpPr>
          <p:spPr>
            <a:xfrm>
              <a:off x="25457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5" y="1448"/>
                    <a:pt x="1449" y="1144"/>
                    <a:pt x="1449" y="724"/>
                  </a:cubicBezTo>
                  <a:cubicBezTo>
                    <a:pt x="1449" y="300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1" name="Google Shape;35981;p45"/>
            <p:cNvSpPr/>
            <p:nvPr/>
          </p:nvSpPr>
          <p:spPr>
            <a:xfrm>
              <a:off x="2603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0"/>
                    <a:pt x="0" y="724"/>
                  </a:cubicBezTo>
                  <a:cubicBezTo>
                    <a:pt x="0" y="1144"/>
                    <a:pt x="300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2" name="Google Shape;35982;p45"/>
            <p:cNvSpPr/>
            <p:nvPr/>
          </p:nvSpPr>
          <p:spPr>
            <a:xfrm>
              <a:off x="2660425" y="255040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0"/>
                    <a:pt x="0" y="724"/>
                  </a:cubicBezTo>
                  <a:cubicBezTo>
                    <a:pt x="0" y="1144"/>
                    <a:pt x="299" y="1448"/>
                    <a:pt x="724" y="1448"/>
                  </a:cubicBezTo>
                  <a:cubicBezTo>
                    <a:pt x="1086" y="1448"/>
                    <a:pt x="1448" y="1144"/>
                    <a:pt x="1448" y="724"/>
                  </a:cubicBezTo>
                  <a:cubicBezTo>
                    <a:pt x="1448" y="300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3" name="Google Shape;35983;p45"/>
            <p:cNvSpPr/>
            <p:nvPr/>
          </p:nvSpPr>
          <p:spPr>
            <a:xfrm>
              <a:off x="271772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0"/>
                    <a:pt x="1" y="724"/>
                  </a:cubicBezTo>
                  <a:cubicBezTo>
                    <a:pt x="1" y="1144"/>
                    <a:pt x="300" y="1448"/>
                    <a:pt x="725" y="1448"/>
                  </a:cubicBezTo>
                  <a:cubicBezTo>
                    <a:pt x="1087" y="1448"/>
                    <a:pt x="1449" y="1144"/>
                    <a:pt x="1449" y="724"/>
                  </a:cubicBezTo>
                  <a:cubicBezTo>
                    <a:pt x="1449" y="300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4" name="Google Shape;35984;p45"/>
            <p:cNvSpPr/>
            <p:nvPr/>
          </p:nvSpPr>
          <p:spPr>
            <a:xfrm>
              <a:off x="2773475" y="255040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4" y="1265"/>
                  </a:cubicBezTo>
                  <a:cubicBezTo>
                    <a:pt x="483" y="1265"/>
                    <a:pt x="242" y="1024"/>
                    <a:pt x="242" y="724"/>
                  </a:cubicBezTo>
                  <a:cubicBezTo>
                    <a:pt x="242" y="420"/>
                    <a:pt x="483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511" y="1144"/>
                    <a:pt x="1511" y="724"/>
                  </a:cubicBezTo>
                  <a:cubicBezTo>
                    <a:pt x="1511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5" name="Google Shape;35985;p45"/>
            <p:cNvSpPr/>
            <p:nvPr/>
          </p:nvSpPr>
          <p:spPr>
            <a:xfrm>
              <a:off x="28308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8" y="179"/>
                    <a:pt x="1269" y="420"/>
                    <a:pt x="1269" y="724"/>
                  </a:cubicBezTo>
                  <a:cubicBezTo>
                    <a:pt x="1269" y="1024"/>
                    <a:pt x="1028" y="1265"/>
                    <a:pt x="724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448" y="1144"/>
                    <a:pt x="1448" y="724"/>
                  </a:cubicBezTo>
                  <a:cubicBezTo>
                    <a:pt x="1448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6" name="Google Shape;35986;p45"/>
            <p:cNvSpPr/>
            <p:nvPr/>
          </p:nvSpPr>
          <p:spPr>
            <a:xfrm>
              <a:off x="2888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5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9" y="1448"/>
                    <a:pt x="1449" y="1144"/>
                    <a:pt x="1449" y="724"/>
                  </a:cubicBezTo>
                  <a:cubicBezTo>
                    <a:pt x="1449" y="300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7" name="Google Shape;35987;p45"/>
            <p:cNvSpPr/>
            <p:nvPr/>
          </p:nvSpPr>
          <p:spPr>
            <a:xfrm>
              <a:off x="24884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8" name="Google Shape;35988;p45"/>
            <p:cNvSpPr/>
            <p:nvPr/>
          </p:nvSpPr>
          <p:spPr>
            <a:xfrm>
              <a:off x="25457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5" y="1448"/>
                    <a:pt x="1449" y="1149"/>
                    <a:pt x="1449" y="724"/>
                  </a:cubicBezTo>
                  <a:cubicBezTo>
                    <a:pt x="1449" y="304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9" name="Google Shape;35989;p45"/>
            <p:cNvSpPr/>
            <p:nvPr/>
          </p:nvSpPr>
          <p:spPr>
            <a:xfrm>
              <a:off x="2603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4"/>
                    <a:pt x="0" y="724"/>
                  </a:cubicBezTo>
                  <a:cubicBezTo>
                    <a:pt x="0" y="1149"/>
                    <a:pt x="300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0" name="Google Shape;35990;p45"/>
            <p:cNvSpPr/>
            <p:nvPr/>
          </p:nvSpPr>
          <p:spPr>
            <a:xfrm>
              <a:off x="2660425" y="260615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4"/>
                    <a:pt x="0" y="724"/>
                  </a:cubicBezTo>
                  <a:cubicBezTo>
                    <a:pt x="0" y="1149"/>
                    <a:pt x="299" y="1448"/>
                    <a:pt x="724" y="1448"/>
                  </a:cubicBezTo>
                  <a:cubicBezTo>
                    <a:pt x="1086" y="1448"/>
                    <a:pt x="1448" y="1149"/>
                    <a:pt x="1448" y="724"/>
                  </a:cubicBezTo>
                  <a:cubicBezTo>
                    <a:pt x="1448" y="304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1" name="Google Shape;35991;p45"/>
            <p:cNvSpPr/>
            <p:nvPr/>
          </p:nvSpPr>
          <p:spPr>
            <a:xfrm>
              <a:off x="271772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4"/>
                    <a:pt x="1" y="724"/>
                  </a:cubicBezTo>
                  <a:cubicBezTo>
                    <a:pt x="1" y="1149"/>
                    <a:pt x="300" y="1448"/>
                    <a:pt x="725" y="1448"/>
                  </a:cubicBezTo>
                  <a:cubicBezTo>
                    <a:pt x="1087" y="1448"/>
                    <a:pt x="1449" y="1149"/>
                    <a:pt x="1449" y="724"/>
                  </a:cubicBezTo>
                  <a:cubicBezTo>
                    <a:pt x="1449" y="304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2" name="Google Shape;35992;p45"/>
            <p:cNvSpPr/>
            <p:nvPr/>
          </p:nvSpPr>
          <p:spPr>
            <a:xfrm>
              <a:off x="2773475" y="260615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4" y="1270"/>
                  </a:cubicBezTo>
                  <a:cubicBezTo>
                    <a:pt x="483" y="1270"/>
                    <a:pt x="242" y="1028"/>
                    <a:pt x="242" y="724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511" y="1149"/>
                    <a:pt x="1511" y="724"/>
                  </a:cubicBezTo>
                  <a:cubicBezTo>
                    <a:pt x="1511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3" name="Google Shape;35993;p45"/>
            <p:cNvSpPr/>
            <p:nvPr/>
          </p:nvSpPr>
          <p:spPr>
            <a:xfrm>
              <a:off x="28308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4"/>
                  </a:cubicBezTo>
                  <a:cubicBezTo>
                    <a:pt x="1269" y="1028"/>
                    <a:pt x="1028" y="1270"/>
                    <a:pt x="724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448" y="1149"/>
                    <a:pt x="1448" y="724"/>
                  </a:cubicBezTo>
                  <a:cubicBezTo>
                    <a:pt x="1448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4" name="Google Shape;35994;p45"/>
            <p:cNvSpPr/>
            <p:nvPr/>
          </p:nvSpPr>
          <p:spPr>
            <a:xfrm>
              <a:off x="2888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5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9" y="1448"/>
                    <a:pt x="1449" y="1149"/>
                    <a:pt x="1449" y="724"/>
                  </a:cubicBezTo>
                  <a:cubicBezTo>
                    <a:pt x="1449" y="304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95" name="Google Shape;35995;p45"/>
          <p:cNvGrpSpPr/>
          <p:nvPr/>
        </p:nvGrpSpPr>
        <p:grpSpPr>
          <a:xfrm>
            <a:off x="7829225" y="4338255"/>
            <a:ext cx="357271" cy="83855"/>
            <a:chOff x="3755425" y="3165775"/>
            <a:chExt cx="218675" cy="51325"/>
          </a:xfrm>
        </p:grpSpPr>
        <p:sp>
          <p:nvSpPr>
            <p:cNvPr id="35996" name="Google Shape;35996;p45"/>
            <p:cNvSpPr/>
            <p:nvPr/>
          </p:nvSpPr>
          <p:spPr>
            <a:xfrm>
              <a:off x="3930400" y="3165775"/>
              <a:ext cx="43700" cy="51325"/>
            </a:xfrm>
            <a:custGeom>
              <a:avLst/>
              <a:gdLst/>
              <a:ahLst/>
              <a:cxnLst/>
              <a:rect l="l" t="t" r="r" b="b"/>
              <a:pathLst>
                <a:path w="1748" h="2053" extrusionOk="0">
                  <a:moveTo>
                    <a:pt x="0" y="1"/>
                  </a:moveTo>
                  <a:lnTo>
                    <a:pt x="0" y="1024"/>
                  </a:lnTo>
                  <a:lnTo>
                    <a:pt x="0" y="2052"/>
                  </a:lnTo>
                  <a:lnTo>
                    <a:pt x="903" y="1570"/>
                  </a:lnTo>
                  <a:lnTo>
                    <a:pt x="1748" y="1024"/>
                  </a:lnTo>
                  <a:lnTo>
                    <a:pt x="903" y="5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7" name="Google Shape;35997;p45"/>
            <p:cNvSpPr/>
            <p:nvPr/>
          </p:nvSpPr>
          <p:spPr>
            <a:xfrm>
              <a:off x="3842925" y="3165775"/>
              <a:ext cx="45275" cy="51325"/>
            </a:xfrm>
            <a:custGeom>
              <a:avLst/>
              <a:gdLst/>
              <a:ahLst/>
              <a:cxnLst/>
              <a:rect l="l" t="t" r="r" b="b"/>
              <a:pathLst>
                <a:path w="1811" h="2053" extrusionOk="0">
                  <a:moveTo>
                    <a:pt x="0" y="1"/>
                  </a:moveTo>
                  <a:lnTo>
                    <a:pt x="0" y="1024"/>
                  </a:lnTo>
                  <a:lnTo>
                    <a:pt x="0" y="2052"/>
                  </a:lnTo>
                  <a:lnTo>
                    <a:pt x="903" y="1570"/>
                  </a:lnTo>
                  <a:lnTo>
                    <a:pt x="1810" y="1024"/>
                  </a:lnTo>
                  <a:lnTo>
                    <a:pt x="903" y="5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8" name="Google Shape;35998;p45"/>
            <p:cNvSpPr/>
            <p:nvPr/>
          </p:nvSpPr>
          <p:spPr>
            <a:xfrm>
              <a:off x="3755425" y="3165775"/>
              <a:ext cx="45275" cy="51325"/>
            </a:xfrm>
            <a:custGeom>
              <a:avLst/>
              <a:gdLst/>
              <a:ahLst/>
              <a:cxnLst/>
              <a:rect l="l" t="t" r="r" b="b"/>
              <a:pathLst>
                <a:path w="1811" h="2053" extrusionOk="0">
                  <a:moveTo>
                    <a:pt x="1" y="1"/>
                  </a:moveTo>
                  <a:lnTo>
                    <a:pt x="1" y="1024"/>
                  </a:lnTo>
                  <a:lnTo>
                    <a:pt x="1" y="2052"/>
                  </a:lnTo>
                  <a:lnTo>
                    <a:pt x="903" y="1570"/>
                  </a:lnTo>
                  <a:lnTo>
                    <a:pt x="1811" y="1024"/>
                  </a:lnTo>
                  <a:lnTo>
                    <a:pt x="903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999" name="Google Shape;35999;p45"/>
          <p:cNvSpPr/>
          <p:nvPr/>
        </p:nvSpPr>
        <p:spPr>
          <a:xfrm>
            <a:off x="8334559" y="4221177"/>
            <a:ext cx="315487" cy="318019"/>
          </a:xfrm>
          <a:custGeom>
            <a:avLst/>
            <a:gdLst/>
            <a:ahLst/>
            <a:cxnLst/>
            <a:rect l="l" t="t" r="r" b="b"/>
            <a:pathLst>
              <a:path w="7724" h="7786" extrusionOk="0">
                <a:moveTo>
                  <a:pt x="2959" y="0"/>
                </a:moveTo>
                <a:lnTo>
                  <a:pt x="2959" y="2959"/>
                </a:lnTo>
                <a:lnTo>
                  <a:pt x="1" y="2959"/>
                </a:lnTo>
                <a:lnTo>
                  <a:pt x="1" y="4827"/>
                </a:lnTo>
                <a:lnTo>
                  <a:pt x="2959" y="4827"/>
                </a:lnTo>
                <a:lnTo>
                  <a:pt x="2959" y="7786"/>
                </a:lnTo>
                <a:lnTo>
                  <a:pt x="4827" y="7786"/>
                </a:lnTo>
                <a:lnTo>
                  <a:pt x="4827" y="4827"/>
                </a:lnTo>
                <a:lnTo>
                  <a:pt x="7723" y="4827"/>
                </a:lnTo>
                <a:lnTo>
                  <a:pt x="7723" y="2959"/>
                </a:lnTo>
                <a:lnTo>
                  <a:pt x="4827" y="2959"/>
                </a:lnTo>
                <a:lnTo>
                  <a:pt x="482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p4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69" name="Google Shape;1669;p4"/>
          <p:cNvSpPr txBox="1">
            <a:spLocks noGrp="1"/>
          </p:cNvSpPr>
          <p:nvPr>
            <p:ph type="body" idx="1"/>
          </p:nvPr>
        </p:nvSpPr>
        <p:spPr>
          <a:xfrm>
            <a:off x="721750" y="1253750"/>
            <a:ext cx="7700400" cy="35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670" name="Google Shape;1670;p4"/>
          <p:cNvSpPr/>
          <p:nvPr/>
        </p:nvSpPr>
        <p:spPr>
          <a:xfrm rot="-10219251" flipH="1">
            <a:off x="6926108" y="3708891"/>
            <a:ext cx="2854957" cy="2364693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1" name="Google Shape;1671;p4"/>
          <p:cNvSpPr/>
          <p:nvPr/>
        </p:nvSpPr>
        <p:spPr>
          <a:xfrm rot="10800000" flipH="1">
            <a:off x="-1184387" y="-606149"/>
            <a:ext cx="3315886" cy="1615792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2" name="Google Shape;1672;p4"/>
          <p:cNvGrpSpPr/>
          <p:nvPr/>
        </p:nvGrpSpPr>
        <p:grpSpPr>
          <a:xfrm rot="5400000">
            <a:off x="22785" y="472864"/>
            <a:ext cx="532333" cy="273457"/>
            <a:chOff x="2501975" y="2191425"/>
            <a:chExt cx="325825" cy="167375"/>
          </a:xfrm>
        </p:grpSpPr>
        <p:sp>
          <p:nvSpPr>
            <p:cNvPr id="1673" name="Google Shape;1673;p4"/>
            <p:cNvSpPr/>
            <p:nvPr/>
          </p:nvSpPr>
          <p:spPr>
            <a:xfrm>
              <a:off x="2501975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79" y="0"/>
                  </a:moveTo>
                  <a:lnTo>
                    <a:pt x="1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"/>
            <p:cNvSpPr/>
            <p:nvPr/>
          </p:nvSpPr>
          <p:spPr>
            <a:xfrm>
              <a:off x="2577400" y="2191425"/>
              <a:ext cx="101125" cy="167375"/>
            </a:xfrm>
            <a:custGeom>
              <a:avLst/>
              <a:gdLst/>
              <a:ahLst/>
              <a:cxnLst/>
              <a:rect l="l" t="t" r="r" b="b"/>
              <a:pathLst>
                <a:path w="4045" h="6695" extrusionOk="0">
                  <a:moveTo>
                    <a:pt x="3379" y="0"/>
                  </a:moveTo>
                  <a:lnTo>
                    <a:pt x="0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"/>
            <p:cNvSpPr/>
            <p:nvPr/>
          </p:nvSpPr>
          <p:spPr>
            <a:xfrm>
              <a:off x="2652800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22" y="0"/>
                  </a:moveTo>
                  <a:lnTo>
                    <a:pt x="1" y="3316"/>
                  </a:lnTo>
                  <a:lnTo>
                    <a:pt x="3322" y="6695"/>
                  </a:lnTo>
                  <a:lnTo>
                    <a:pt x="4046" y="597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"/>
            <p:cNvSpPr/>
            <p:nvPr/>
          </p:nvSpPr>
          <p:spPr>
            <a:xfrm>
              <a:off x="2728225" y="2191425"/>
              <a:ext cx="99575" cy="167375"/>
            </a:xfrm>
            <a:custGeom>
              <a:avLst/>
              <a:gdLst/>
              <a:ahLst/>
              <a:cxnLst/>
              <a:rect l="l" t="t" r="r" b="b"/>
              <a:pathLst>
                <a:path w="3983" h="6695" extrusionOk="0">
                  <a:moveTo>
                    <a:pt x="3321" y="0"/>
                  </a:moveTo>
                  <a:lnTo>
                    <a:pt x="1" y="3316"/>
                  </a:lnTo>
                  <a:lnTo>
                    <a:pt x="3321" y="6695"/>
                  </a:lnTo>
                  <a:lnTo>
                    <a:pt x="3982" y="5971"/>
                  </a:ln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"/>
            <p:cNvSpPr/>
            <p:nvPr/>
          </p:nvSpPr>
          <p:spPr>
            <a:xfrm>
              <a:off x="2501975" y="2191425"/>
              <a:ext cx="101150" cy="147825"/>
            </a:xfrm>
            <a:custGeom>
              <a:avLst/>
              <a:gdLst/>
              <a:ahLst/>
              <a:cxnLst/>
              <a:rect l="l" t="t" r="r" b="b"/>
              <a:pathLst>
                <a:path w="4046" h="5913" extrusionOk="0">
                  <a:moveTo>
                    <a:pt x="3379" y="0"/>
                  </a:moveTo>
                  <a:lnTo>
                    <a:pt x="1" y="3316"/>
                  </a:lnTo>
                  <a:lnTo>
                    <a:pt x="2597" y="5913"/>
                  </a:lnTo>
                  <a:cubicBezTo>
                    <a:pt x="3017" y="5850"/>
                    <a:pt x="3442" y="5850"/>
                    <a:pt x="3862" y="5792"/>
                  </a:cubicBez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"/>
            <p:cNvSpPr/>
            <p:nvPr/>
          </p:nvSpPr>
          <p:spPr>
            <a:xfrm>
              <a:off x="2577400" y="2191425"/>
              <a:ext cx="101125" cy="141800"/>
            </a:xfrm>
            <a:custGeom>
              <a:avLst/>
              <a:gdLst/>
              <a:ahLst/>
              <a:cxnLst/>
              <a:rect l="l" t="t" r="r" b="b"/>
              <a:pathLst>
                <a:path w="4045" h="5672" extrusionOk="0">
                  <a:moveTo>
                    <a:pt x="3379" y="0"/>
                  </a:moveTo>
                  <a:lnTo>
                    <a:pt x="0" y="3316"/>
                  </a:lnTo>
                  <a:lnTo>
                    <a:pt x="2356" y="5672"/>
                  </a:lnTo>
                  <a:cubicBezTo>
                    <a:pt x="2838" y="5672"/>
                    <a:pt x="3258" y="5672"/>
                    <a:pt x="3683" y="5609"/>
                  </a:cubicBez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"/>
            <p:cNvSpPr/>
            <p:nvPr/>
          </p:nvSpPr>
          <p:spPr>
            <a:xfrm>
              <a:off x="2652800" y="2191425"/>
              <a:ext cx="101150" cy="138775"/>
            </a:xfrm>
            <a:custGeom>
              <a:avLst/>
              <a:gdLst/>
              <a:ahLst/>
              <a:cxnLst/>
              <a:rect l="l" t="t" r="r" b="b"/>
              <a:pathLst>
                <a:path w="4046" h="5551" extrusionOk="0">
                  <a:moveTo>
                    <a:pt x="3322" y="0"/>
                  </a:moveTo>
                  <a:lnTo>
                    <a:pt x="1" y="3316"/>
                  </a:lnTo>
                  <a:lnTo>
                    <a:pt x="2236" y="5551"/>
                  </a:lnTo>
                  <a:lnTo>
                    <a:pt x="3621" y="555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"/>
            <p:cNvSpPr/>
            <p:nvPr/>
          </p:nvSpPr>
          <p:spPr>
            <a:xfrm>
              <a:off x="2728225" y="2191425"/>
              <a:ext cx="99575" cy="143250"/>
            </a:xfrm>
            <a:custGeom>
              <a:avLst/>
              <a:gdLst/>
              <a:ahLst/>
              <a:cxnLst/>
              <a:rect l="l" t="t" r="r" b="b"/>
              <a:pathLst>
                <a:path w="3983" h="5730" extrusionOk="0">
                  <a:moveTo>
                    <a:pt x="3321" y="0"/>
                  </a:moveTo>
                  <a:lnTo>
                    <a:pt x="1" y="3316"/>
                  </a:lnTo>
                  <a:lnTo>
                    <a:pt x="2293" y="5609"/>
                  </a:lnTo>
                  <a:cubicBezTo>
                    <a:pt x="2776" y="5672"/>
                    <a:pt x="3258" y="5672"/>
                    <a:pt x="3741" y="5730"/>
                  </a:cubicBez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4"/>
          <p:cNvGrpSpPr/>
          <p:nvPr/>
        </p:nvGrpSpPr>
        <p:grpSpPr>
          <a:xfrm rot="-8724526">
            <a:off x="-655486" y="4315282"/>
            <a:ext cx="3404739" cy="1521018"/>
            <a:chOff x="4566900" y="1390450"/>
            <a:chExt cx="2009075" cy="897525"/>
          </a:xfrm>
        </p:grpSpPr>
        <p:sp>
          <p:nvSpPr>
            <p:cNvPr id="1682" name="Google Shape;1682;p4"/>
            <p:cNvSpPr/>
            <p:nvPr/>
          </p:nvSpPr>
          <p:spPr>
            <a:xfrm>
              <a:off x="6563875" y="2266825"/>
              <a:ext cx="12100" cy="21150"/>
            </a:xfrm>
            <a:custGeom>
              <a:avLst/>
              <a:gdLst/>
              <a:ahLst/>
              <a:cxnLst/>
              <a:rect l="l" t="t" r="r" b="b"/>
              <a:pathLst>
                <a:path w="484" h="846" extrusionOk="0">
                  <a:moveTo>
                    <a:pt x="483" y="1"/>
                  </a:moveTo>
                  <a:cubicBezTo>
                    <a:pt x="242" y="1"/>
                    <a:pt x="1" y="180"/>
                    <a:pt x="1" y="421"/>
                  </a:cubicBezTo>
                  <a:cubicBezTo>
                    <a:pt x="1" y="484"/>
                    <a:pt x="59" y="542"/>
                    <a:pt x="59" y="542"/>
                  </a:cubicBezTo>
                  <a:cubicBezTo>
                    <a:pt x="179" y="662"/>
                    <a:pt x="300" y="725"/>
                    <a:pt x="483" y="84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"/>
            <p:cNvSpPr/>
            <p:nvPr/>
          </p:nvSpPr>
          <p:spPr>
            <a:xfrm>
              <a:off x="6563875" y="22260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"/>
            <p:cNvSpPr/>
            <p:nvPr/>
          </p:nvSpPr>
          <p:spPr>
            <a:xfrm>
              <a:off x="6563875" y="218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"/>
            <p:cNvSpPr/>
            <p:nvPr/>
          </p:nvSpPr>
          <p:spPr>
            <a:xfrm>
              <a:off x="6563875" y="2146175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"/>
            <p:cNvSpPr/>
            <p:nvPr/>
          </p:nvSpPr>
          <p:spPr>
            <a:xfrm>
              <a:off x="6563875" y="210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"/>
            <p:cNvSpPr/>
            <p:nvPr/>
          </p:nvSpPr>
          <p:spPr>
            <a:xfrm>
              <a:off x="6563875" y="206617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"/>
            <p:cNvSpPr/>
            <p:nvPr/>
          </p:nvSpPr>
          <p:spPr>
            <a:xfrm>
              <a:off x="6563875" y="202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59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"/>
            <p:cNvSpPr/>
            <p:nvPr/>
          </p:nvSpPr>
          <p:spPr>
            <a:xfrm>
              <a:off x="6563875" y="1986300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"/>
            <p:cNvSpPr/>
            <p:nvPr/>
          </p:nvSpPr>
          <p:spPr>
            <a:xfrm>
              <a:off x="6563875" y="194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"/>
            <p:cNvSpPr/>
            <p:nvPr/>
          </p:nvSpPr>
          <p:spPr>
            <a:xfrm>
              <a:off x="6563875" y="190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"/>
            <p:cNvSpPr/>
            <p:nvPr/>
          </p:nvSpPr>
          <p:spPr>
            <a:xfrm>
              <a:off x="6563875" y="1865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03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"/>
            <p:cNvSpPr/>
            <p:nvPr/>
          </p:nvSpPr>
          <p:spPr>
            <a:xfrm>
              <a:off x="6563875" y="182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"/>
            <p:cNvSpPr/>
            <p:nvPr/>
          </p:nvSpPr>
          <p:spPr>
            <a:xfrm>
              <a:off x="6563875" y="1785625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"/>
            <p:cNvSpPr/>
            <p:nvPr/>
          </p:nvSpPr>
          <p:spPr>
            <a:xfrm>
              <a:off x="6563875" y="174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"/>
            <p:cNvSpPr/>
            <p:nvPr/>
          </p:nvSpPr>
          <p:spPr>
            <a:xfrm>
              <a:off x="6563875" y="1705750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"/>
            <p:cNvSpPr/>
            <p:nvPr/>
          </p:nvSpPr>
          <p:spPr>
            <a:xfrm>
              <a:off x="6563875" y="166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"/>
            <p:cNvSpPr/>
            <p:nvPr/>
          </p:nvSpPr>
          <p:spPr>
            <a:xfrm>
              <a:off x="6523100" y="2226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"/>
            <p:cNvSpPr/>
            <p:nvPr/>
          </p:nvSpPr>
          <p:spPr>
            <a:xfrm>
              <a:off x="6523100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"/>
            <p:cNvSpPr/>
            <p:nvPr/>
          </p:nvSpPr>
          <p:spPr>
            <a:xfrm>
              <a:off x="6523100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"/>
            <p:cNvSpPr/>
            <p:nvPr/>
          </p:nvSpPr>
          <p:spPr>
            <a:xfrm>
              <a:off x="6523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"/>
            <p:cNvSpPr/>
            <p:nvPr/>
          </p:nvSpPr>
          <p:spPr>
            <a:xfrm>
              <a:off x="6523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"/>
            <p:cNvSpPr/>
            <p:nvPr/>
          </p:nvSpPr>
          <p:spPr>
            <a:xfrm>
              <a:off x="6523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"/>
            <p:cNvSpPr/>
            <p:nvPr/>
          </p:nvSpPr>
          <p:spPr>
            <a:xfrm>
              <a:off x="6523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"/>
            <p:cNvSpPr/>
            <p:nvPr/>
          </p:nvSpPr>
          <p:spPr>
            <a:xfrm>
              <a:off x="6523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"/>
            <p:cNvSpPr/>
            <p:nvPr/>
          </p:nvSpPr>
          <p:spPr>
            <a:xfrm>
              <a:off x="6523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"/>
            <p:cNvSpPr/>
            <p:nvPr/>
          </p:nvSpPr>
          <p:spPr>
            <a:xfrm>
              <a:off x="6523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"/>
            <p:cNvSpPr/>
            <p:nvPr/>
          </p:nvSpPr>
          <p:spPr>
            <a:xfrm>
              <a:off x="6523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"/>
            <p:cNvSpPr/>
            <p:nvPr/>
          </p:nvSpPr>
          <p:spPr>
            <a:xfrm>
              <a:off x="6523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"/>
            <p:cNvSpPr/>
            <p:nvPr/>
          </p:nvSpPr>
          <p:spPr>
            <a:xfrm>
              <a:off x="6523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"/>
            <p:cNvSpPr/>
            <p:nvPr/>
          </p:nvSpPr>
          <p:spPr>
            <a:xfrm>
              <a:off x="6523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"/>
            <p:cNvSpPr/>
            <p:nvPr/>
          </p:nvSpPr>
          <p:spPr>
            <a:xfrm>
              <a:off x="65231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"/>
            <p:cNvSpPr/>
            <p:nvPr/>
          </p:nvSpPr>
          <p:spPr>
            <a:xfrm>
              <a:off x="65231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"/>
            <p:cNvSpPr/>
            <p:nvPr/>
          </p:nvSpPr>
          <p:spPr>
            <a:xfrm>
              <a:off x="6523100" y="1585075"/>
              <a:ext cx="21125" cy="24175"/>
            </a:xfrm>
            <a:custGeom>
              <a:avLst/>
              <a:gdLst/>
              <a:ahLst/>
              <a:cxnLst/>
              <a:rect l="l" t="t" r="r" b="b"/>
              <a:pathLst>
                <a:path w="845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666" y="966"/>
                    <a:pt x="787" y="846"/>
                    <a:pt x="845" y="725"/>
                  </a:cubicBezTo>
                  <a:cubicBezTo>
                    <a:pt x="787" y="484"/>
                    <a:pt x="666" y="242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"/>
            <p:cNvSpPr/>
            <p:nvPr/>
          </p:nvSpPr>
          <p:spPr>
            <a:xfrm>
              <a:off x="6523100" y="1554925"/>
              <a:ext cx="6050" cy="12075"/>
            </a:xfrm>
            <a:custGeom>
              <a:avLst/>
              <a:gdLst/>
              <a:ahLst/>
              <a:cxnLst/>
              <a:rect l="l" t="t" r="r" b="b"/>
              <a:pathLst>
                <a:path w="242" h="483" extrusionOk="0">
                  <a:moveTo>
                    <a:pt x="0" y="0"/>
                  </a:moveTo>
                  <a:lnTo>
                    <a:pt x="0" y="58"/>
                  </a:lnTo>
                  <a:cubicBezTo>
                    <a:pt x="0" y="179"/>
                    <a:pt x="63" y="300"/>
                    <a:pt x="121" y="420"/>
                  </a:cubicBezTo>
                  <a:cubicBezTo>
                    <a:pt x="184" y="420"/>
                    <a:pt x="184" y="483"/>
                    <a:pt x="242" y="483"/>
                  </a:cubicBezTo>
                  <a:cubicBezTo>
                    <a:pt x="184" y="300"/>
                    <a:pt x="63" y="179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"/>
            <p:cNvSpPr/>
            <p:nvPr/>
          </p:nvSpPr>
          <p:spPr>
            <a:xfrm>
              <a:off x="6489925" y="2226050"/>
              <a:ext cx="15100" cy="12100"/>
            </a:xfrm>
            <a:custGeom>
              <a:avLst/>
              <a:gdLst/>
              <a:ahLst/>
              <a:cxnLst/>
              <a:rect l="l" t="t" r="r" b="b"/>
              <a:pathLst>
                <a:path w="604" h="484" extrusionOk="0">
                  <a:moveTo>
                    <a:pt x="0" y="1"/>
                  </a:moveTo>
                  <a:cubicBezTo>
                    <a:pt x="183" y="184"/>
                    <a:pt x="425" y="305"/>
                    <a:pt x="603" y="483"/>
                  </a:cubicBezTo>
                  <a:cubicBezTo>
                    <a:pt x="603" y="184"/>
                    <a:pt x="362" y="1"/>
                    <a:pt x="1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"/>
            <p:cNvSpPr/>
            <p:nvPr/>
          </p:nvSpPr>
          <p:spPr>
            <a:xfrm>
              <a:off x="6480875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"/>
            <p:cNvSpPr/>
            <p:nvPr/>
          </p:nvSpPr>
          <p:spPr>
            <a:xfrm>
              <a:off x="6480875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"/>
            <p:cNvSpPr/>
            <p:nvPr/>
          </p:nvSpPr>
          <p:spPr>
            <a:xfrm>
              <a:off x="64808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"/>
            <p:cNvSpPr/>
            <p:nvPr/>
          </p:nvSpPr>
          <p:spPr>
            <a:xfrm>
              <a:off x="64808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"/>
            <p:cNvSpPr/>
            <p:nvPr/>
          </p:nvSpPr>
          <p:spPr>
            <a:xfrm>
              <a:off x="64808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"/>
            <p:cNvSpPr/>
            <p:nvPr/>
          </p:nvSpPr>
          <p:spPr>
            <a:xfrm>
              <a:off x="64808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"/>
            <p:cNvSpPr/>
            <p:nvPr/>
          </p:nvSpPr>
          <p:spPr>
            <a:xfrm>
              <a:off x="64808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"/>
            <p:cNvSpPr/>
            <p:nvPr/>
          </p:nvSpPr>
          <p:spPr>
            <a:xfrm>
              <a:off x="64808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"/>
            <p:cNvSpPr/>
            <p:nvPr/>
          </p:nvSpPr>
          <p:spPr>
            <a:xfrm>
              <a:off x="64808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"/>
            <p:cNvSpPr/>
            <p:nvPr/>
          </p:nvSpPr>
          <p:spPr>
            <a:xfrm>
              <a:off x="64808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"/>
            <p:cNvSpPr/>
            <p:nvPr/>
          </p:nvSpPr>
          <p:spPr>
            <a:xfrm>
              <a:off x="64808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"/>
            <p:cNvSpPr/>
            <p:nvPr/>
          </p:nvSpPr>
          <p:spPr>
            <a:xfrm>
              <a:off x="64808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"/>
            <p:cNvSpPr/>
            <p:nvPr/>
          </p:nvSpPr>
          <p:spPr>
            <a:xfrm>
              <a:off x="64808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"/>
            <p:cNvSpPr/>
            <p:nvPr/>
          </p:nvSpPr>
          <p:spPr>
            <a:xfrm>
              <a:off x="64808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"/>
            <p:cNvSpPr/>
            <p:nvPr/>
          </p:nvSpPr>
          <p:spPr>
            <a:xfrm>
              <a:off x="64808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"/>
            <p:cNvSpPr/>
            <p:nvPr/>
          </p:nvSpPr>
          <p:spPr>
            <a:xfrm>
              <a:off x="64808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"/>
            <p:cNvSpPr/>
            <p:nvPr/>
          </p:nvSpPr>
          <p:spPr>
            <a:xfrm>
              <a:off x="64808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"/>
            <p:cNvSpPr/>
            <p:nvPr/>
          </p:nvSpPr>
          <p:spPr>
            <a:xfrm>
              <a:off x="6480875" y="1506650"/>
              <a:ext cx="21125" cy="22600"/>
            </a:xfrm>
            <a:custGeom>
              <a:avLst/>
              <a:gdLst/>
              <a:ahLst/>
              <a:cxnLst/>
              <a:rect l="l" t="t" r="r" b="b"/>
              <a:pathLst>
                <a:path w="845" h="904" extrusionOk="0">
                  <a:moveTo>
                    <a:pt x="241" y="1"/>
                  </a:moveTo>
                  <a:cubicBezTo>
                    <a:pt x="121" y="121"/>
                    <a:pt x="0" y="242"/>
                    <a:pt x="0" y="421"/>
                  </a:cubicBezTo>
                  <a:cubicBezTo>
                    <a:pt x="0" y="541"/>
                    <a:pt x="63" y="662"/>
                    <a:pt x="183" y="725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66" y="845"/>
                    <a:pt x="787" y="783"/>
                    <a:pt x="845" y="662"/>
                  </a:cubicBezTo>
                  <a:lnTo>
                    <a:pt x="666" y="483"/>
                  </a:lnTo>
                  <a:cubicBezTo>
                    <a:pt x="545" y="300"/>
                    <a:pt x="362" y="179"/>
                    <a:pt x="24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"/>
            <p:cNvSpPr/>
            <p:nvPr/>
          </p:nvSpPr>
          <p:spPr>
            <a:xfrm>
              <a:off x="6446225" y="2185400"/>
              <a:ext cx="16575" cy="1655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79" y="0"/>
                  </a:moveTo>
                  <a:cubicBezTo>
                    <a:pt x="122" y="0"/>
                    <a:pt x="59" y="58"/>
                    <a:pt x="1" y="58"/>
                  </a:cubicBezTo>
                  <a:cubicBezTo>
                    <a:pt x="242" y="299"/>
                    <a:pt x="421" y="483"/>
                    <a:pt x="662" y="661"/>
                  </a:cubicBezTo>
                  <a:lnTo>
                    <a:pt x="662" y="483"/>
                  </a:lnTo>
                  <a:cubicBezTo>
                    <a:pt x="662" y="241"/>
                    <a:pt x="483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"/>
            <p:cNvSpPr/>
            <p:nvPr/>
          </p:nvSpPr>
          <p:spPr>
            <a:xfrm>
              <a:off x="6440200" y="2146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"/>
            <p:cNvSpPr/>
            <p:nvPr/>
          </p:nvSpPr>
          <p:spPr>
            <a:xfrm>
              <a:off x="6440200" y="2105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"/>
            <p:cNvSpPr/>
            <p:nvPr/>
          </p:nvSpPr>
          <p:spPr>
            <a:xfrm>
              <a:off x="6440200" y="206617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"/>
            <p:cNvSpPr/>
            <p:nvPr/>
          </p:nvSpPr>
          <p:spPr>
            <a:xfrm>
              <a:off x="6440200" y="202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"/>
            <p:cNvSpPr/>
            <p:nvPr/>
          </p:nvSpPr>
          <p:spPr>
            <a:xfrm>
              <a:off x="644020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"/>
            <p:cNvSpPr/>
            <p:nvPr/>
          </p:nvSpPr>
          <p:spPr>
            <a:xfrm>
              <a:off x="64402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"/>
            <p:cNvSpPr/>
            <p:nvPr/>
          </p:nvSpPr>
          <p:spPr>
            <a:xfrm>
              <a:off x="64402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"/>
            <p:cNvSpPr/>
            <p:nvPr/>
          </p:nvSpPr>
          <p:spPr>
            <a:xfrm>
              <a:off x="64402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"/>
            <p:cNvSpPr/>
            <p:nvPr/>
          </p:nvSpPr>
          <p:spPr>
            <a:xfrm>
              <a:off x="64402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"/>
            <p:cNvSpPr/>
            <p:nvPr/>
          </p:nvSpPr>
          <p:spPr>
            <a:xfrm>
              <a:off x="64402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3" y="725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"/>
            <p:cNvSpPr/>
            <p:nvPr/>
          </p:nvSpPr>
          <p:spPr>
            <a:xfrm>
              <a:off x="64402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"/>
            <p:cNvSpPr/>
            <p:nvPr/>
          </p:nvSpPr>
          <p:spPr>
            <a:xfrm>
              <a:off x="64402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"/>
            <p:cNvSpPr/>
            <p:nvPr/>
          </p:nvSpPr>
          <p:spPr>
            <a:xfrm>
              <a:off x="64402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"/>
            <p:cNvSpPr/>
            <p:nvPr/>
          </p:nvSpPr>
          <p:spPr>
            <a:xfrm>
              <a:off x="64402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0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4" y="908"/>
                    <a:pt x="903" y="667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"/>
            <p:cNvSpPr/>
            <p:nvPr/>
          </p:nvSpPr>
          <p:spPr>
            <a:xfrm>
              <a:off x="64402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"/>
            <p:cNvSpPr/>
            <p:nvPr/>
          </p:nvSpPr>
          <p:spPr>
            <a:xfrm>
              <a:off x="64402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"/>
            <p:cNvSpPr/>
            <p:nvPr/>
          </p:nvSpPr>
          <p:spPr>
            <a:xfrm>
              <a:off x="64402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08"/>
                    <a:pt x="903" y="725"/>
                    <a:pt x="903" y="484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"/>
            <p:cNvSpPr/>
            <p:nvPr/>
          </p:nvSpPr>
          <p:spPr>
            <a:xfrm>
              <a:off x="6440200" y="1471900"/>
              <a:ext cx="19575" cy="16675"/>
            </a:xfrm>
            <a:custGeom>
              <a:avLst/>
              <a:gdLst/>
              <a:ahLst/>
              <a:cxnLst/>
              <a:rect l="l" t="t" r="r" b="b"/>
              <a:pathLst>
                <a:path w="783" h="667" extrusionOk="0">
                  <a:moveTo>
                    <a:pt x="1" y="1"/>
                  </a:moveTo>
                  <a:lnTo>
                    <a:pt x="1" y="184"/>
                  </a:lnTo>
                  <a:cubicBezTo>
                    <a:pt x="1" y="305"/>
                    <a:pt x="1" y="425"/>
                    <a:pt x="121" y="546"/>
                  </a:cubicBezTo>
                  <a:cubicBezTo>
                    <a:pt x="242" y="604"/>
                    <a:pt x="363" y="667"/>
                    <a:pt x="483" y="667"/>
                  </a:cubicBezTo>
                  <a:cubicBezTo>
                    <a:pt x="604" y="667"/>
                    <a:pt x="724" y="604"/>
                    <a:pt x="782" y="546"/>
                  </a:cubicBezTo>
                  <a:cubicBezTo>
                    <a:pt x="541" y="363"/>
                    <a:pt x="300" y="184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"/>
            <p:cNvSpPr/>
            <p:nvPr/>
          </p:nvSpPr>
          <p:spPr>
            <a:xfrm>
              <a:off x="6404000" y="2146175"/>
              <a:ext cx="18125" cy="16550"/>
            </a:xfrm>
            <a:custGeom>
              <a:avLst/>
              <a:gdLst/>
              <a:ahLst/>
              <a:cxnLst/>
              <a:rect l="l" t="t" r="r" b="b"/>
              <a:pathLst>
                <a:path w="725" h="662" extrusionOk="0">
                  <a:moveTo>
                    <a:pt x="242" y="0"/>
                  </a:moveTo>
                  <a:cubicBezTo>
                    <a:pt x="121" y="0"/>
                    <a:pt x="58" y="0"/>
                    <a:pt x="1" y="58"/>
                  </a:cubicBezTo>
                  <a:cubicBezTo>
                    <a:pt x="179" y="242"/>
                    <a:pt x="420" y="483"/>
                    <a:pt x="662" y="662"/>
                  </a:cubicBezTo>
                  <a:cubicBezTo>
                    <a:pt x="662" y="604"/>
                    <a:pt x="725" y="541"/>
                    <a:pt x="725" y="420"/>
                  </a:cubicBezTo>
                  <a:cubicBezTo>
                    <a:pt x="725" y="179"/>
                    <a:pt x="483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"/>
            <p:cNvSpPr/>
            <p:nvPr/>
          </p:nvSpPr>
          <p:spPr>
            <a:xfrm>
              <a:off x="63979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"/>
            <p:cNvSpPr/>
            <p:nvPr/>
          </p:nvSpPr>
          <p:spPr>
            <a:xfrm>
              <a:off x="63979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"/>
            <p:cNvSpPr/>
            <p:nvPr/>
          </p:nvSpPr>
          <p:spPr>
            <a:xfrm>
              <a:off x="63979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"/>
            <p:cNvSpPr/>
            <p:nvPr/>
          </p:nvSpPr>
          <p:spPr>
            <a:xfrm>
              <a:off x="63979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"/>
            <p:cNvSpPr/>
            <p:nvPr/>
          </p:nvSpPr>
          <p:spPr>
            <a:xfrm>
              <a:off x="63979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"/>
            <p:cNvSpPr/>
            <p:nvPr/>
          </p:nvSpPr>
          <p:spPr>
            <a:xfrm>
              <a:off x="63979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"/>
            <p:cNvSpPr/>
            <p:nvPr/>
          </p:nvSpPr>
          <p:spPr>
            <a:xfrm>
              <a:off x="63979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"/>
            <p:cNvSpPr/>
            <p:nvPr/>
          </p:nvSpPr>
          <p:spPr>
            <a:xfrm>
              <a:off x="63979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"/>
            <p:cNvSpPr/>
            <p:nvPr/>
          </p:nvSpPr>
          <p:spPr>
            <a:xfrm>
              <a:off x="63979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"/>
            <p:cNvSpPr/>
            <p:nvPr/>
          </p:nvSpPr>
          <p:spPr>
            <a:xfrm>
              <a:off x="63979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"/>
            <p:cNvSpPr/>
            <p:nvPr/>
          </p:nvSpPr>
          <p:spPr>
            <a:xfrm>
              <a:off x="63979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"/>
            <p:cNvSpPr/>
            <p:nvPr/>
          </p:nvSpPr>
          <p:spPr>
            <a:xfrm>
              <a:off x="63979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"/>
            <p:cNvSpPr/>
            <p:nvPr/>
          </p:nvSpPr>
          <p:spPr>
            <a:xfrm>
              <a:off x="63979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"/>
            <p:cNvSpPr/>
            <p:nvPr/>
          </p:nvSpPr>
          <p:spPr>
            <a:xfrm>
              <a:off x="63979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"/>
            <p:cNvSpPr/>
            <p:nvPr/>
          </p:nvSpPr>
          <p:spPr>
            <a:xfrm>
              <a:off x="63979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"/>
            <p:cNvSpPr/>
            <p:nvPr/>
          </p:nvSpPr>
          <p:spPr>
            <a:xfrm>
              <a:off x="63979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"/>
            <p:cNvSpPr/>
            <p:nvPr/>
          </p:nvSpPr>
          <p:spPr>
            <a:xfrm>
              <a:off x="63979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"/>
            <p:cNvSpPr/>
            <p:nvPr/>
          </p:nvSpPr>
          <p:spPr>
            <a:xfrm>
              <a:off x="6360200" y="2105400"/>
              <a:ext cx="19700" cy="18125"/>
            </a:xfrm>
            <a:custGeom>
              <a:avLst/>
              <a:gdLst/>
              <a:ahLst/>
              <a:cxnLst/>
              <a:rect l="l" t="t" r="r" b="b"/>
              <a:pathLst>
                <a:path w="788" h="725" extrusionOk="0">
                  <a:moveTo>
                    <a:pt x="305" y="0"/>
                  </a:moveTo>
                  <a:cubicBezTo>
                    <a:pt x="184" y="0"/>
                    <a:pt x="121" y="63"/>
                    <a:pt x="1" y="121"/>
                  </a:cubicBezTo>
                  <a:cubicBezTo>
                    <a:pt x="242" y="362"/>
                    <a:pt x="483" y="545"/>
                    <a:pt x="724" y="724"/>
                  </a:cubicBezTo>
                  <a:cubicBezTo>
                    <a:pt x="787" y="666"/>
                    <a:pt x="787" y="603"/>
                    <a:pt x="787" y="483"/>
                  </a:cubicBezTo>
                  <a:cubicBezTo>
                    <a:pt x="787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"/>
            <p:cNvSpPr/>
            <p:nvPr/>
          </p:nvSpPr>
          <p:spPr>
            <a:xfrm>
              <a:off x="63557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26" y="876"/>
                    <a:pt x="303" y="930"/>
                    <a:pt x="411" y="930"/>
                  </a:cubicBezTo>
                  <a:cubicBezTo>
                    <a:pt x="451" y="930"/>
                    <a:pt x="494" y="923"/>
                    <a:pt x="542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"/>
            <p:cNvSpPr/>
            <p:nvPr/>
          </p:nvSpPr>
          <p:spPr>
            <a:xfrm>
              <a:off x="63557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"/>
            <p:cNvSpPr/>
            <p:nvPr/>
          </p:nvSpPr>
          <p:spPr>
            <a:xfrm>
              <a:off x="63557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"/>
            <p:cNvSpPr/>
            <p:nvPr/>
          </p:nvSpPr>
          <p:spPr>
            <a:xfrm>
              <a:off x="63557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"/>
            <p:cNvSpPr/>
            <p:nvPr/>
          </p:nvSpPr>
          <p:spPr>
            <a:xfrm>
              <a:off x="63557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"/>
            <p:cNvSpPr/>
            <p:nvPr/>
          </p:nvSpPr>
          <p:spPr>
            <a:xfrm>
              <a:off x="63557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"/>
            <p:cNvSpPr/>
            <p:nvPr/>
          </p:nvSpPr>
          <p:spPr>
            <a:xfrm>
              <a:off x="63557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"/>
            <p:cNvSpPr/>
            <p:nvPr/>
          </p:nvSpPr>
          <p:spPr>
            <a:xfrm>
              <a:off x="63557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26" y="876"/>
                    <a:pt x="303" y="931"/>
                    <a:pt x="411" y="931"/>
                  </a:cubicBezTo>
                  <a:cubicBezTo>
                    <a:pt x="451" y="931"/>
                    <a:pt x="494" y="923"/>
                    <a:pt x="542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"/>
            <p:cNvSpPr/>
            <p:nvPr/>
          </p:nvSpPr>
          <p:spPr>
            <a:xfrm>
              <a:off x="63557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"/>
            <p:cNvSpPr/>
            <p:nvPr/>
          </p:nvSpPr>
          <p:spPr>
            <a:xfrm>
              <a:off x="63557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"/>
            <p:cNvSpPr/>
            <p:nvPr/>
          </p:nvSpPr>
          <p:spPr>
            <a:xfrm>
              <a:off x="63557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"/>
            <p:cNvSpPr/>
            <p:nvPr/>
          </p:nvSpPr>
          <p:spPr>
            <a:xfrm>
              <a:off x="63557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80" y="787"/>
                  </a:cubicBezTo>
                  <a:cubicBezTo>
                    <a:pt x="242" y="845"/>
                    <a:pt x="363" y="908"/>
                    <a:pt x="542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"/>
            <p:cNvSpPr/>
            <p:nvPr/>
          </p:nvSpPr>
          <p:spPr>
            <a:xfrm>
              <a:off x="63557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"/>
            <p:cNvSpPr/>
            <p:nvPr/>
          </p:nvSpPr>
          <p:spPr>
            <a:xfrm>
              <a:off x="63557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"/>
            <p:cNvSpPr/>
            <p:nvPr/>
          </p:nvSpPr>
          <p:spPr>
            <a:xfrm>
              <a:off x="63557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"/>
            <p:cNvSpPr/>
            <p:nvPr/>
          </p:nvSpPr>
          <p:spPr>
            <a:xfrm>
              <a:off x="63557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"/>
            <p:cNvSpPr/>
            <p:nvPr/>
          </p:nvSpPr>
          <p:spPr>
            <a:xfrm>
              <a:off x="6355725" y="1434250"/>
              <a:ext cx="22600" cy="14150"/>
            </a:xfrm>
            <a:custGeom>
              <a:avLst/>
              <a:gdLst/>
              <a:ahLst/>
              <a:cxnLst/>
              <a:rect l="l" t="t" r="r" b="b"/>
              <a:pathLst>
                <a:path w="904" h="566" extrusionOk="0">
                  <a:moveTo>
                    <a:pt x="59" y="1"/>
                  </a:moveTo>
                  <a:cubicBezTo>
                    <a:pt x="1" y="59"/>
                    <a:pt x="1" y="59"/>
                    <a:pt x="1" y="121"/>
                  </a:cubicBezTo>
                  <a:cubicBezTo>
                    <a:pt x="1" y="242"/>
                    <a:pt x="59" y="363"/>
                    <a:pt x="180" y="421"/>
                  </a:cubicBezTo>
                  <a:cubicBezTo>
                    <a:pt x="225" y="509"/>
                    <a:pt x="302" y="566"/>
                    <a:pt x="410" y="566"/>
                  </a:cubicBezTo>
                  <a:cubicBezTo>
                    <a:pt x="449" y="566"/>
                    <a:pt x="493" y="558"/>
                    <a:pt x="542" y="541"/>
                  </a:cubicBezTo>
                  <a:cubicBezTo>
                    <a:pt x="662" y="541"/>
                    <a:pt x="846" y="483"/>
                    <a:pt x="903" y="300"/>
                  </a:cubicBezTo>
                  <a:cubicBezTo>
                    <a:pt x="604" y="179"/>
                    <a:pt x="300" y="121"/>
                    <a:pt x="5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"/>
            <p:cNvSpPr/>
            <p:nvPr/>
          </p:nvSpPr>
          <p:spPr>
            <a:xfrm>
              <a:off x="6316525" y="2066175"/>
              <a:ext cx="22575" cy="19700"/>
            </a:xfrm>
            <a:custGeom>
              <a:avLst/>
              <a:gdLst/>
              <a:ahLst/>
              <a:cxnLst/>
              <a:rect l="l" t="t" r="r" b="b"/>
              <a:pathLst>
                <a:path w="903" h="788" extrusionOk="0">
                  <a:moveTo>
                    <a:pt x="420" y="0"/>
                  </a:moveTo>
                  <a:cubicBezTo>
                    <a:pt x="242" y="0"/>
                    <a:pt x="58" y="63"/>
                    <a:pt x="0" y="242"/>
                  </a:cubicBezTo>
                  <a:cubicBezTo>
                    <a:pt x="179" y="425"/>
                    <a:pt x="420" y="546"/>
                    <a:pt x="604" y="724"/>
                  </a:cubicBezTo>
                  <a:cubicBezTo>
                    <a:pt x="662" y="724"/>
                    <a:pt x="662" y="787"/>
                    <a:pt x="724" y="787"/>
                  </a:cubicBezTo>
                  <a:cubicBezTo>
                    <a:pt x="845" y="724"/>
                    <a:pt x="903" y="604"/>
                    <a:pt x="903" y="425"/>
                  </a:cubicBezTo>
                  <a:cubicBezTo>
                    <a:pt x="845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"/>
            <p:cNvSpPr/>
            <p:nvPr/>
          </p:nvSpPr>
          <p:spPr>
            <a:xfrm>
              <a:off x="6314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"/>
            <p:cNvSpPr/>
            <p:nvPr/>
          </p:nvSpPr>
          <p:spPr>
            <a:xfrm>
              <a:off x="6314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"/>
            <p:cNvSpPr/>
            <p:nvPr/>
          </p:nvSpPr>
          <p:spPr>
            <a:xfrm>
              <a:off x="6314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"/>
            <p:cNvSpPr/>
            <p:nvPr/>
          </p:nvSpPr>
          <p:spPr>
            <a:xfrm>
              <a:off x="6314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"/>
            <p:cNvSpPr/>
            <p:nvPr/>
          </p:nvSpPr>
          <p:spPr>
            <a:xfrm>
              <a:off x="6314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"/>
            <p:cNvSpPr/>
            <p:nvPr/>
          </p:nvSpPr>
          <p:spPr>
            <a:xfrm>
              <a:off x="6314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"/>
            <p:cNvSpPr/>
            <p:nvPr/>
          </p:nvSpPr>
          <p:spPr>
            <a:xfrm>
              <a:off x="6314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"/>
            <p:cNvSpPr/>
            <p:nvPr/>
          </p:nvSpPr>
          <p:spPr>
            <a:xfrm>
              <a:off x="6314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"/>
            <p:cNvSpPr/>
            <p:nvPr/>
          </p:nvSpPr>
          <p:spPr>
            <a:xfrm>
              <a:off x="6314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"/>
            <p:cNvSpPr/>
            <p:nvPr/>
          </p:nvSpPr>
          <p:spPr>
            <a:xfrm>
              <a:off x="6314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"/>
            <p:cNvSpPr/>
            <p:nvPr/>
          </p:nvSpPr>
          <p:spPr>
            <a:xfrm>
              <a:off x="6314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"/>
            <p:cNvSpPr/>
            <p:nvPr/>
          </p:nvSpPr>
          <p:spPr>
            <a:xfrm>
              <a:off x="6314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"/>
            <p:cNvSpPr/>
            <p:nvPr/>
          </p:nvSpPr>
          <p:spPr>
            <a:xfrm>
              <a:off x="6314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"/>
            <p:cNvSpPr/>
            <p:nvPr/>
          </p:nvSpPr>
          <p:spPr>
            <a:xfrm>
              <a:off x="6314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"/>
            <p:cNvSpPr/>
            <p:nvPr/>
          </p:nvSpPr>
          <p:spPr>
            <a:xfrm>
              <a:off x="6314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"/>
            <p:cNvSpPr/>
            <p:nvPr/>
          </p:nvSpPr>
          <p:spPr>
            <a:xfrm>
              <a:off x="6314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3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300"/>
                    <a:pt x="908" y="179"/>
                    <a:pt x="787" y="121"/>
                  </a:cubicBezTo>
                  <a:cubicBezTo>
                    <a:pt x="667" y="59"/>
                    <a:pt x="483" y="59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"/>
            <p:cNvSpPr/>
            <p:nvPr/>
          </p:nvSpPr>
          <p:spPr>
            <a:xfrm>
              <a:off x="62727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846"/>
                    <a:pt x="304" y="903"/>
                    <a:pt x="362" y="903"/>
                  </a:cubicBezTo>
                  <a:cubicBezTo>
                    <a:pt x="425" y="966"/>
                    <a:pt x="425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"/>
            <p:cNvSpPr/>
            <p:nvPr/>
          </p:nvSpPr>
          <p:spPr>
            <a:xfrm>
              <a:off x="62727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"/>
            <p:cNvSpPr/>
            <p:nvPr/>
          </p:nvSpPr>
          <p:spPr>
            <a:xfrm>
              <a:off x="62727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"/>
            <p:cNvSpPr/>
            <p:nvPr/>
          </p:nvSpPr>
          <p:spPr>
            <a:xfrm>
              <a:off x="62727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"/>
            <p:cNvSpPr/>
            <p:nvPr/>
          </p:nvSpPr>
          <p:spPr>
            <a:xfrm>
              <a:off x="62727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"/>
            <p:cNvSpPr/>
            <p:nvPr/>
          </p:nvSpPr>
          <p:spPr>
            <a:xfrm>
              <a:off x="62727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"/>
            <p:cNvSpPr/>
            <p:nvPr/>
          </p:nvSpPr>
          <p:spPr>
            <a:xfrm>
              <a:off x="62727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"/>
            <p:cNvSpPr/>
            <p:nvPr/>
          </p:nvSpPr>
          <p:spPr>
            <a:xfrm>
              <a:off x="62727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"/>
            <p:cNvSpPr/>
            <p:nvPr/>
          </p:nvSpPr>
          <p:spPr>
            <a:xfrm>
              <a:off x="62727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"/>
            <p:cNvSpPr/>
            <p:nvPr/>
          </p:nvSpPr>
          <p:spPr>
            <a:xfrm>
              <a:off x="62727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"/>
            <p:cNvSpPr/>
            <p:nvPr/>
          </p:nvSpPr>
          <p:spPr>
            <a:xfrm>
              <a:off x="62727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"/>
            <p:cNvSpPr/>
            <p:nvPr/>
          </p:nvSpPr>
          <p:spPr>
            <a:xfrm>
              <a:off x="62727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"/>
            <p:cNvSpPr/>
            <p:nvPr/>
          </p:nvSpPr>
          <p:spPr>
            <a:xfrm>
              <a:off x="62727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"/>
            <p:cNvSpPr/>
            <p:nvPr/>
          </p:nvSpPr>
          <p:spPr>
            <a:xfrm>
              <a:off x="62727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"/>
            <p:cNvSpPr/>
            <p:nvPr/>
          </p:nvSpPr>
          <p:spPr>
            <a:xfrm>
              <a:off x="62727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"/>
            <p:cNvSpPr/>
            <p:nvPr/>
          </p:nvSpPr>
          <p:spPr>
            <a:xfrm>
              <a:off x="62727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"/>
            <p:cNvSpPr/>
            <p:nvPr/>
          </p:nvSpPr>
          <p:spPr>
            <a:xfrm>
              <a:off x="6239525" y="2025500"/>
              <a:ext cx="15125" cy="7525"/>
            </a:xfrm>
            <a:custGeom>
              <a:avLst/>
              <a:gdLst/>
              <a:ahLst/>
              <a:cxnLst/>
              <a:rect l="l" t="t" r="r" b="b"/>
              <a:pathLst>
                <a:path w="605" h="301" extrusionOk="0">
                  <a:moveTo>
                    <a:pt x="1" y="1"/>
                  </a:moveTo>
                  <a:cubicBezTo>
                    <a:pt x="242" y="122"/>
                    <a:pt x="426" y="242"/>
                    <a:pt x="604" y="300"/>
                  </a:cubicBezTo>
                  <a:cubicBezTo>
                    <a:pt x="546" y="122"/>
                    <a:pt x="363" y="1"/>
                    <a:pt x="12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"/>
            <p:cNvSpPr/>
            <p:nvPr/>
          </p:nvSpPr>
          <p:spPr>
            <a:xfrm>
              <a:off x="623205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"/>
            <p:cNvSpPr/>
            <p:nvPr/>
          </p:nvSpPr>
          <p:spPr>
            <a:xfrm>
              <a:off x="623205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"/>
            <p:cNvSpPr/>
            <p:nvPr/>
          </p:nvSpPr>
          <p:spPr>
            <a:xfrm>
              <a:off x="623205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"/>
            <p:cNvSpPr/>
            <p:nvPr/>
          </p:nvSpPr>
          <p:spPr>
            <a:xfrm>
              <a:off x="623205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"/>
            <p:cNvSpPr/>
            <p:nvPr/>
          </p:nvSpPr>
          <p:spPr>
            <a:xfrm>
              <a:off x="623205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"/>
            <p:cNvSpPr/>
            <p:nvPr/>
          </p:nvSpPr>
          <p:spPr>
            <a:xfrm>
              <a:off x="623205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"/>
            <p:cNvSpPr/>
            <p:nvPr/>
          </p:nvSpPr>
          <p:spPr>
            <a:xfrm>
              <a:off x="623205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"/>
            <p:cNvSpPr/>
            <p:nvPr/>
          </p:nvSpPr>
          <p:spPr>
            <a:xfrm>
              <a:off x="623205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"/>
            <p:cNvSpPr/>
            <p:nvPr/>
          </p:nvSpPr>
          <p:spPr>
            <a:xfrm>
              <a:off x="623205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"/>
            <p:cNvSpPr/>
            <p:nvPr/>
          </p:nvSpPr>
          <p:spPr>
            <a:xfrm>
              <a:off x="623205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"/>
            <p:cNvSpPr/>
            <p:nvPr/>
          </p:nvSpPr>
          <p:spPr>
            <a:xfrm>
              <a:off x="623205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"/>
            <p:cNvSpPr/>
            <p:nvPr/>
          </p:nvSpPr>
          <p:spPr>
            <a:xfrm>
              <a:off x="623205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"/>
            <p:cNvSpPr/>
            <p:nvPr/>
          </p:nvSpPr>
          <p:spPr>
            <a:xfrm>
              <a:off x="623205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"/>
            <p:cNvSpPr/>
            <p:nvPr/>
          </p:nvSpPr>
          <p:spPr>
            <a:xfrm>
              <a:off x="623205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"/>
            <p:cNvSpPr/>
            <p:nvPr/>
          </p:nvSpPr>
          <p:spPr>
            <a:xfrm>
              <a:off x="623205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"/>
            <p:cNvSpPr/>
            <p:nvPr/>
          </p:nvSpPr>
          <p:spPr>
            <a:xfrm>
              <a:off x="6238100" y="1407100"/>
              <a:ext cx="7500" cy="1475"/>
            </a:xfrm>
            <a:custGeom>
              <a:avLst/>
              <a:gdLst/>
              <a:ahLst/>
              <a:cxnLst/>
              <a:rect l="l" t="t" r="r" b="b"/>
              <a:pathLst>
                <a:path w="300" h="59" extrusionOk="0">
                  <a:moveTo>
                    <a:pt x="0" y="1"/>
                  </a:moveTo>
                  <a:cubicBezTo>
                    <a:pt x="58" y="59"/>
                    <a:pt x="121" y="59"/>
                    <a:pt x="241" y="59"/>
                  </a:cubicBezTo>
                  <a:lnTo>
                    <a:pt x="299" y="59"/>
                  </a:lnTo>
                  <a:cubicBezTo>
                    <a:pt x="179" y="1"/>
                    <a:pt x="58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"/>
            <p:cNvSpPr/>
            <p:nvPr/>
          </p:nvSpPr>
          <p:spPr>
            <a:xfrm>
              <a:off x="61898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"/>
            <p:cNvSpPr/>
            <p:nvPr/>
          </p:nvSpPr>
          <p:spPr>
            <a:xfrm>
              <a:off x="61898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"/>
            <p:cNvSpPr/>
            <p:nvPr/>
          </p:nvSpPr>
          <p:spPr>
            <a:xfrm>
              <a:off x="61898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"/>
            <p:cNvSpPr/>
            <p:nvPr/>
          </p:nvSpPr>
          <p:spPr>
            <a:xfrm>
              <a:off x="61898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"/>
            <p:cNvSpPr/>
            <p:nvPr/>
          </p:nvSpPr>
          <p:spPr>
            <a:xfrm>
              <a:off x="61898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"/>
            <p:cNvSpPr/>
            <p:nvPr/>
          </p:nvSpPr>
          <p:spPr>
            <a:xfrm>
              <a:off x="61898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"/>
            <p:cNvSpPr/>
            <p:nvPr/>
          </p:nvSpPr>
          <p:spPr>
            <a:xfrm>
              <a:off x="61898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"/>
            <p:cNvSpPr/>
            <p:nvPr/>
          </p:nvSpPr>
          <p:spPr>
            <a:xfrm>
              <a:off x="61898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"/>
            <p:cNvSpPr/>
            <p:nvPr/>
          </p:nvSpPr>
          <p:spPr>
            <a:xfrm>
              <a:off x="61898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"/>
            <p:cNvSpPr/>
            <p:nvPr/>
          </p:nvSpPr>
          <p:spPr>
            <a:xfrm>
              <a:off x="61898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"/>
            <p:cNvSpPr/>
            <p:nvPr/>
          </p:nvSpPr>
          <p:spPr>
            <a:xfrm>
              <a:off x="61898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"/>
            <p:cNvSpPr/>
            <p:nvPr/>
          </p:nvSpPr>
          <p:spPr>
            <a:xfrm>
              <a:off x="61898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"/>
            <p:cNvSpPr/>
            <p:nvPr/>
          </p:nvSpPr>
          <p:spPr>
            <a:xfrm>
              <a:off x="61898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"/>
            <p:cNvSpPr/>
            <p:nvPr/>
          </p:nvSpPr>
          <p:spPr>
            <a:xfrm>
              <a:off x="61898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"/>
            <p:cNvSpPr/>
            <p:nvPr/>
          </p:nvSpPr>
          <p:spPr>
            <a:xfrm>
              <a:off x="61898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"/>
            <p:cNvSpPr/>
            <p:nvPr/>
          </p:nvSpPr>
          <p:spPr>
            <a:xfrm>
              <a:off x="61898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2" y="363"/>
                    <a:pt x="782" y="242"/>
                    <a:pt x="903" y="121"/>
                  </a:cubicBezTo>
                  <a:cubicBezTo>
                    <a:pt x="662" y="63"/>
                    <a:pt x="420" y="63"/>
                    <a:pt x="17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"/>
            <p:cNvSpPr/>
            <p:nvPr/>
          </p:nvSpPr>
          <p:spPr>
            <a:xfrm>
              <a:off x="6150600" y="1986300"/>
              <a:ext cx="21150" cy="12075"/>
            </a:xfrm>
            <a:custGeom>
              <a:avLst/>
              <a:gdLst/>
              <a:ahLst/>
              <a:cxnLst/>
              <a:rect l="l" t="t" r="r" b="b"/>
              <a:pathLst>
                <a:path w="846" h="483" extrusionOk="0">
                  <a:moveTo>
                    <a:pt x="363" y="0"/>
                  </a:moveTo>
                  <a:cubicBezTo>
                    <a:pt x="242" y="0"/>
                    <a:pt x="59" y="58"/>
                    <a:pt x="1" y="179"/>
                  </a:cubicBezTo>
                  <a:cubicBezTo>
                    <a:pt x="300" y="299"/>
                    <a:pt x="541" y="362"/>
                    <a:pt x="845" y="483"/>
                  </a:cubicBezTo>
                  <a:lnTo>
                    <a:pt x="845" y="420"/>
                  </a:lnTo>
                  <a:cubicBezTo>
                    <a:pt x="845" y="179"/>
                    <a:pt x="604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"/>
            <p:cNvSpPr/>
            <p:nvPr/>
          </p:nvSpPr>
          <p:spPr>
            <a:xfrm>
              <a:off x="61476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"/>
            <p:cNvSpPr/>
            <p:nvPr/>
          </p:nvSpPr>
          <p:spPr>
            <a:xfrm>
              <a:off x="61476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"/>
            <p:cNvSpPr/>
            <p:nvPr/>
          </p:nvSpPr>
          <p:spPr>
            <a:xfrm>
              <a:off x="61476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"/>
            <p:cNvSpPr/>
            <p:nvPr/>
          </p:nvSpPr>
          <p:spPr>
            <a:xfrm>
              <a:off x="61476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"/>
            <p:cNvSpPr/>
            <p:nvPr/>
          </p:nvSpPr>
          <p:spPr>
            <a:xfrm>
              <a:off x="61476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5" y="931"/>
                  </a:cubicBezTo>
                  <a:cubicBezTo>
                    <a:pt x="472" y="931"/>
                    <a:pt x="509" y="923"/>
                    <a:pt x="541" y="908"/>
                  </a:cubicBezTo>
                  <a:cubicBezTo>
                    <a:pt x="782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"/>
            <p:cNvSpPr/>
            <p:nvPr/>
          </p:nvSpPr>
          <p:spPr>
            <a:xfrm>
              <a:off x="61476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"/>
            <p:cNvSpPr/>
            <p:nvPr/>
          </p:nvSpPr>
          <p:spPr>
            <a:xfrm>
              <a:off x="61476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420" y="903"/>
                    <a:pt x="541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"/>
            <p:cNvSpPr/>
            <p:nvPr/>
          </p:nvSpPr>
          <p:spPr>
            <a:xfrm>
              <a:off x="61476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"/>
            <p:cNvSpPr/>
            <p:nvPr/>
          </p:nvSpPr>
          <p:spPr>
            <a:xfrm>
              <a:off x="61476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420" y="908"/>
                    <a:pt x="541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"/>
            <p:cNvSpPr/>
            <p:nvPr/>
          </p:nvSpPr>
          <p:spPr>
            <a:xfrm>
              <a:off x="61476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"/>
            <p:cNvSpPr/>
            <p:nvPr/>
          </p:nvSpPr>
          <p:spPr>
            <a:xfrm>
              <a:off x="61476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"/>
            <p:cNvSpPr/>
            <p:nvPr/>
          </p:nvSpPr>
          <p:spPr>
            <a:xfrm>
              <a:off x="61476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"/>
            <p:cNvSpPr/>
            <p:nvPr/>
          </p:nvSpPr>
          <p:spPr>
            <a:xfrm>
              <a:off x="61476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"/>
            <p:cNvSpPr/>
            <p:nvPr/>
          </p:nvSpPr>
          <p:spPr>
            <a:xfrm>
              <a:off x="61476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"/>
            <p:cNvSpPr/>
            <p:nvPr/>
          </p:nvSpPr>
          <p:spPr>
            <a:xfrm>
              <a:off x="614760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58" y="0"/>
                  </a:moveTo>
                  <a:lnTo>
                    <a:pt x="0" y="58"/>
                  </a:lnTo>
                  <a:cubicBezTo>
                    <a:pt x="0" y="179"/>
                    <a:pt x="58" y="299"/>
                    <a:pt x="179" y="420"/>
                  </a:cubicBezTo>
                  <a:cubicBezTo>
                    <a:pt x="241" y="483"/>
                    <a:pt x="420" y="541"/>
                    <a:pt x="541" y="541"/>
                  </a:cubicBezTo>
                  <a:cubicBezTo>
                    <a:pt x="782" y="541"/>
                    <a:pt x="965" y="299"/>
                    <a:pt x="965" y="58"/>
                  </a:cubicBezTo>
                  <a:cubicBezTo>
                    <a:pt x="661" y="58"/>
                    <a:pt x="362" y="0"/>
                    <a:pt x="5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"/>
            <p:cNvSpPr/>
            <p:nvPr/>
          </p:nvSpPr>
          <p:spPr>
            <a:xfrm>
              <a:off x="6106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"/>
            <p:cNvSpPr/>
            <p:nvPr/>
          </p:nvSpPr>
          <p:spPr>
            <a:xfrm>
              <a:off x="6106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4"/>
            <p:cNvSpPr/>
            <p:nvPr/>
          </p:nvSpPr>
          <p:spPr>
            <a:xfrm>
              <a:off x="6106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"/>
            <p:cNvSpPr/>
            <p:nvPr/>
          </p:nvSpPr>
          <p:spPr>
            <a:xfrm>
              <a:off x="6106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"/>
            <p:cNvSpPr/>
            <p:nvPr/>
          </p:nvSpPr>
          <p:spPr>
            <a:xfrm>
              <a:off x="6106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"/>
            <p:cNvSpPr/>
            <p:nvPr/>
          </p:nvSpPr>
          <p:spPr>
            <a:xfrm>
              <a:off x="6106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"/>
            <p:cNvSpPr/>
            <p:nvPr/>
          </p:nvSpPr>
          <p:spPr>
            <a:xfrm>
              <a:off x="6106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"/>
            <p:cNvSpPr/>
            <p:nvPr/>
          </p:nvSpPr>
          <p:spPr>
            <a:xfrm>
              <a:off x="6106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"/>
            <p:cNvSpPr/>
            <p:nvPr/>
          </p:nvSpPr>
          <p:spPr>
            <a:xfrm>
              <a:off x="6106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4"/>
            <p:cNvSpPr/>
            <p:nvPr/>
          </p:nvSpPr>
          <p:spPr>
            <a:xfrm>
              <a:off x="6106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"/>
            <p:cNvSpPr/>
            <p:nvPr/>
          </p:nvSpPr>
          <p:spPr>
            <a:xfrm>
              <a:off x="6106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"/>
            <p:cNvSpPr/>
            <p:nvPr/>
          </p:nvSpPr>
          <p:spPr>
            <a:xfrm>
              <a:off x="6106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"/>
            <p:cNvSpPr/>
            <p:nvPr/>
          </p:nvSpPr>
          <p:spPr>
            <a:xfrm>
              <a:off x="61068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4"/>
            <p:cNvSpPr/>
            <p:nvPr/>
          </p:nvSpPr>
          <p:spPr>
            <a:xfrm>
              <a:off x="61068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4"/>
            <p:cNvSpPr/>
            <p:nvPr/>
          </p:nvSpPr>
          <p:spPr>
            <a:xfrm>
              <a:off x="6106800" y="1392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64" y="0"/>
                  </a:move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64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8" y="58"/>
                    <a:pt x="908" y="58"/>
                  </a:cubicBezTo>
                  <a:cubicBezTo>
                    <a:pt x="604" y="0"/>
                    <a:pt x="305" y="0"/>
                    <a:pt x="6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"/>
            <p:cNvSpPr/>
            <p:nvPr/>
          </p:nvSpPr>
          <p:spPr>
            <a:xfrm>
              <a:off x="60645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4"/>
            <p:cNvSpPr/>
            <p:nvPr/>
          </p:nvSpPr>
          <p:spPr>
            <a:xfrm>
              <a:off x="60645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"/>
            <p:cNvSpPr/>
            <p:nvPr/>
          </p:nvSpPr>
          <p:spPr>
            <a:xfrm>
              <a:off x="60645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"/>
            <p:cNvSpPr/>
            <p:nvPr/>
          </p:nvSpPr>
          <p:spPr>
            <a:xfrm>
              <a:off x="60645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"/>
            <p:cNvSpPr/>
            <p:nvPr/>
          </p:nvSpPr>
          <p:spPr>
            <a:xfrm>
              <a:off x="60645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"/>
            <p:cNvSpPr/>
            <p:nvPr/>
          </p:nvSpPr>
          <p:spPr>
            <a:xfrm>
              <a:off x="60645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"/>
            <p:cNvSpPr/>
            <p:nvPr/>
          </p:nvSpPr>
          <p:spPr>
            <a:xfrm>
              <a:off x="60645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"/>
            <p:cNvSpPr/>
            <p:nvPr/>
          </p:nvSpPr>
          <p:spPr>
            <a:xfrm>
              <a:off x="60645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"/>
            <p:cNvSpPr/>
            <p:nvPr/>
          </p:nvSpPr>
          <p:spPr>
            <a:xfrm>
              <a:off x="60645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"/>
            <p:cNvSpPr/>
            <p:nvPr/>
          </p:nvSpPr>
          <p:spPr>
            <a:xfrm>
              <a:off x="60645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"/>
            <p:cNvSpPr/>
            <p:nvPr/>
          </p:nvSpPr>
          <p:spPr>
            <a:xfrm>
              <a:off x="60645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"/>
            <p:cNvSpPr/>
            <p:nvPr/>
          </p:nvSpPr>
          <p:spPr>
            <a:xfrm>
              <a:off x="60645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"/>
            <p:cNvSpPr/>
            <p:nvPr/>
          </p:nvSpPr>
          <p:spPr>
            <a:xfrm>
              <a:off x="60645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"/>
            <p:cNvSpPr/>
            <p:nvPr/>
          </p:nvSpPr>
          <p:spPr>
            <a:xfrm>
              <a:off x="60645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"/>
            <p:cNvSpPr/>
            <p:nvPr/>
          </p:nvSpPr>
          <p:spPr>
            <a:xfrm>
              <a:off x="6064575" y="1390450"/>
              <a:ext cx="24150" cy="18125"/>
            </a:xfrm>
            <a:custGeom>
              <a:avLst/>
              <a:gdLst/>
              <a:ahLst/>
              <a:cxnLst/>
              <a:rect l="l" t="t" r="r" b="b"/>
              <a:pathLst>
                <a:path w="966" h="725" extrusionOk="0">
                  <a:moveTo>
                    <a:pt x="121" y="1"/>
                  </a:moveTo>
                  <a:cubicBezTo>
                    <a:pt x="63" y="63"/>
                    <a:pt x="0" y="184"/>
                    <a:pt x="0" y="242"/>
                  </a:cubicBezTo>
                  <a:cubicBezTo>
                    <a:pt x="0" y="363"/>
                    <a:pt x="63" y="483"/>
                    <a:pt x="184" y="604"/>
                  </a:cubicBezTo>
                  <a:cubicBezTo>
                    <a:pt x="242" y="667"/>
                    <a:pt x="362" y="725"/>
                    <a:pt x="483" y="725"/>
                  </a:cubicBezTo>
                  <a:cubicBezTo>
                    <a:pt x="787" y="725"/>
                    <a:pt x="966" y="483"/>
                    <a:pt x="966" y="242"/>
                  </a:cubicBezTo>
                  <a:cubicBezTo>
                    <a:pt x="966" y="184"/>
                    <a:pt x="966" y="63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"/>
            <p:cNvSpPr/>
            <p:nvPr/>
          </p:nvSpPr>
          <p:spPr>
            <a:xfrm>
              <a:off x="60239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180" y="845"/>
                    <a:pt x="242" y="908"/>
                    <a:pt x="300" y="908"/>
                  </a:cubicBezTo>
                  <a:cubicBezTo>
                    <a:pt x="363" y="908"/>
                    <a:pt x="421" y="908"/>
                    <a:pt x="542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"/>
            <p:cNvSpPr/>
            <p:nvPr/>
          </p:nvSpPr>
          <p:spPr>
            <a:xfrm>
              <a:off x="60239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"/>
            <p:cNvSpPr/>
            <p:nvPr/>
          </p:nvSpPr>
          <p:spPr>
            <a:xfrm>
              <a:off x="60239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"/>
            <p:cNvSpPr/>
            <p:nvPr/>
          </p:nvSpPr>
          <p:spPr>
            <a:xfrm>
              <a:off x="60239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"/>
            <p:cNvSpPr/>
            <p:nvPr/>
          </p:nvSpPr>
          <p:spPr>
            <a:xfrm>
              <a:off x="60239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"/>
            <p:cNvSpPr/>
            <p:nvPr/>
          </p:nvSpPr>
          <p:spPr>
            <a:xfrm>
              <a:off x="60239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"/>
            <p:cNvSpPr/>
            <p:nvPr/>
          </p:nvSpPr>
          <p:spPr>
            <a:xfrm>
              <a:off x="60239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"/>
            <p:cNvSpPr/>
            <p:nvPr/>
          </p:nvSpPr>
          <p:spPr>
            <a:xfrm>
              <a:off x="60239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"/>
            <p:cNvSpPr/>
            <p:nvPr/>
          </p:nvSpPr>
          <p:spPr>
            <a:xfrm>
              <a:off x="60239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"/>
            <p:cNvSpPr/>
            <p:nvPr/>
          </p:nvSpPr>
          <p:spPr>
            <a:xfrm>
              <a:off x="60239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"/>
            <p:cNvSpPr/>
            <p:nvPr/>
          </p:nvSpPr>
          <p:spPr>
            <a:xfrm>
              <a:off x="60239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"/>
            <p:cNvSpPr/>
            <p:nvPr/>
          </p:nvSpPr>
          <p:spPr>
            <a:xfrm>
              <a:off x="60239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"/>
            <p:cNvSpPr/>
            <p:nvPr/>
          </p:nvSpPr>
          <p:spPr>
            <a:xfrm>
              <a:off x="602390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"/>
            <p:cNvSpPr/>
            <p:nvPr/>
          </p:nvSpPr>
          <p:spPr>
            <a:xfrm>
              <a:off x="602390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"/>
            <p:cNvSpPr/>
            <p:nvPr/>
          </p:nvSpPr>
          <p:spPr>
            <a:xfrm>
              <a:off x="6023900" y="1390450"/>
              <a:ext cx="22600" cy="18125"/>
            </a:xfrm>
            <a:custGeom>
              <a:avLst/>
              <a:gdLst/>
              <a:ahLst/>
              <a:cxnLst/>
              <a:rect l="l" t="t" r="r" b="b"/>
              <a:pathLst>
                <a:path w="904" h="725" extrusionOk="0">
                  <a:moveTo>
                    <a:pt x="59" y="1"/>
                  </a:moveTo>
                  <a:cubicBezTo>
                    <a:pt x="1" y="63"/>
                    <a:pt x="1" y="184"/>
                    <a:pt x="1" y="242"/>
                  </a:cubicBezTo>
                  <a:cubicBezTo>
                    <a:pt x="1" y="363"/>
                    <a:pt x="59" y="483"/>
                    <a:pt x="122" y="604"/>
                  </a:cubicBezTo>
                  <a:cubicBezTo>
                    <a:pt x="242" y="667"/>
                    <a:pt x="363" y="725"/>
                    <a:pt x="484" y="725"/>
                  </a:cubicBezTo>
                  <a:cubicBezTo>
                    <a:pt x="725" y="725"/>
                    <a:pt x="903" y="483"/>
                    <a:pt x="903" y="242"/>
                  </a:cubicBezTo>
                  <a:cubicBezTo>
                    <a:pt x="903" y="121"/>
                    <a:pt x="903" y="63"/>
                    <a:pt x="8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"/>
            <p:cNvSpPr/>
            <p:nvPr/>
          </p:nvSpPr>
          <p:spPr>
            <a:xfrm>
              <a:off x="5981675" y="19455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lnTo>
                    <a:pt x="242" y="788"/>
                  </a:lnTo>
                  <a:cubicBezTo>
                    <a:pt x="421" y="788"/>
                    <a:pt x="604" y="845"/>
                    <a:pt x="783" y="845"/>
                  </a:cubicBezTo>
                  <a:cubicBezTo>
                    <a:pt x="903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"/>
            <p:cNvSpPr/>
            <p:nvPr/>
          </p:nvSpPr>
          <p:spPr>
            <a:xfrm>
              <a:off x="59816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"/>
            <p:cNvSpPr/>
            <p:nvPr/>
          </p:nvSpPr>
          <p:spPr>
            <a:xfrm>
              <a:off x="59816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"/>
            <p:cNvSpPr/>
            <p:nvPr/>
          </p:nvSpPr>
          <p:spPr>
            <a:xfrm>
              <a:off x="59816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"/>
            <p:cNvSpPr/>
            <p:nvPr/>
          </p:nvSpPr>
          <p:spPr>
            <a:xfrm>
              <a:off x="59816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"/>
            <p:cNvSpPr/>
            <p:nvPr/>
          </p:nvSpPr>
          <p:spPr>
            <a:xfrm>
              <a:off x="59816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"/>
            <p:cNvSpPr/>
            <p:nvPr/>
          </p:nvSpPr>
          <p:spPr>
            <a:xfrm>
              <a:off x="59816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"/>
            <p:cNvSpPr/>
            <p:nvPr/>
          </p:nvSpPr>
          <p:spPr>
            <a:xfrm>
              <a:off x="59816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"/>
            <p:cNvSpPr/>
            <p:nvPr/>
          </p:nvSpPr>
          <p:spPr>
            <a:xfrm>
              <a:off x="59816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"/>
            <p:cNvSpPr/>
            <p:nvPr/>
          </p:nvSpPr>
          <p:spPr>
            <a:xfrm>
              <a:off x="59816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"/>
            <p:cNvSpPr/>
            <p:nvPr/>
          </p:nvSpPr>
          <p:spPr>
            <a:xfrm>
              <a:off x="59816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"/>
            <p:cNvSpPr/>
            <p:nvPr/>
          </p:nvSpPr>
          <p:spPr>
            <a:xfrm>
              <a:off x="59816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"/>
            <p:cNvSpPr/>
            <p:nvPr/>
          </p:nvSpPr>
          <p:spPr>
            <a:xfrm>
              <a:off x="59816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"/>
            <p:cNvSpPr/>
            <p:nvPr/>
          </p:nvSpPr>
          <p:spPr>
            <a:xfrm>
              <a:off x="59816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"/>
            <p:cNvSpPr/>
            <p:nvPr/>
          </p:nvSpPr>
          <p:spPr>
            <a:xfrm>
              <a:off x="5981675" y="1392025"/>
              <a:ext cx="24150" cy="16550"/>
            </a:xfrm>
            <a:custGeom>
              <a:avLst/>
              <a:gdLst/>
              <a:ahLst/>
              <a:cxnLst/>
              <a:rect l="l" t="t" r="r" b="b"/>
              <a:pathLst>
                <a:path w="966" h="662" extrusionOk="0">
                  <a:moveTo>
                    <a:pt x="903" y="0"/>
                  </a:moveTo>
                  <a:cubicBezTo>
                    <a:pt x="604" y="0"/>
                    <a:pt x="300" y="0"/>
                    <a:pt x="59" y="58"/>
                  </a:cubicBez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59" y="420"/>
                    <a:pt x="179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"/>
            <p:cNvSpPr/>
            <p:nvPr/>
          </p:nvSpPr>
          <p:spPr>
            <a:xfrm>
              <a:off x="5939450" y="194550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lnTo>
                    <a:pt x="845" y="788"/>
                  </a:lnTo>
                  <a:cubicBezTo>
                    <a:pt x="966" y="667"/>
                    <a:pt x="966" y="604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"/>
            <p:cNvSpPr/>
            <p:nvPr/>
          </p:nvSpPr>
          <p:spPr>
            <a:xfrm>
              <a:off x="59394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"/>
            <p:cNvSpPr/>
            <p:nvPr/>
          </p:nvSpPr>
          <p:spPr>
            <a:xfrm>
              <a:off x="59394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"/>
            <p:cNvSpPr/>
            <p:nvPr/>
          </p:nvSpPr>
          <p:spPr>
            <a:xfrm>
              <a:off x="59394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"/>
            <p:cNvSpPr/>
            <p:nvPr/>
          </p:nvSpPr>
          <p:spPr>
            <a:xfrm>
              <a:off x="59394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6" y="931"/>
                  </a:cubicBezTo>
                  <a:cubicBezTo>
                    <a:pt x="473" y="931"/>
                    <a:pt x="509" y="923"/>
                    <a:pt x="541" y="908"/>
                  </a:cubicBezTo>
                  <a:cubicBezTo>
                    <a:pt x="782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"/>
            <p:cNvSpPr/>
            <p:nvPr/>
          </p:nvSpPr>
          <p:spPr>
            <a:xfrm>
              <a:off x="59394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"/>
            <p:cNvSpPr/>
            <p:nvPr/>
          </p:nvSpPr>
          <p:spPr>
            <a:xfrm>
              <a:off x="59394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420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"/>
            <p:cNvSpPr/>
            <p:nvPr/>
          </p:nvSpPr>
          <p:spPr>
            <a:xfrm>
              <a:off x="59394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"/>
            <p:cNvSpPr/>
            <p:nvPr/>
          </p:nvSpPr>
          <p:spPr>
            <a:xfrm>
              <a:off x="59394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2" y="845"/>
                    <a:pt x="420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"/>
            <p:cNvSpPr/>
            <p:nvPr/>
          </p:nvSpPr>
          <p:spPr>
            <a:xfrm>
              <a:off x="59394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"/>
            <p:cNvSpPr/>
            <p:nvPr/>
          </p:nvSpPr>
          <p:spPr>
            <a:xfrm>
              <a:off x="59394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"/>
            <p:cNvSpPr/>
            <p:nvPr/>
          </p:nvSpPr>
          <p:spPr>
            <a:xfrm>
              <a:off x="59394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"/>
            <p:cNvSpPr/>
            <p:nvPr/>
          </p:nvSpPr>
          <p:spPr>
            <a:xfrm>
              <a:off x="59394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"/>
            <p:cNvSpPr/>
            <p:nvPr/>
          </p:nvSpPr>
          <p:spPr>
            <a:xfrm>
              <a:off x="59394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2" y="928"/>
                    <a:pt x="508" y="920"/>
                    <a:pt x="541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"/>
            <p:cNvSpPr/>
            <p:nvPr/>
          </p:nvSpPr>
          <p:spPr>
            <a:xfrm>
              <a:off x="593945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966" y="0"/>
                  </a:moveTo>
                  <a:cubicBezTo>
                    <a:pt x="662" y="0"/>
                    <a:pt x="362" y="58"/>
                    <a:pt x="0" y="58"/>
                  </a:cubicBezTo>
                  <a:cubicBezTo>
                    <a:pt x="58" y="179"/>
                    <a:pt x="58" y="299"/>
                    <a:pt x="179" y="420"/>
                  </a:cubicBezTo>
                  <a:cubicBezTo>
                    <a:pt x="242" y="483"/>
                    <a:pt x="420" y="541"/>
                    <a:pt x="541" y="541"/>
                  </a:cubicBezTo>
                  <a:cubicBezTo>
                    <a:pt x="782" y="541"/>
                    <a:pt x="966" y="299"/>
                    <a:pt x="966" y="58"/>
                  </a:cubicBezTo>
                  <a:lnTo>
                    <a:pt x="966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"/>
            <p:cNvSpPr/>
            <p:nvPr/>
          </p:nvSpPr>
          <p:spPr>
            <a:xfrm>
              <a:off x="5898650" y="19455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lnTo>
                    <a:pt x="184" y="845"/>
                  </a:lnTo>
                  <a:cubicBezTo>
                    <a:pt x="363" y="845"/>
                    <a:pt x="604" y="845"/>
                    <a:pt x="788" y="788"/>
                  </a:cubicBezTo>
                  <a:cubicBezTo>
                    <a:pt x="908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"/>
            <p:cNvSpPr/>
            <p:nvPr/>
          </p:nvSpPr>
          <p:spPr>
            <a:xfrm>
              <a:off x="58986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"/>
            <p:cNvSpPr/>
            <p:nvPr/>
          </p:nvSpPr>
          <p:spPr>
            <a:xfrm>
              <a:off x="58986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"/>
            <p:cNvSpPr/>
            <p:nvPr/>
          </p:nvSpPr>
          <p:spPr>
            <a:xfrm>
              <a:off x="58986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"/>
            <p:cNvSpPr/>
            <p:nvPr/>
          </p:nvSpPr>
          <p:spPr>
            <a:xfrm>
              <a:off x="58986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"/>
            <p:cNvSpPr/>
            <p:nvPr/>
          </p:nvSpPr>
          <p:spPr>
            <a:xfrm>
              <a:off x="58986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"/>
            <p:cNvSpPr/>
            <p:nvPr/>
          </p:nvSpPr>
          <p:spPr>
            <a:xfrm>
              <a:off x="58986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"/>
            <p:cNvSpPr/>
            <p:nvPr/>
          </p:nvSpPr>
          <p:spPr>
            <a:xfrm>
              <a:off x="58986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"/>
            <p:cNvSpPr/>
            <p:nvPr/>
          </p:nvSpPr>
          <p:spPr>
            <a:xfrm>
              <a:off x="589865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"/>
            <p:cNvSpPr/>
            <p:nvPr/>
          </p:nvSpPr>
          <p:spPr>
            <a:xfrm>
              <a:off x="589865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"/>
            <p:cNvSpPr/>
            <p:nvPr/>
          </p:nvSpPr>
          <p:spPr>
            <a:xfrm>
              <a:off x="589865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"/>
            <p:cNvSpPr/>
            <p:nvPr/>
          </p:nvSpPr>
          <p:spPr>
            <a:xfrm>
              <a:off x="589865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"/>
            <p:cNvSpPr/>
            <p:nvPr/>
          </p:nvSpPr>
          <p:spPr>
            <a:xfrm>
              <a:off x="589865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"/>
            <p:cNvSpPr/>
            <p:nvPr/>
          </p:nvSpPr>
          <p:spPr>
            <a:xfrm>
              <a:off x="589865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"/>
            <p:cNvSpPr/>
            <p:nvPr/>
          </p:nvSpPr>
          <p:spPr>
            <a:xfrm>
              <a:off x="5900225" y="1399500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662" y="1"/>
                  </a:moveTo>
                  <a:cubicBezTo>
                    <a:pt x="421" y="63"/>
                    <a:pt x="242" y="63"/>
                    <a:pt x="1" y="121"/>
                  </a:cubicBezTo>
                  <a:cubicBezTo>
                    <a:pt x="1" y="184"/>
                    <a:pt x="59" y="184"/>
                    <a:pt x="59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04" y="363"/>
                    <a:pt x="845" y="184"/>
                    <a:pt x="84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"/>
            <p:cNvSpPr/>
            <p:nvPr/>
          </p:nvSpPr>
          <p:spPr>
            <a:xfrm>
              <a:off x="58564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"/>
            <p:cNvSpPr/>
            <p:nvPr/>
          </p:nvSpPr>
          <p:spPr>
            <a:xfrm>
              <a:off x="58564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"/>
            <p:cNvSpPr/>
            <p:nvPr/>
          </p:nvSpPr>
          <p:spPr>
            <a:xfrm>
              <a:off x="58564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"/>
            <p:cNvSpPr/>
            <p:nvPr/>
          </p:nvSpPr>
          <p:spPr>
            <a:xfrm>
              <a:off x="58564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"/>
            <p:cNvSpPr/>
            <p:nvPr/>
          </p:nvSpPr>
          <p:spPr>
            <a:xfrm>
              <a:off x="58564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"/>
            <p:cNvSpPr/>
            <p:nvPr/>
          </p:nvSpPr>
          <p:spPr>
            <a:xfrm>
              <a:off x="58564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"/>
            <p:cNvSpPr/>
            <p:nvPr/>
          </p:nvSpPr>
          <p:spPr>
            <a:xfrm>
              <a:off x="58564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"/>
            <p:cNvSpPr/>
            <p:nvPr/>
          </p:nvSpPr>
          <p:spPr>
            <a:xfrm>
              <a:off x="58564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"/>
            <p:cNvSpPr/>
            <p:nvPr/>
          </p:nvSpPr>
          <p:spPr>
            <a:xfrm>
              <a:off x="58564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"/>
            <p:cNvSpPr/>
            <p:nvPr/>
          </p:nvSpPr>
          <p:spPr>
            <a:xfrm>
              <a:off x="58564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"/>
            <p:cNvSpPr/>
            <p:nvPr/>
          </p:nvSpPr>
          <p:spPr>
            <a:xfrm>
              <a:off x="58564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"/>
            <p:cNvSpPr/>
            <p:nvPr/>
          </p:nvSpPr>
          <p:spPr>
            <a:xfrm>
              <a:off x="58564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"/>
            <p:cNvSpPr/>
            <p:nvPr/>
          </p:nvSpPr>
          <p:spPr>
            <a:xfrm>
              <a:off x="58564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"/>
            <p:cNvSpPr/>
            <p:nvPr/>
          </p:nvSpPr>
          <p:spPr>
            <a:xfrm>
              <a:off x="58564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"/>
            <p:cNvSpPr/>
            <p:nvPr/>
          </p:nvSpPr>
          <p:spPr>
            <a:xfrm>
              <a:off x="5868500" y="1407100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184" y="1"/>
                  </a:moveTo>
                  <a:cubicBezTo>
                    <a:pt x="121" y="1"/>
                    <a:pt x="63" y="59"/>
                    <a:pt x="0" y="59"/>
                  </a:cubicBezTo>
                  <a:cubicBezTo>
                    <a:pt x="63" y="59"/>
                    <a:pt x="121" y="59"/>
                    <a:pt x="1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"/>
            <p:cNvSpPr/>
            <p:nvPr/>
          </p:nvSpPr>
          <p:spPr>
            <a:xfrm>
              <a:off x="58157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"/>
            <p:cNvSpPr/>
            <p:nvPr/>
          </p:nvSpPr>
          <p:spPr>
            <a:xfrm>
              <a:off x="58157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"/>
            <p:cNvSpPr/>
            <p:nvPr/>
          </p:nvSpPr>
          <p:spPr>
            <a:xfrm>
              <a:off x="58157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"/>
            <p:cNvSpPr/>
            <p:nvPr/>
          </p:nvSpPr>
          <p:spPr>
            <a:xfrm>
              <a:off x="58157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"/>
            <p:cNvSpPr/>
            <p:nvPr/>
          </p:nvSpPr>
          <p:spPr>
            <a:xfrm>
              <a:off x="58157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"/>
            <p:cNvSpPr/>
            <p:nvPr/>
          </p:nvSpPr>
          <p:spPr>
            <a:xfrm>
              <a:off x="58157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"/>
            <p:cNvSpPr/>
            <p:nvPr/>
          </p:nvSpPr>
          <p:spPr>
            <a:xfrm>
              <a:off x="58157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"/>
            <p:cNvSpPr/>
            <p:nvPr/>
          </p:nvSpPr>
          <p:spPr>
            <a:xfrm>
              <a:off x="58157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"/>
            <p:cNvSpPr/>
            <p:nvPr/>
          </p:nvSpPr>
          <p:spPr>
            <a:xfrm>
              <a:off x="58157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"/>
            <p:cNvSpPr/>
            <p:nvPr/>
          </p:nvSpPr>
          <p:spPr>
            <a:xfrm>
              <a:off x="58157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"/>
            <p:cNvSpPr/>
            <p:nvPr/>
          </p:nvSpPr>
          <p:spPr>
            <a:xfrm>
              <a:off x="58157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"/>
            <p:cNvSpPr/>
            <p:nvPr/>
          </p:nvSpPr>
          <p:spPr>
            <a:xfrm>
              <a:off x="58157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"/>
            <p:cNvSpPr/>
            <p:nvPr/>
          </p:nvSpPr>
          <p:spPr>
            <a:xfrm>
              <a:off x="58157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"/>
            <p:cNvSpPr/>
            <p:nvPr/>
          </p:nvSpPr>
          <p:spPr>
            <a:xfrm>
              <a:off x="58157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0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"/>
            <p:cNvSpPr/>
            <p:nvPr/>
          </p:nvSpPr>
          <p:spPr>
            <a:xfrm>
              <a:off x="57735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"/>
            <p:cNvSpPr/>
            <p:nvPr/>
          </p:nvSpPr>
          <p:spPr>
            <a:xfrm>
              <a:off x="57735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"/>
            <p:cNvSpPr/>
            <p:nvPr/>
          </p:nvSpPr>
          <p:spPr>
            <a:xfrm>
              <a:off x="57735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"/>
            <p:cNvSpPr/>
            <p:nvPr/>
          </p:nvSpPr>
          <p:spPr>
            <a:xfrm>
              <a:off x="57735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"/>
            <p:cNvSpPr/>
            <p:nvPr/>
          </p:nvSpPr>
          <p:spPr>
            <a:xfrm>
              <a:off x="57735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"/>
            <p:cNvSpPr/>
            <p:nvPr/>
          </p:nvSpPr>
          <p:spPr>
            <a:xfrm>
              <a:off x="57735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"/>
            <p:cNvSpPr/>
            <p:nvPr/>
          </p:nvSpPr>
          <p:spPr>
            <a:xfrm>
              <a:off x="57735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"/>
            <p:cNvSpPr/>
            <p:nvPr/>
          </p:nvSpPr>
          <p:spPr>
            <a:xfrm>
              <a:off x="57735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"/>
            <p:cNvSpPr/>
            <p:nvPr/>
          </p:nvSpPr>
          <p:spPr>
            <a:xfrm>
              <a:off x="57735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"/>
            <p:cNvSpPr/>
            <p:nvPr/>
          </p:nvSpPr>
          <p:spPr>
            <a:xfrm>
              <a:off x="57735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"/>
            <p:cNvSpPr/>
            <p:nvPr/>
          </p:nvSpPr>
          <p:spPr>
            <a:xfrm>
              <a:off x="57735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"/>
            <p:cNvSpPr/>
            <p:nvPr/>
          </p:nvSpPr>
          <p:spPr>
            <a:xfrm>
              <a:off x="57735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"/>
            <p:cNvSpPr/>
            <p:nvPr/>
          </p:nvSpPr>
          <p:spPr>
            <a:xfrm>
              <a:off x="57735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"/>
            <p:cNvSpPr/>
            <p:nvPr/>
          </p:nvSpPr>
          <p:spPr>
            <a:xfrm>
              <a:off x="5773525" y="1428225"/>
              <a:ext cx="24175" cy="20175"/>
            </a:xfrm>
            <a:custGeom>
              <a:avLst/>
              <a:gdLst/>
              <a:ahLst/>
              <a:cxnLst/>
              <a:rect l="l" t="t" r="r" b="b"/>
              <a:pathLst>
                <a:path w="967" h="807" extrusionOk="0">
                  <a:moveTo>
                    <a:pt x="783" y="0"/>
                  </a:moveTo>
                  <a:cubicBezTo>
                    <a:pt x="541" y="58"/>
                    <a:pt x="300" y="121"/>
                    <a:pt x="1" y="242"/>
                  </a:cubicBezTo>
                  <a:lnTo>
                    <a:pt x="1" y="362"/>
                  </a:lnTo>
                  <a:cubicBezTo>
                    <a:pt x="1" y="483"/>
                    <a:pt x="59" y="604"/>
                    <a:pt x="179" y="662"/>
                  </a:cubicBezTo>
                  <a:cubicBezTo>
                    <a:pt x="225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4" y="782"/>
                  </a:cubicBezTo>
                  <a:cubicBezTo>
                    <a:pt x="725" y="782"/>
                    <a:pt x="966" y="604"/>
                    <a:pt x="966" y="300"/>
                  </a:cubicBezTo>
                  <a:cubicBezTo>
                    <a:pt x="966" y="179"/>
                    <a:pt x="903" y="58"/>
                    <a:pt x="7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"/>
            <p:cNvSpPr/>
            <p:nvPr/>
          </p:nvSpPr>
          <p:spPr>
            <a:xfrm>
              <a:off x="5734325" y="1986300"/>
              <a:ext cx="15100" cy="4475"/>
            </a:xfrm>
            <a:custGeom>
              <a:avLst/>
              <a:gdLst/>
              <a:ahLst/>
              <a:cxnLst/>
              <a:rect l="l" t="t" r="r" b="b"/>
              <a:pathLst>
                <a:path w="604" h="179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242" y="121"/>
                    <a:pt x="420" y="58"/>
                    <a:pt x="604" y="58"/>
                  </a:cubicBezTo>
                  <a:cubicBezTo>
                    <a:pt x="541" y="0"/>
                    <a:pt x="483" y="0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"/>
            <p:cNvSpPr/>
            <p:nvPr/>
          </p:nvSpPr>
          <p:spPr>
            <a:xfrm>
              <a:off x="5732750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"/>
            <p:cNvSpPr/>
            <p:nvPr/>
          </p:nvSpPr>
          <p:spPr>
            <a:xfrm>
              <a:off x="5732750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"/>
            <p:cNvSpPr/>
            <p:nvPr/>
          </p:nvSpPr>
          <p:spPr>
            <a:xfrm>
              <a:off x="57327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"/>
            <p:cNvSpPr/>
            <p:nvPr/>
          </p:nvSpPr>
          <p:spPr>
            <a:xfrm>
              <a:off x="5732750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"/>
            <p:cNvSpPr/>
            <p:nvPr/>
          </p:nvSpPr>
          <p:spPr>
            <a:xfrm>
              <a:off x="5732750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"/>
            <p:cNvSpPr/>
            <p:nvPr/>
          </p:nvSpPr>
          <p:spPr>
            <a:xfrm>
              <a:off x="5732750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"/>
            <p:cNvSpPr/>
            <p:nvPr/>
          </p:nvSpPr>
          <p:spPr>
            <a:xfrm>
              <a:off x="5732750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"/>
            <p:cNvSpPr/>
            <p:nvPr/>
          </p:nvSpPr>
          <p:spPr>
            <a:xfrm>
              <a:off x="5732750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"/>
            <p:cNvSpPr/>
            <p:nvPr/>
          </p:nvSpPr>
          <p:spPr>
            <a:xfrm>
              <a:off x="5732750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"/>
            <p:cNvSpPr/>
            <p:nvPr/>
          </p:nvSpPr>
          <p:spPr>
            <a:xfrm>
              <a:off x="5732750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"/>
            <p:cNvSpPr/>
            <p:nvPr/>
          </p:nvSpPr>
          <p:spPr>
            <a:xfrm>
              <a:off x="5732750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"/>
            <p:cNvSpPr/>
            <p:nvPr/>
          </p:nvSpPr>
          <p:spPr>
            <a:xfrm>
              <a:off x="5732750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"/>
            <p:cNvSpPr/>
            <p:nvPr/>
          </p:nvSpPr>
          <p:spPr>
            <a:xfrm>
              <a:off x="5732750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"/>
            <p:cNvSpPr/>
            <p:nvPr/>
          </p:nvSpPr>
          <p:spPr>
            <a:xfrm>
              <a:off x="5738775" y="1441725"/>
              <a:ext cx="16675" cy="6775"/>
            </a:xfrm>
            <a:custGeom>
              <a:avLst/>
              <a:gdLst/>
              <a:ahLst/>
              <a:cxnLst/>
              <a:rect l="l" t="t" r="r" b="b"/>
              <a:pathLst>
                <a:path w="667" h="271" extrusionOk="0">
                  <a:moveTo>
                    <a:pt x="667" y="1"/>
                  </a:moveTo>
                  <a:lnTo>
                    <a:pt x="667" y="1"/>
                  </a:lnTo>
                  <a:cubicBezTo>
                    <a:pt x="426" y="64"/>
                    <a:pt x="242" y="122"/>
                    <a:pt x="1" y="242"/>
                  </a:cubicBezTo>
                  <a:cubicBezTo>
                    <a:pt x="43" y="242"/>
                    <a:pt x="82" y="270"/>
                    <a:pt x="140" y="270"/>
                  </a:cubicBezTo>
                  <a:cubicBezTo>
                    <a:pt x="169" y="270"/>
                    <a:pt x="202" y="263"/>
                    <a:pt x="242" y="242"/>
                  </a:cubicBezTo>
                  <a:cubicBezTo>
                    <a:pt x="426" y="242"/>
                    <a:pt x="546" y="122"/>
                    <a:pt x="66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"/>
            <p:cNvSpPr/>
            <p:nvPr/>
          </p:nvSpPr>
          <p:spPr>
            <a:xfrm>
              <a:off x="5690525" y="1986300"/>
              <a:ext cx="22700" cy="13525"/>
            </a:xfrm>
            <a:custGeom>
              <a:avLst/>
              <a:gdLst/>
              <a:ahLst/>
              <a:cxnLst/>
              <a:rect l="l" t="t" r="r" b="b"/>
              <a:pathLst>
                <a:path w="908" h="541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lnTo>
                    <a:pt x="0" y="541"/>
                  </a:lnTo>
                  <a:lnTo>
                    <a:pt x="908" y="362"/>
                  </a:lnTo>
                  <a:cubicBezTo>
                    <a:pt x="908" y="121"/>
                    <a:pt x="666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"/>
            <p:cNvSpPr/>
            <p:nvPr/>
          </p:nvSpPr>
          <p:spPr>
            <a:xfrm>
              <a:off x="56905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"/>
            <p:cNvSpPr/>
            <p:nvPr/>
          </p:nvSpPr>
          <p:spPr>
            <a:xfrm>
              <a:off x="56905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"/>
            <p:cNvSpPr/>
            <p:nvPr/>
          </p:nvSpPr>
          <p:spPr>
            <a:xfrm>
              <a:off x="56905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"/>
            <p:cNvSpPr/>
            <p:nvPr/>
          </p:nvSpPr>
          <p:spPr>
            <a:xfrm>
              <a:off x="56905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"/>
            <p:cNvSpPr/>
            <p:nvPr/>
          </p:nvSpPr>
          <p:spPr>
            <a:xfrm>
              <a:off x="56905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"/>
            <p:cNvSpPr/>
            <p:nvPr/>
          </p:nvSpPr>
          <p:spPr>
            <a:xfrm>
              <a:off x="56905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"/>
            <p:cNvSpPr/>
            <p:nvPr/>
          </p:nvSpPr>
          <p:spPr>
            <a:xfrm>
              <a:off x="56905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"/>
            <p:cNvSpPr/>
            <p:nvPr/>
          </p:nvSpPr>
          <p:spPr>
            <a:xfrm>
              <a:off x="56905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"/>
            <p:cNvSpPr/>
            <p:nvPr/>
          </p:nvSpPr>
          <p:spPr>
            <a:xfrm>
              <a:off x="56905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"/>
            <p:cNvSpPr/>
            <p:nvPr/>
          </p:nvSpPr>
          <p:spPr>
            <a:xfrm>
              <a:off x="56905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"/>
            <p:cNvSpPr/>
            <p:nvPr/>
          </p:nvSpPr>
          <p:spPr>
            <a:xfrm>
              <a:off x="56905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"/>
            <p:cNvSpPr/>
            <p:nvPr/>
          </p:nvSpPr>
          <p:spPr>
            <a:xfrm>
              <a:off x="56905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"/>
            <p:cNvSpPr/>
            <p:nvPr/>
          </p:nvSpPr>
          <p:spPr>
            <a:xfrm>
              <a:off x="56905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"/>
            <p:cNvSpPr/>
            <p:nvPr/>
          </p:nvSpPr>
          <p:spPr>
            <a:xfrm>
              <a:off x="56482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lnTo>
                    <a:pt x="305" y="903"/>
                  </a:lnTo>
                  <a:cubicBezTo>
                    <a:pt x="484" y="845"/>
                    <a:pt x="667" y="782"/>
                    <a:pt x="846" y="782"/>
                  </a:cubicBezTo>
                  <a:cubicBezTo>
                    <a:pt x="908" y="661"/>
                    <a:pt x="966" y="54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"/>
            <p:cNvSpPr/>
            <p:nvPr/>
          </p:nvSpPr>
          <p:spPr>
            <a:xfrm>
              <a:off x="56482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"/>
            <p:cNvSpPr/>
            <p:nvPr/>
          </p:nvSpPr>
          <p:spPr>
            <a:xfrm>
              <a:off x="56482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"/>
            <p:cNvSpPr/>
            <p:nvPr/>
          </p:nvSpPr>
          <p:spPr>
            <a:xfrm>
              <a:off x="56482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"/>
            <p:cNvSpPr/>
            <p:nvPr/>
          </p:nvSpPr>
          <p:spPr>
            <a:xfrm>
              <a:off x="56482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"/>
            <p:cNvSpPr/>
            <p:nvPr/>
          </p:nvSpPr>
          <p:spPr>
            <a:xfrm>
              <a:off x="56482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"/>
            <p:cNvSpPr/>
            <p:nvPr/>
          </p:nvSpPr>
          <p:spPr>
            <a:xfrm>
              <a:off x="56482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"/>
            <p:cNvSpPr/>
            <p:nvPr/>
          </p:nvSpPr>
          <p:spPr>
            <a:xfrm>
              <a:off x="56482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"/>
            <p:cNvSpPr/>
            <p:nvPr/>
          </p:nvSpPr>
          <p:spPr>
            <a:xfrm>
              <a:off x="56482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"/>
            <p:cNvSpPr/>
            <p:nvPr/>
          </p:nvSpPr>
          <p:spPr>
            <a:xfrm>
              <a:off x="56482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84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8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"/>
            <p:cNvSpPr/>
            <p:nvPr/>
          </p:nvSpPr>
          <p:spPr>
            <a:xfrm>
              <a:off x="56482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"/>
            <p:cNvSpPr/>
            <p:nvPr/>
          </p:nvSpPr>
          <p:spPr>
            <a:xfrm>
              <a:off x="56482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"/>
            <p:cNvSpPr/>
            <p:nvPr/>
          </p:nvSpPr>
          <p:spPr>
            <a:xfrm>
              <a:off x="56482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"/>
            <p:cNvSpPr/>
            <p:nvPr/>
          </p:nvSpPr>
          <p:spPr>
            <a:xfrm>
              <a:off x="5654325" y="1476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724" y="0"/>
                  </a:moveTo>
                  <a:lnTo>
                    <a:pt x="724" y="0"/>
                  </a:lnTo>
                  <a:cubicBezTo>
                    <a:pt x="483" y="121"/>
                    <a:pt x="242" y="241"/>
                    <a:pt x="0" y="420"/>
                  </a:cubicBezTo>
                  <a:cubicBezTo>
                    <a:pt x="63" y="483"/>
                    <a:pt x="184" y="483"/>
                    <a:pt x="242" y="483"/>
                  </a:cubicBezTo>
                  <a:cubicBezTo>
                    <a:pt x="483" y="483"/>
                    <a:pt x="724" y="241"/>
                    <a:pt x="72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"/>
            <p:cNvSpPr/>
            <p:nvPr/>
          </p:nvSpPr>
          <p:spPr>
            <a:xfrm>
              <a:off x="56076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"/>
            <p:cNvSpPr/>
            <p:nvPr/>
          </p:nvSpPr>
          <p:spPr>
            <a:xfrm>
              <a:off x="56076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"/>
            <p:cNvSpPr/>
            <p:nvPr/>
          </p:nvSpPr>
          <p:spPr>
            <a:xfrm>
              <a:off x="56076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"/>
            <p:cNvSpPr/>
            <p:nvPr/>
          </p:nvSpPr>
          <p:spPr>
            <a:xfrm>
              <a:off x="56076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"/>
            <p:cNvSpPr/>
            <p:nvPr/>
          </p:nvSpPr>
          <p:spPr>
            <a:xfrm>
              <a:off x="56076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"/>
            <p:cNvSpPr/>
            <p:nvPr/>
          </p:nvSpPr>
          <p:spPr>
            <a:xfrm>
              <a:off x="56076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"/>
            <p:cNvSpPr/>
            <p:nvPr/>
          </p:nvSpPr>
          <p:spPr>
            <a:xfrm>
              <a:off x="56076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"/>
            <p:cNvSpPr/>
            <p:nvPr/>
          </p:nvSpPr>
          <p:spPr>
            <a:xfrm>
              <a:off x="56076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"/>
            <p:cNvSpPr/>
            <p:nvPr/>
          </p:nvSpPr>
          <p:spPr>
            <a:xfrm>
              <a:off x="56076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"/>
            <p:cNvSpPr/>
            <p:nvPr/>
          </p:nvSpPr>
          <p:spPr>
            <a:xfrm>
              <a:off x="56076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"/>
            <p:cNvSpPr/>
            <p:nvPr/>
          </p:nvSpPr>
          <p:spPr>
            <a:xfrm>
              <a:off x="56076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"/>
            <p:cNvSpPr/>
            <p:nvPr/>
          </p:nvSpPr>
          <p:spPr>
            <a:xfrm>
              <a:off x="56076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"/>
            <p:cNvSpPr/>
            <p:nvPr/>
          </p:nvSpPr>
          <p:spPr>
            <a:xfrm>
              <a:off x="56076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362" y="64"/>
                    <a:pt x="179" y="122"/>
                    <a:pt x="58" y="242"/>
                  </a:cubicBezTo>
                  <a:cubicBezTo>
                    <a:pt x="0" y="305"/>
                    <a:pt x="0" y="363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"/>
            <p:cNvSpPr/>
            <p:nvPr/>
          </p:nvSpPr>
          <p:spPr>
            <a:xfrm>
              <a:off x="5566825" y="2025500"/>
              <a:ext cx="16700" cy="7525"/>
            </a:xfrm>
            <a:custGeom>
              <a:avLst/>
              <a:gdLst/>
              <a:ahLst/>
              <a:cxnLst/>
              <a:rect l="l" t="t" r="r" b="b"/>
              <a:pathLst>
                <a:path w="668" h="301" extrusionOk="0">
                  <a:moveTo>
                    <a:pt x="426" y="1"/>
                  </a:moveTo>
                  <a:cubicBezTo>
                    <a:pt x="242" y="1"/>
                    <a:pt x="64" y="122"/>
                    <a:pt x="1" y="300"/>
                  </a:cubicBezTo>
                  <a:cubicBezTo>
                    <a:pt x="242" y="242"/>
                    <a:pt x="484" y="179"/>
                    <a:pt x="667" y="59"/>
                  </a:cubicBezTo>
                  <a:cubicBezTo>
                    <a:pt x="604" y="59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"/>
            <p:cNvSpPr/>
            <p:nvPr/>
          </p:nvSpPr>
          <p:spPr>
            <a:xfrm>
              <a:off x="55654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"/>
            <p:cNvSpPr/>
            <p:nvPr/>
          </p:nvSpPr>
          <p:spPr>
            <a:xfrm>
              <a:off x="55654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"/>
            <p:cNvSpPr/>
            <p:nvPr/>
          </p:nvSpPr>
          <p:spPr>
            <a:xfrm>
              <a:off x="55654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"/>
            <p:cNvSpPr/>
            <p:nvPr/>
          </p:nvSpPr>
          <p:spPr>
            <a:xfrm>
              <a:off x="55654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"/>
            <p:cNvSpPr/>
            <p:nvPr/>
          </p:nvSpPr>
          <p:spPr>
            <a:xfrm>
              <a:off x="55654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"/>
            <p:cNvSpPr/>
            <p:nvPr/>
          </p:nvSpPr>
          <p:spPr>
            <a:xfrm>
              <a:off x="55654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"/>
            <p:cNvSpPr/>
            <p:nvPr/>
          </p:nvSpPr>
          <p:spPr>
            <a:xfrm>
              <a:off x="55654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"/>
            <p:cNvSpPr/>
            <p:nvPr/>
          </p:nvSpPr>
          <p:spPr>
            <a:xfrm>
              <a:off x="55654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"/>
            <p:cNvSpPr/>
            <p:nvPr/>
          </p:nvSpPr>
          <p:spPr>
            <a:xfrm>
              <a:off x="55654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"/>
            <p:cNvSpPr/>
            <p:nvPr/>
          </p:nvSpPr>
          <p:spPr>
            <a:xfrm>
              <a:off x="55654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"/>
            <p:cNvSpPr/>
            <p:nvPr/>
          </p:nvSpPr>
          <p:spPr>
            <a:xfrm>
              <a:off x="55654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"/>
            <p:cNvSpPr/>
            <p:nvPr/>
          </p:nvSpPr>
          <p:spPr>
            <a:xfrm>
              <a:off x="55654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"/>
            <p:cNvSpPr/>
            <p:nvPr/>
          </p:nvSpPr>
          <p:spPr>
            <a:xfrm>
              <a:off x="5577450" y="1523175"/>
              <a:ext cx="10525" cy="6075"/>
            </a:xfrm>
            <a:custGeom>
              <a:avLst/>
              <a:gdLst/>
              <a:ahLst/>
              <a:cxnLst/>
              <a:rect l="l" t="t" r="r" b="b"/>
              <a:pathLst>
                <a:path w="421" h="243" extrusionOk="0">
                  <a:moveTo>
                    <a:pt x="421" y="1"/>
                  </a:moveTo>
                  <a:lnTo>
                    <a:pt x="421" y="1"/>
                  </a:lnTo>
                  <a:cubicBezTo>
                    <a:pt x="242" y="64"/>
                    <a:pt x="121" y="122"/>
                    <a:pt x="1" y="242"/>
                  </a:cubicBezTo>
                  <a:cubicBezTo>
                    <a:pt x="179" y="184"/>
                    <a:pt x="300" y="122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"/>
            <p:cNvSpPr/>
            <p:nvPr/>
          </p:nvSpPr>
          <p:spPr>
            <a:xfrm>
              <a:off x="5524600" y="2025500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662"/>
                    <a:pt x="63" y="725"/>
                  </a:cubicBezTo>
                  <a:cubicBezTo>
                    <a:pt x="363" y="662"/>
                    <a:pt x="667" y="604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"/>
            <p:cNvSpPr/>
            <p:nvPr/>
          </p:nvSpPr>
          <p:spPr>
            <a:xfrm>
              <a:off x="552460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"/>
            <p:cNvSpPr/>
            <p:nvPr/>
          </p:nvSpPr>
          <p:spPr>
            <a:xfrm>
              <a:off x="552460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"/>
            <p:cNvSpPr/>
            <p:nvPr/>
          </p:nvSpPr>
          <p:spPr>
            <a:xfrm>
              <a:off x="552460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"/>
            <p:cNvSpPr/>
            <p:nvPr/>
          </p:nvSpPr>
          <p:spPr>
            <a:xfrm>
              <a:off x="552460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"/>
            <p:cNvSpPr/>
            <p:nvPr/>
          </p:nvSpPr>
          <p:spPr>
            <a:xfrm>
              <a:off x="552460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"/>
            <p:cNvSpPr/>
            <p:nvPr/>
          </p:nvSpPr>
          <p:spPr>
            <a:xfrm>
              <a:off x="552460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"/>
            <p:cNvSpPr/>
            <p:nvPr/>
          </p:nvSpPr>
          <p:spPr>
            <a:xfrm>
              <a:off x="552460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"/>
            <p:cNvSpPr/>
            <p:nvPr/>
          </p:nvSpPr>
          <p:spPr>
            <a:xfrm>
              <a:off x="552460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"/>
            <p:cNvSpPr/>
            <p:nvPr/>
          </p:nvSpPr>
          <p:spPr>
            <a:xfrm>
              <a:off x="5524600" y="166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"/>
            <p:cNvSpPr/>
            <p:nvPr/>
          </p:nvSpPr>
          <p:spPr>
            <a:xfrm>
              <a:off x="5524600" y="16257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"/>
            <p:cNvSpPr/>
            <p:nvPr/>
          </p:nvSpPr>
          <p:spPr>
            <a:xfrm>
              <a:off x="5524600" y="1585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"/>
            <p:cNvSpPr/>
            <p:nvPr/>
          </p:nvSpPr>
          <p:spPr>
            <a:xfrm>
              <a:off x="5524600" y="1548875"/>
              <a:ext cx="22725" cy="19575"/>
            </a:xfrm>
            <a:custGeom>
              <a:avLst/>
              <a:gdLst/>
              <a:ahLst/>
              <a:cxnLst/>
              <a:rect l="l" t="t" r="r" b="b"/>
              <a:pathLst>
                <a:path w="909" h="783" extrusionOk="0">
                  <a:moveTo>
                    <a:pt x="787" y="1"/>
                  </a:moveTo>
                  <a:cubicBezTo>
                    <a:pt x="546" y="180"/>
                    <a:pt x="242" y="300"/>
                    <a:pt x="1" y="484"/>
                  </a:cubicBezTo>
                  <a:cubicBezTo>
                    <a:pt x="1" y="542"/>
                    <a:pt x="63" y="604"/>
                    <a:pt x="121" y="662"/>
                  </a:cubicBezTo>
                  <a:cubicBezTo>
                    <a:pt x="242" y="725"/>
                    <a:pt x="363" y="783"/>
                    <a:pt x="483" y="783"/>
                  </a:cubicBezTo>
                  <a:cubicBezTo>
                    <a:pt x="725" y="783"/>
                    <a:pt x="908" y="542"/>
                    <a:pt x="908" y="300"/>
                  </a:cubicBezTo>
                  <a:cubicBezTo>
                    <a:pt x="908" y="180"/>
                    <a:pt x="845" y="59"/>
                    <a:pt x="78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"/>
            <p:cNvSpPr/>
            <p:nvPr/>
          </p:nvSpPr>
          <p:spPr>
            <a:xfrm>
              <a:off x="552460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"/>
            <p:cNvSpPr/>
            <p:nvPr/>
          </p:nvSpPr>
          <p:spPr>
            <a:xfrm>
              <a:off x="54823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"/>
            <p:cNvSpPr/>
            <p:nvPr/>
          </p:nvSpPr>
          <p:spPr>
            <a:xfrm>
              <a:off x="54823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"/>
            <p:cNvSpPr/>
            <p:nvPr/>
          </p:nvSpPr>
          <p:spPr>
            <a:xfrm>
              <a:off x="54823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"/>
            <p:cNvSpPr/>
            <p:nvPr/>
          </p:nvSpPr>
          <p:spPr>
            <a:xfrm>
              <a:off x="54823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"/>
            <p:cNvSpPr/>
            <p:nvPr/>
          </p:nvSpPr>
          <p:spPr>
            <a:xfrm>
              <a:off x="54823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"/>
            <p:cNvSpPr/>
            <p:nvPr/>
          </p:nvSpPr>
          <p:spPr>
            <a:xfrm>
              <a:off x="54823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"/>
            <p:cNvSpPr/>
            <p:nvPr/>
          </p:nvSpPr>
          <p:spPr>
            <a:xfrm>
              <a:off x="54823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"/>
            <p:cNvSpPr/>
            <p:nvPr/>
          </p:nvSpPr>
          <p:spPr>
            <a:xfrm>
              <a:off x="54823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"/>
            <p:cNvSpPr/>
            <p:nvPr/>
          </p:nvSpPr>
          <p:spPr>
            <a:xfrm>
              <a:off x="54823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"/>
            <p:cNvSpPr/>
            <p:nvPr/>
          </p:nvSpPr>
          <p:spPr>
            <a:xfrm>
              <a:off x="54823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"/>
            <p:cNvSpPr/>
            <p:nvPr/>
          </p:nvSpPr>
          <p:spPr>
            <a:xfrm>
              <a:off x="54823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"/>
            <p:cNvSpPr/>
            <p:nvPr/>
          </p:nvSpPr>
          <p:spPr>
            <a:xfrm>
              <a:off x="54823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"/>
            <p:cNvSpPr/>
            <p:nvPr/>
          </p:nvSpPr>
          <p:spPr>
            <a:xfrm>
              <a:off x="5482375" y="1425200"/>
              <a:ext cx="19700" cy="12100"/>
            </a:xfrm>
            <a:custGeom>
              <a:avLst/>
              <a:gdLst/>
              <a:ahLst/>
              <a:cxnLst/>
              <a:rect l="l" t="t" r="r" b="b"/>
              <a:pathLst>
                <a:path w="788" h="484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242" y="363"/>
                    <a:pt x="483" y="242"/>
                    <a:pt x="787" y="59"/>
                  </a:cubicBezTo>
                  <a:cubicBezTo>
                    <a:pt x="666" y="1"/>
                    <a:pt x="60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"/>
            <p:cNvSpPr/>
            <p:nvPr/>
          </p:nvSpPr>
          <p:spPr>
            <a:xfrm>
              <a:off x="54823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"/>
            <p:cNvSpPr/>
            <p:nvPr/>
          </p:nvSpPr>
          <p:spPr>
            <a:xfrm>
              <a:off x="5446175" y="2066175"/>
              <a:ext cx="6050" cy="1600"/>
            </a:xfrm>
            <a:custGeom>
              <a:avLst/>
              <a:gdLst/>
              <a:ahLst/>
              <a:cxnLst/>
              <a:rect l="l" t="t" r="r" b="b"/>
              <a:pathLst>
                <a:path w="242" h="64" extrusionOk="0">
                  <a:moveTo>
                    <a:pt x="242" y="0"/>
                  </a:moveTo>
                  <a:cubicBezTo>
                    <a:pt x="184" y="0"/>
                    <a:pt x="63" y="0"/>
                    <a:pt x="0" y="63"/>
                  </a:cubicBezTo>
                  <a:cubicBezTo>
                    <a:pt x="121" y="63"/>
                    <a:pt x="184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"/>
            <p:cNvSpPr/>
            <p:nvPr/>
          </p:nvSpPr>
          <p:spPr>
            <a:xfrm>
              <a:off x="54401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"/>
            <p:cNvSpPr/>
            <p:nvPr/>
          </p:nvSpPr>
          <p:spPr>
            <a:xfrm>
              <a:off x="54401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"/>
            <p:cNvSpPr/>
            <p:nvPr/>
          </p:nvSpPr>
          <p:spPr>
            <a:xfrm>
              <a:off x="54401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"/>
            <p:cNvSpPr/>
            <p:nvPr/>
          </p:nvSpPr>
          <p:spPr>
            <a:xfrm>
              <a:off x="54401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"/>
            <p:cNvSpPr/>
            <p:nvPr/>
          </p:nvSpPr>
          <p:spPr>
            <a:xfrm>
              <a:off x="54401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"/>
            <p:cNvSpPr/>
            <p:nvPr/>
          </p:nvSpPr>
          <p:spPr>
            <a:xfrm>
              <a:off x="54401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"/>
            <p:cNvSpPr/>
            <p:nvPr/>
          </p:nvSpPr>
          <p:spPr>
            <a:xfrm>
              <a:off x="54401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"/>
            <p:cNvSpPr/>
            <p:nvPr/>
          </p:nvSpPr>
          <p:spPr>
            <a:xfrm>
              <a:off x="54401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"/>
            <p:cNvSpPr/>
            <p:nvPr/>
          </p:nvSpPr>
          <p:spPr>
            <a:xfrm>
              <a:off x="54401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"/>
            <p:cNvSpPr/>
            <p:nvPr/>
          </p:nvSpPr>
          <p:spPr>
            <a:xfrm>
              <a:off x="54401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"/>
            <p:cNvSpPr/>
            <p:nvPr/>
          </p:nvSpPr>
          <p:spPr>
            <a:xfrm>
              <a:off x="54401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87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"/>
            <p:cNvSpPr/>
            <p:nvPr/>
          </p:nvSpPr>
          <p:spPr>
            <a:xfrm>
              <a:off x="5449200" y="1598600"/>
              <a:ext cx="15100" cy="10650"/>
            </a:xfrm>
            <a:custGeom>
              <a:avLst/>
              <a:gdLst/>
              <a:ahLst/>
              <a:cxnLst/>
              <a:rect l="l" t="t" r="r" b="b"/>
              <a:pathLst>
                <a:path w="604" h="426" extrusionOk="0">
                  <a:moveTo>
                    <a:pt x="603" y="0"/>
                  </a:moveTo>
                  <a:cubicBezTo>
                    <a:pt x="425" y="121"/>
                    <a:pt x="184" y="242"/>
                    <a:pt x="0" y="362"/>
                  </a:cubicBezTo>
                  <a:cubicBezTo>
                    <a:pt x="63" y="425"/>
                    <a:pt x="121" y="425"/>
                    <a:pt x="121" y="425"/>
                  </a:cubicBezTo>
                  <a:cubicBezTo>
                    <a:pt x="362" y="425"/>
                    <a:pt x="546" y="242"/>
                    <a:pt x="6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"/>
            <p:cNvSpPr/>
            <p:nvPr/>
          </p:nvSpPr>
          <p:spPr>
            <a:xfrm>
              <a:off x="54401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"/>
            <p:cNvSpPr/>
            <p:nvPr/>
          </p:nvSpPr>
          <p:spPr>
            <a:xfrm>
              <a:off x="5441700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1" y="63"/>
                    <a:pt x="59" y="184"/>
                    <a:pt x="122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62" y="363"/>
                    <a:pt x="846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"/>
            <p:cNvSpPr/>
            <p:nvPr/>
          </p:nvSpPr>
          <p:spPr>
            <a:xfrm>
              <a:off x="5399475" y="2066175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lnTo>
                    <a:pt x="1" y="604"/>
                  </a:lnTo>
                  <a:cubicBezTo>
                    <a:pt x="300" y="483"/>
                    <a:pt x="604" y="425"/>
                    <a:pt x="903" y="362"/>
                  </a:cubicBezTo>
                  <a:cubicBezTo>
                    <a:pt x="845" y="121"/>
                    <a:pt x="662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"/>
            <p:cNvSpPr/>
            <p:nvPr/>
          </p:nvSpPr>
          <p:spPr>
            <a:xfrm>
              <a:off x="53994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"/>
            <p:cNvSpPr/>
            <p:nvPr/>
          </p:nvSpPr>
          <p:spPr>
            <a:xfrm>
              <a:off x="53994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"/>
            <p:cNvSpPr/>
            <p:nvPr/>
          </p:nvSpPr>
          <p:spPr>
            <a:xfrm>
              <a:off x="53994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"/>
            <p:cNvSpPr/>
            <p:nvPr/>
          </p:nvSpPr>
          <p:spPr>
            <a:xfrm>
              <a:off x="53994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"/>
            <p:cNvSpPr/>
            <p:nvPr/>
          </p:nvSpPr>
          <p:spPr>
            <a:xfrm>
              <a:off x="53994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"/>
            <p:cNvSpPr/>
            <p:nvPr/>
          </p:nvSpPr>
          <p:spPr>
            <a:xfrm>
              <a:off x="53994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"/>
            <p:cNvSpPr/>
            <p:nvPr/>
          </p:nvSpPr>
          <p:spPr>
            <a:xfrm>
              <a:off x="53994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"/>
            <p:cNvSpPr/>
            <p:nvPr/>
          </p:nvSpPr>
          <p:spPr>
            <a:xfrm>
              <a:off x="53994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"/>
            <p:cNvSpPr/>
            <p:nvPr/>
          </p:nvSpPr>
          <p:spPr>
            <a:xfrm>
              <a:off x="53994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"/>
            <p:cNvSpPr/>
            <p:nvPr/>
          </p:nvSpPr>
          <p:spPr>
            <a:xfrm>
              <a:off x="53994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"/>
            <p:cNvSpPr/>
            <p:nvPr/>
          </p:nvSpPr>
          <p:spPr>
            <a:xfrm>
              <a:off x="5399475" y="1627325"/>
              <a:ext cx="24150" cy="21125"/>
            </a:xfrm>
            <a:custGeom>
              <a:avLst/>
              <a:gdLst/>
              <a:ahLst/>
              <a:cxnLst/>
              <a:rect l="l" t="t" r="r" b="b"/>
              <a:pathLst>
                <a:path w="966" h="845" extrusionOk="0">
                  <a:moveTo>
                    <a:pt x="725" y="0"/>
                  </a:moveTo>
                  <a:cubicBezTo>
                    <a:pt x="604" y="58"/>
                    <a:pt x="483" y="179"/>
                    <a:pt x="363" y="242"/>
                  </a:cubicBezTo>
                  <a:cubicBezTo>
                    <a:pt x="242" y="299"/>
                    <a:pt x="121" y="362"/>
                    <a:pt x="1" y="483"/>
                  </a:cubicBezTo>
                  <a:cubicBezTo>
                    <a:pt x="1" y="541"/>
                    <a:pt x="58" y="661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"/>
            <p:cNvSpPr/>
            <p:nvPr/>
          </p:nvSpPr>
          <p:spPr>
            <a:xfrm>
              <a:off x="5399475" y="14644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lnTo>
                    <a:pt x="725" y="121"/>
                  </a:lnTo>
                  <a:cubicBezTo>
                    <a:pt x="662" y="58"/>
                    <a:pt x="541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"/>
            <p:cNvSpPr/>
            <p:nvPr/>
          </p:nvSpPr>
          <p:spPr>
            <a:xfrm>
              <a:off x="53994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"/>
            <p:cNvSpPr/>
            <p:nvPr/>
          </p:nvSpPr>
          <p:spPr>
            <a:xfrm>
              <a:off x="53994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"/>
            <p:cNvSpPr/>
            <p:nvPr/>
          </p:nvSpPr>
          <p:spPr>
            <a:xfrm>
              <a:off x="5357250" y="206617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541" y="908"/>
                    <a:pt x="604" y="908"/>
                    <a:pt x="724" y="845"/>
                  </a:cubicBezTo>
                  <a:cubicBezTo>
                    <a:pt x="845" y="787"/>
                    <a:pt x="966" y="60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"/>
            <p:cNvSpPr/>
            <p:nvPr/>
          </p:nvSpPr>
          <p:spPr>
            <a:xfrm>
              <a:off x="53572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"/>
            <p:cNvSpPr/>
            <p:nvPr/>
          </p:nvSpPr>
          <p:spPr>
            <a:xfrm>
              <a:off x="53572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"/>
            <p:cNvSpPr/>
            <p:nvPr/>
          </p:nvSpPr>
          <p:spPr>
            <a:xfrm>
              <a:off x="53572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"/>
            <p:cNvSpPr/>
            <p:nvPr/>
          </p:nvSpPr>
          <p:spPr>
            <a:xfrm>
              <a:off x="53572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"/>
            <p:cNvSpPr/>
            <p:nvPr/>
          </p:nvSpPr>
          <p:spPr>
            <a:xfrm>
              <a:off x="53572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"/>
            <p:cNvSpPr/>
            <p:nvPr/>
          </p:nvSpPr>
          <p:spPr>
            <a:xfrm>
              <a:off x="53572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"/>
            <p:cNvSpPr/>
            <p:nvPr/>
          </p:nvSpPr>
          <p:spPr>
            <a:xfrm>
              <a:off x="53572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"/>
            <p:cNvSpPr/>
            <p:nvPr/>
          </p:nvSpPr>
          <p:spPr>
            <a:xfrm>
              <a:off x="53572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"/>
            <p:cNvSpPr/>
            <p:nvPr/>
          </p:nvSpPr>
          <p:spPr>
            <a:xfrm>
              <a:off x="53572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"/>
            <p:cNvSpPr/>
            <p:nvPr/>
          </p:nvSpPr>
          <p:spPr>
            <a:xfrm>
              <a:off x="53572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"/>
            <p:cNvSpPr/>
            <p:nvPr/>
          </p:nvSpPr>
          <p:spPr>
            <a:xfrm>
              <a:off x="53572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"/>
            <p:cNvSpPr/>
            <p:nvPr/>
          </p:nvSpPr>
          <p:spPr>
            <a:xfrm>
              <a:off x="53572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"/>
            <p:cNvSpPr/>
            <p:nvPr/>
          </p:nvSpPr>
          <p:spPr>
            <a:xfrm>
              <a:off x="53587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"/>
            <p:cNvSpPr/>
            <p:nvPr/>
          </p:nvSpPr>
          <p:spPr>
            <a:xfrm>
              <a:off x="5316450" y="206617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"/>
            <p:cNvSpPr/>
            <p:nvPr/>
          </p:nvSpPr>
          <p:spPr>
            <a:xfrm>
              <a:off x="5316450" y="202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"/>
            <p:cNvSpPr/>
            <p:nvPr/>
          </p:nvSpPr>
          <p:spPr>
            <a:xfrm>
              <a:off x="531645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"/>
            <p:cNvSpPr/>
            <p:nvPr/>
          </p:nvSpPr>
          <p:spPr>
            <a:xfrm>
              <a:off x="531645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"/>
            <p:cNvSpPr/>
            <p:nvPr/>
          </p:nvSpPr>
          <p:spPr>
            <a:xfrm>
              <a:off x="531645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"/>
            <p:cNvSpPr/>
            <p:nvPr/>
          </p:nvSpPr>
          <p:spPr>
            <a:xfrm>
              <a:off x="531645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"/>
            <p:cNvSpPr/>
            <p:nvPr/>
          </p:nvSpPr>
          <p:spPr>
            <a:xfrm>
              <a:off x="531645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"/>
            <p:cNvSpPr/>
            <p:nvPr/>
          </p:nvSpPr>
          <p:spPr>
            <a:xfrm>
              <a:off x="531645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"/>
            <p:cNvSpPr/>
            <p:nvPr/>
          </p:nvSpPr>
          <p:spPr>
            <a:xfrm>
              <a:off x="531645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"/>
            <p:cNvSpPr/>
            <p:nvPr/>
          </p:nvSpPr>
          <p:spPr>
            <a:xfrm>
              <a:off x="531645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"/>
            <p:cNvSpPr/>
            <p:nvPr/>
          </p:nvSpPr>
          <p:spPr>
            <a:xfrm>
              <a:off x="5318025" y="1672575"/>
              <a:ext cx="21150" cy="16550"/>
            </a:xfrm>
            <a:custGeom>
              <a:avLst/>
              <a:gdLst/>
              <a:ahLst/>
              <a:cxnLst/>
              <a:rect l="l" t="t" r="r" b="b"/>
              <a:pathLst>
                <a:path w="846" h="662" extrusionOk="0">
                  <a:moveTo>
                    <a:pt x="845" y="0"/>
                  </a:moveTo>
                  <a:cubicBezTo>
                    <a:pt x="541" y="121"/>
                    <a:pt x="242" y="299"/>
                    <a:pt x="1" y="420"/>
                  </a:cubicBezTo>
                  <a:cubicBezTo>
                    <a:pt x="1" y="420"/>
                    <a:pt x="1" y="483"/>
                    <a:pt x="59" y="541"/>
                  </a:cubicBezTo>
                  <a:cubicBezTo>
                    <a:pt x="179" y="603"/>
                    <a:pt x="300" y="661"/>
                    <a:pt x="421" y="661"/>
                  </a:cubicBezTo>
                  <a:cubicBezTo>
                    <a:pt x="662" y="661"/>
                    <a:pt x="845" y="420"/>
                    <a:pt x="845" y="179"/>
                  </a:cubicBezTo>
                  <a:lnTo>
                    <a:pt x="845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"/>
            <p:cNvSpPr/>
            <p:nvPr/>
          </p:nvSpPr>
          <p:spPr>
            <a:xfrm>
              <a:off x="5316450" y="1505075"/>
              <a:ext cx="16675" cy="9075"/>
            </a:xfrm>
            <a:custGeom>
              <a:avLst/>
              <a:gdLst/>
              <a:ahLst/>
              <a:cxnLst/>
              <a:rect l="l" t="t" r="r" b="b"/>
              <a:pathLst>
                <a:path w="667" h="363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305"/>
                    <a:pt x="484" y="184"/>
                    <a:pt x="667" y="64"/>
                  </a:cubicBezTo>
                  <a:cubicBezTo>
                    <a:pt x="604" y="1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"/>
            <p:cNvSpPr/>
            <p:nvPr/>
          </p:nvSpPr>
          <p:spPr>
            <a:xfrm>
              <a:off x="5316450" y="14644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"/>
            <p:cNvSpPr/>
            <p:nvPr/>
          </p:nvSpPr>
          <p:spPr>
            <a:xfrm>
              <a:off x="5316450" y="14252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"/>
            <p:cNvSpPr/>
            <p:nvPr/>
          </p:nvSpPr>
          <p:spPr>
            <a:xfrm>
              <a:off x="531645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4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7" y="363"/>
                    <a:pt x="846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"/>
            <p:cNvSpPr/>
            <p:nvPr/>
          </p:nvSpPr>
          <p:spPr>
            <a:xfrm>
              <a:off x="5275800" y="2105400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0" y="0"/>
                  </a:moveTo>
                  <a:cubicBezTo>
                    <a:pt x="242" y="0"/>
                    <a:pt x="58" y="121"/>
                    <a:pt x="0" y="304"/>
                  </a:cubicBezTo>
                  <a:lnTo>
                    <a:pt x="724" y="121"/>
                  </a:lnTo>
                  <a:cubicBezTo>
                    <a:pt x="662" y="63"/>
                    <a:pt x="54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"/>
            <p:cNvSpPr/>
            <p:nvPr/>
          </p:nvSpPr>
          <p:spPr>
            <a:xfrm>
              <a:off x="527422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"/>
            <p:cNvSpPr/>
            <p:nvPr/>
          </p:nvSpPr>
          <p:spPr>
            <a:xfrm>
              <a:off x="52742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"/>
            <p:cNvSpPr/>
            <p:nvPr/>
          </p:nvSpPr>
          <p:spPr>
            <a:xfrm>
              <a:off x="52742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"/>
            <p:cNvSpPr/>
            <p:nvPr/>
          </p:nvSpPr>
          <p:spPr>
            <a:xfrm>
              <a:off x="52742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"/>
            <p:cNvSpPr/>
            <p:nvPr/>
          </p:nvSpPr>
          <p:spPr>
            <a:xfrm>
              <a:off x="52742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"/>
            <p:cNvSpPr/>
            <p:nvPr/>
          </p:nvSpPr>
          <p:spPr>
            <a:xfrm>
              <a:off x="52742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"/>
            <p:cNvSpPr/>
            <p:nvPr/>
          </p:nvSpPr>
          <p:spPr>
            <a:xfrm>
              <a:off x="52742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"/>
            <p:cNvSpPr/>
            <p:nvPr/>
          </p:nvSpPr>
          <p:spPr>
            <a:xfrm>
              <a:off x="52742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"/>
            <p:cNvSpPr/>
            <p:nvPr/>
          </p:nvSpPr>
          <p:spPr>
            <a:xfrm>
              <a:off x="52742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"/>
            <p:cNvSpPr/>
            <p:nvPr/>
          </p:nvSpPr>
          <p:spPr>
            <a:xfrm>
              <a:off x="52742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"/>
            <p:cNvSpPr/>
            <p:nvPr/>
          </p:nvSpPr>
          <p:spPr>
            <a:xfrm>
              <a:off x="52742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845" y="788"/>
                  </a:lnTo>
                  <a:cubicBezTo>
                    <a:pt x="908" y="725"/>
                    <a:pt x="966" y="604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"/>
            <p:cNvSpPr/>
            <p:nvPr/>
          </p:nvSpPr>
          <p:spPr>
            <a:xfrm>
              <a:off x="52742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"/>
            <p:cNvSpPr/>
            <p:nvPr/>
          </p:nvSpPr>
          <p:spPr>
            <a:xfrm>
              <a:off x="52742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"/>
            <p:cNvSpPr/>
            <p:nvPr/>
          </p:nvSpPr>
          <p:spPr>
            <a:xfrm>
              <a:off x="52742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"/>
            <p:cNvSpPr/>
            <p:nvPr/>
          </p:nvSpPr>
          <p:spPr>
            <a:xfrm>
              <a:off x="5232000" y="210540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545"/>
                    <a:pt x="63" y="603"/>
                    <a:pt x="63" y="666"/>
                  </a:cubicBezTo>
                  <a:lnTo>
                    <a:pt x="966" y="483"/>
                  </a:ln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"/>
            <p:cNvSpPr/>
            <p:nvPr/>
          </p:nvSpPr>
          <p:spPr>
            <a:xfrm>
              <a:off x="52320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"/>
            <p:cNvSpPr/>
            <p:nvPr/>
          </p:nvSpPr>
          <p:spPr>
            <a:xfrm>
              <a:off x="52320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"/>
            <p:cNvSpPr/>
            <p:nvPr/>
          </p:nvSpPr>
          <p:spPr>
            <a:xfrm>
              <a:off x="52320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"/>
            <p:cNvSpPr/>
            <p:nvPr/>
          </p:nvSpPr>
          <p:spPr>
            <a:xfrm>
              <a:off x="52320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"/>
            <p:cNvSpPr/>
            <p:nvPr/>
          </p:nvSpPr>
          <p:spPr>
            <a:xfrm>
              <a:off x="52320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"/>
            <p:cNvSpPr/>
            <p:nvPr/>
          </p:nvSpPr>
          <p:spPr>
            <a:xfrm>
              <a:off x="52320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"/>
            <p:cNvSpPr/>
            <p:nvPr/>
          </p:nvSpPr>
          <p:spPr>
            <a:xfrm>
              <a:off x="52320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"/>
            <p:cNvSpPr/>
            <p:nvPr/>
          </p:nvSpPr>
          <p:spPr>
            <a:xfrm>
              <a:off x="52320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"/>
            <p:cNvSpPr/>
            <p:nvPr/>
          </p:nvSpPr>
          <p:spPr>
            <a:xfrm>
              <a:off x="52320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"/>
            <p:cNvSpPr/>
            <p:nvPr/>
          </p:nvSpPr>
          <p:spPr>
            <a:xfrm>
              <a:off x="52320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"/>
            <p:cNvSpPr/>
            <p:nvPr/>
          </p:nvSpPr>
          <p:spPr>
            <a:xfrm>
              <a:off x="5233575" y="1544300"/>
              <a:ext cx="15100" cy="9075"/>
            </a:xfrm>
            <a:custGeom>
              <a:avLst/>
              <a:gdLst/>
              <a:ahLst/>
              <a:cxnLst/>
              <a:rect l="l" t="t" r="r" b="b"/>
              <a:pathLst>
                <a:path w="604" h="363" extrusionOk="0">
                  <a:moveTo>
                    <a:pt x="420" y="1"/>
                  </a:moveTo>
                  <a:cubicBezTo>
                    <a:pt x="241" y="1"/>
                    <a:pt x="58" y="184"/>
                    <a:pt x="0" y="363"/>
                  </a:cubicBezTo>
                  <a:cubicBezTo>
                    <a:pt x="179" y="242"/>
                    <a:pt x="420" y="184"/>
                    <a:pt x="603" y="63"/>
                  </a:cubicBezTo>
                  <a:cubicBezTo>
                    <a:pt x="541" y="63"/>
                    <a:pt x="483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"/>
            <p:cNvSpPr/>
            <p:nvPr/>
          </p:nvSpPr>
          <p:spPr>
            <a:xfrm>
              <a:off x="52320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"/>
            <p:cNvSpPr/>
            <p:nvPr/>
          </p:nvSpPr>
          <p:spPr>
            <a:xfrm>
              <a:off x="52320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"/>
            <p:cNvSpPr/>
            <p:nvPr/>
          </p:nvSpPr>
          <p:spPr>
            <a:xfrm>
              <a:off x="52320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"/>
            <p:cNvSpPr/>
            <p:nvPr/>
          </p:nvSpPr>
          <p:spPr>
            <a:xfrm>
              <a:off x="523357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299" y="363"/>
                    <a:pt x="420" y="363"/>
                  </a:cubicBezTo>
                  <a:cubicBezTo>
                    <a:pt x="661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"/>
            <p:cNvSpPr/>
            <p:nvPr/>
          </p:nvSpPr>
          <p:spPr>
            <a:xfrm>
              <a:off x="519132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179" y="907"/>
                    <a:pt x="242" y="907"/>
                    <a:pt x="363" y="965"/>
                  </a:cubicBezTo>
                  <a:cubicBezTo>
                    <a:pt x="483" y="907"/>
                    <a:pt x="604" y="907"/>
                    <a:pt x="725" y="845"/>
                  </a:cubicBezTo>
                  <a:cubicBezTo>
                    <a:pt x="845" y="787"/>
                    <a:pt x="966" y="666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"/>
            <p:cNvSpPr/>
            <p:nvPr/>
          </p:nvSpPr>
          <p:spPr>
            <a:xfrm>
              <a:off x="51913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"/>
            <p:cNvSpPr/>
            <p:nvPr/>
          </p:nvSpPr>
          <p:spPr>
            <a:xfrm>
              <a:off x="51913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"/>
            <p:cNvSpPr/>
            <p:nvPr/>
          </p:nvSpPr>
          <p:spPr>
            <a:xfrm>
              <a:off x="51913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"/>
            <p:cNvSpPr/>
            <p:nvPr/>
          </p:nvSpPr>
          <p:spPr>
            <a:xfrm>
              <a:off x="51913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"/>
            <p:cNvSpPr/>
            <p:nvPr/>
          </p:nvSpPr>
          <p:spPr>
            <a:xfrm>
              <a:off x="51913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"/>
            <p:cNvSpPr/>
            <p:nvPr/>
          </p:nvSpPr>
          <p:spPr>
            <a:xfrm>
              <a:off x="51913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"/>
            <p:cNvSpPr/>
            <p:nvPr/>
          </p:nvSpPr>
          <p:spPr>
            <a:xfrm>
              <a:off x="51913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"/>
            <p:cNvSpPr/>
            <p:nvPr/>
          </p:nvSpPr>
          <p:spPr>
            <a:xfrm>
              <a:off x="51913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"/>
            <p:cNvSpPr/>
            <p:nvPr/>
          </p:nvSpPr>
          <p:spPr>
            <a:xfrm>
              <a:off x="51913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"/>
            <p:cNvSpPr/>
            <p:nvPr/>
          </p:nvSpPr>
          <p:spPr>
            <a:xfrm>
              <a:off x="5191325" y="17072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179" y="0"/>
                  </a:moveTo>
                  <a:cubicBezTo>
                    <a:pt x="59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83" y="63"/>
                  </a:cubicBezTo>
                  <a:cubicBezTo>
                    <a:pt x="541" y="63"/>
                    <a:pt x="363" y="63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"/>
            <p:cNvSpPr/>
            <p:nvPr/>
          </p:nvSpPr>
          <p:spPr>
            <a:xfrm>
              <a:off x="51913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00" y="966"/>
                    <a:pt x="421" y="966"/>
                  </a:cubicBezTo>
                  <a:cubicBezTo>
                    <a:pt x="541" y="908"/>
                    <a:pt x="725" y="845"/>
                    <a:pt x="845" y="787"/>
                  </a:cubicBezTo>
                  <a:cubicBezTo>
                    <a:pt x="903" y="667"/>
                    <a:pt x="966" y="604"/>
                    <a:pt x="966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"/>
            <p:cNvSpPr/>
            <p:nvPr/>
          </p:nvSpPr>
          <p:spPr>
            <a:xfrm>
              <a:off x="51913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"/>
            <p:cNvSpPr/>
            <p:nvPr/>
          </p:nvSpPr>
          <p:spPr>
            <a:xfrm>
              <a:off x="51913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"/>
            <p:cNvSpPr/>
            <p:nvPr/>
          </p:nvSpPr>
          <p:spPr>
            <a:xfrm>
              <a:off x="519132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"/>
            <p:cNvSpPr/>
            <p:nvPr/>
          </p:nvSpPr>
          <p:spPr>
            <a:xfrm>
              <a:off x="519132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"/>
            <p:cNvSpPr/>
            <p:nvPr/>
          </p:nvSpPr>
          <p:spPr>
            <a:xfrm>
              <a:off x="5149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"/>
            <p:cNvSpPr/>
            <p:nvPr/>
          </p:nvSpPr>
          <p:spPr>
            <a:xfrm>
              <a:off x="5149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"/>
            <p:cNvSpPr/>
            <p:nvPr/>
          </p:nvSpPr>
          <p:spPr>
            <a:xfrm>
              <a:off x="5149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"/>
            <p:cNvSpPr/>
            <p:nvPr/>
          </p:nvSpPr>
          <p:spPr>
            <a:xfrm>
              <a:off x="5149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"/>
            <p:cNvSpPr/>
            <p:nvPr/>
          </p:nvSpPr>
          <p:spPr>
            <a:xfrm>
              <a:off x="5149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"/>
            <p:cNvSpPr/>
            <p:nvPr/>
          </p:nvSpPr>
          <p:spPr>
            <a:xfrm>
              <a:off x="5149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"/>
            <p:cNvSpPr/>
            <p:nvPr/>
          </p:nvSpPr>
          <p:spPr>
            <a:xfrm>
              <a:off x="5149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"/>
            <p:cNvSpPr/>
            <p:nvPr/>
          </p:nvSpPr>
          <p:spPr>
            <a:xfrm>
              <a:off x="5149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"/>
            <p:cNvSpPr/>
            <p:nvPr/>
          </p:nvSpPr>
          <p:spPr>
            <a:xfrm>
              <a:off x="5149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"/>
            <p:cNvSpPr/>
            <p:nvPr/>
          </p:nvSpPr>
          <p:spPr>
            <a:xfrm>
              <a:off x="5149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"/>
            <p:cNvSpPr/>
            <p:nvPr/>
          </p:nvSpPr>
          <p:spPr>
            <a:xfrm>
              <a:off x="5149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"/>
            <p:cNvSpPr/>
            <p:nvPr/>
          </p:nvSpPr>
          <p:spPr>
            <a:xfrm>
              <a:off x="5149100" y="158507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242" y="363"/>
                    <a:pt x="483" y="179"/>
                    <a:pt x="724" y="59"/>
                  </a:cubicBezTo>
                  <a:cubicBezTo>
                    <a:pt x="604" y="1"/>
                    <a:pt x="541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"/>
            <p:cNvSpPr/>
            <p:nvPr/>
          </p:nvSpPr>
          <p:spPr>
            <a:xfrm>
              <a:off x="51491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"/>
            <p:cNvSpPr/>
            <p:nvPr/>
          </p:nvSpPr>
          <p:spPr>
            <a:xfrm>
              <a:off x="51491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"/>
            <p:cNvSpPr/>
            <p:nvPr/>
          </p:nvSpPr>
          <p:spPr>
            <a:xfrm>
              <a:off x="51491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"/>
            <p:cNvSpPr/>
            <p:nvPr/>
          </p:nvSpPr>
          <p:spPr>
            <a:xfrm>
              <a:off x="51491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"/>
            <p:cNvSpPr/>
            <p:nvPr/>
          </p:nvSpPr>
          <p:spPr>
            <a:xfrm>
              <a:off x="51505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"/>
            <p:cNvSpPr/>
            <p:nvPr/>
          </p:nvSpPr>
          <p:spPr>
            <a:xfrm>
              <a:off x="510832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"/>
            <p:cNvSpPr/>
            <p:nvPr/>
          </p:nvSpPr>
          <p:spPr>
            <a:xfrm>
              <a:off x="510832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"/>
            <p:cNvSpPr/>
            <p:nvPr/>
          </p:nvSpPr>
          <p:spPr>
            <a:xfrm>
              <a:off x="510832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"/>
            <p:cNvSpPr/>
            <p:nvPr/>
          </p:nvSpPr>
          <p:spPr>
            <a:xfrm>
              <a:off x="510832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"/>
            <p:cNvSpPr/>
            <p:nvPr/>
          </p:nvSpPr>
          <p:spPr>
            <a:xfrm>
              <a:off x="510832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"/>
            <p:cNvSpPr/>
            <p:nvPr/>
          </p:nvSpPr>
          <p:spPr>
            <a:xfrm>
              <a:off x="510832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"/>
            <p:cNvSpPr/>
            <p:nvPr/>
          </p:nvSpPr>
          <p:spPr>
            <a:xfrm>
              <a:off x="510832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"/>
            <p:cNvSpPr/>
            <p:nvPr/>
          </p:nvSpPr>
          <p:spPr>
            <a:xfrm>
              <a:off x="510832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"/>
            <p:cNvSpPr/>
            <p:nvPr/>
          </p:nvSpPr>
          <p:spPr>
            <a:xfrm>
              <a:off x="510832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"/>
            <p:cNvSpPr/>
            <p:nvPr/>
          </p:nvSpPr>
          <p:spPr>
            <a:xfrm>
              <a:off x="510832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"/>
            <p:cNvSpPr/>
            <p:nvPr/>
          </p:nvSpPr>
          <p:spPr>
            <a:xfrm>
              <a:off x="510832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"/>
            <p:cNvSpPr/>
            <p:nvPr/>
          </p:nvSpPr>
          <p:spPr>
            <a:xfrm>
              <a:off x="5108325" y="1666525"/>
              <a:ext cx="19675" cy="22600"/>
            </a:xfrm>
            <a:custGeom>
              <a:avLst/>
              <a:gdLst/>
              <a:ahLst/>
              <a:cxnLst/>
              <a:rect l="l" t="t" r="r" b="b"/>
              <a:pathLst>
                <a:path w="787" h="904" extrusionOk="0">
                  <a:moveTo>
                    <a:pt x="241" y="1"/>
                  </a:moveTo>
                  <a:cubicBezTo>
                    <a:pt x="121" y="59"/>
                    <a:pt x="0" y="242"/>
                    <a:pt x="0" y="421"/>
                  </a:cubicBezTo>
                  <a:cubicBezTo>
                    <a:pt x="0" y="541"/>
                    <a:pt x="0" y="662"/>
                    <a:pt x="121" y="783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03" y="903"/>
                    <a:pt x="666" y="845"/>
                    <a:pt x="787" y="783"/>
                  </a:cubicBezTo>
                  <a:cubicBezTo>
                    <a:pt x="546" y="541"/>
                    <a:pt x="362" y="363"/>
                    <a:pt x="304" y="59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"/>
            <p:cNvSpPr/>
            <p:nvPr/>
          </p:nvSpPr>
          <p:spPr>
            <a:xfrm>
              <a:off x="5108325" y="1625750"/>
              <a:ext cx="13650" cy="21150"/>
            </a:xfrm>
            <a:custGeom>
              <a:avLst/>
              <a:gdLst/>
              <a:ahLst/>
              <a:cxnLst/>
              <a:rect l="l" t="t" r="r" b="b"/>
              <a:pathLst>
                <a:path w="546" h="846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lnTo>
                    <a:pt x="184" y="845"/>
                  </a:lnTo>
                  <a:cubicBezTo>
                    <a:pt x="241" y="546"/>
                    <a:pt x="362" y="242"/>
                    <a:pt x="54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"/>
            <p:cNvSpPr/>
            <p:nvPr/>
          </p:nvSpPr>
          <p:spPr>
            <a:xfrm>
              <a:off x="510832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"/>
            <p:cNvSpPr/>
            <p:nvPr/>
          </p:nvSpPr>
          <p:spPr>
            <a:xfrm>
              <a:off x="510832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"/>
            <p:cNvSpPr/>
            <p:nvPr/>
          </p:nvSpPr>
          <p:spPr>
            <a:xfrm>
              <a:off x="510832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"/>
            <p:cNvSpPr/>
            <p:nvPr/>
          </p:nvSpPr>
          <p:spPr>
            <a:xfrm>
              <a:off x="510832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"/>
            <p:cNvSpPr/>
            <p:nvPr/>
          </p:nvSpPr>
          <p:spPr>
            <a:xfrm>
              <a:off x="510832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"/>
            <p:cNvSpPr/>
            <p:nvPr/>
          </p:nvSpPr>
          <p:spPr>
            <a:xfrm>
              <a:off x="51083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"/>
            <p:cNvSpPr/>
            <p:nvPr/>
          </p:nvSpPr>
          <p:spPr>
            <a:xfrm>
              <a:off x="50660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"/>
            <p:cNvSpPr/>
            <p:nvPr/>
          </p:nvSpPr>
          <p:spPr>
            <a:xfrm>
              <a:off x="50660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"/>
            <p:cNvSpPr/>
            <p:nvPr/>
          </p:nvSpPr>
          <p:spPr>
            <a:xfrm>
              <a:off x="50660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"/>
            <p:cNvSpPr/>
            <p:nvPr/>
          </p:nvSpPr>
          <p:spPr>
            <a:xfrm>
              <a:off x="50660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"/>
            <p:cNvSpPr/>
            <p:nvPr/>
          </p:nvSpPr>
          <p:spPr>
            <a:xfrm>
              <a:off x="50660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"/>
            <p:cNvSpPr/>
            <p:nvPr/>
          </p:nvSpPr>
          <p:spPr>
            <a:xfrm>
              <a:off x="50660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"/>
            <p:cNvSpPr/>
            <p:nvPr/>
          </p:nvSpPr>
          <p:spPr>
            <a:xfrm>
              <a:off x="50660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"/>
            <p:cNvSpPr/>
            <p:nvPr/>
          </p:nvSpPr>
          <p:spPr>
            <a:xfrm>
              <a:off x="50660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"/>
            <p:cNvSpPr/>
            <p:nvPr/>
          </p:nvSpPr>
          <p:spPr>
            <a:xfrm>
              <a:off x="50660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"/>
            <p:cNvSpPr/>
            <p:nvPr/>
          </p:nvSpPr>
          <p:spPr>
            <a:xfrm>
              <a:off x="50660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"/>
            <p:cNvSpPr/>
            <p:nvPr/>
          </p:nvSpPr>
          <p:spPr>
            <a:xfrm>
              <a:off x="50660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"/>
            <p:cNvSpPr/>
            <p:nvPr/>
          </p:nvSpPr>
          <p:spPr>
            <a:xfrm>
              <a:off x="50660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"/>
            <p:cNvSpPr/>
            <p:nvPr/>
          </p:nvSpPr>
          <p:spPr>
            <a:xfrm>
              <a:off x="50660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"/>
            <p:cNvSpPr/>
            <p:nvPr/>
          </p:nvSpPr>
          <p:spPr>
            <a:xfrm>
              <a:off x="50660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"/>
            <p:cNvSpPr/>
            <p:nvPr/>
          </p:nvSpPr>
          <p:spPr>
            <a:xfrm>
              <a:off x="50660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"/>
            <p:cNvSpPr/>
            <p:nvPr/>
          </p:nvSpPr>
          <p:spPr>
            <a:xfrm>
              <a:off x="50660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"/>
            <p:cNvSpPr/>
            <p:nvPr/>
          </p:nvSpPr>
          <p:spPr>
            <a:xfrm>
              <a:off x="50660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"/>
            <p:cNvSpPr/>
            <p:nvPr/>
          </p:nvSpPr>
          <p:spPr>
            <a:xfrm>
              <a:off x="50660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"/>
            <p:cNvSpPr/>
            <p:nvPr/>
          </p:nvSpPr>
          <p:spPr>
            <a:xfrm>
              <a:off x="5066075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64" y="63"/>
                    <a:pt x="64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"/>
            <p:cNvSpPr/>
            <p:nvPr/>
          </p:nvSpPr>
          <p:spPr>
            <a:xfrm>
              <a:off x="5032900" y="2146175"/>
              <a:ext cx="6050" cy="25"/>
            </a:xfrm>
            <a:custGeom>
              <a:avLst/>
              <a:gdLst/>
              <a:ahLst/>
              <a:cxnLst/>
              <a:rect l="l" t="t" r="r" b="b"/>
              <a:pathLst>
                <a:path w="242" h="1" extrusionOk="0">
                  <a:moveTo>
                    <a:pt x="121" y="0"/>
                  </a:moveTo>
                  <a:lnTo>
                    <a:pt x="1" y="0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"/>
            <p:cNvSpPr/>
            <p:nvPr/>
          </p:nvSpPr>
          <p:spPr>
            <a:xfrm>
              <a:off x="50238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"/>
            <p:cNvSpPr/>
            <p:nvPr/>
          </p:nvSpPr>
          <p:spPr>
            <a:xfrm>
              <a:off x="50238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6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"/>
            <p:cNvSpPr/>
            <p:nvPr/>
          </p:nvSpPr>
          <p:spPr>
            <a:xfrm>
              <a:off x="50238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"/>
            <p:cNvSpPr/>
            <p:nvPr/>
          </p:nvSpPr>
          <p:spPr>
            <a:xfrm>
              <a:off x="50238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"/>
            <p:cNvSpPr/>
            <p:nvPr/>
          </p:nvSpPr>
          <p:spPr>
            <a:xfrm>
              <a:off x="50238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"/>
            <p:cNvSpPr/>
            <p:nvPr/>
          </p:nvSpPr>
          <p:spPr>
            <a:xfrm>
              <a:off x="50238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"/>
            <p:cNvSpPr/>
            <p:nvPr/>
          </p:nvSpPr>
          <p:spPr>
            <a:xfrm>
              <a:off x="50238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"/>
            <p:cNvSpPr/>
            <p:nvPr/>
          </p:nvSpPr>
          <p:spPr>
            <a:xfrm>
              <a:off x="50238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"/>
            <p:cNvSpPr/>
            <p:nvPr/>
          </p:nvSpPr>
          <p:spPr>
            <a:xfrm>
              <a:off x="50238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6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"/>
            <p:cNvSpPr/>
            <p:nvPr/>
          </p:nvSpPr>
          <p:spPr>
            <a:xfrm>
              <a:off x="50238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"/>
            <p:cNvSpPr/>
            <p:nvPr/>
          </p:nvSpPr>
          <p:spPr>
            <a:xfrm>
              <a:off x="50238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"/>
            <p:cNvSpPr/>
            <p:nvPr/>
          </p:nvSpPr>
          <p:spPr>
            <a:xfrm>
              <a:off x="50238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"/>
            <p:cNvSpPr/>
            <p:nvPr/>
          </p:nvSpPr>
          <p:spPr>
            <a:xfrm>
              <a:off x="50238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"/>
            <p:cNvSpPr/>
            <p:nvPr/>
          </p:nvSpPr>
          <p:spPr>
            <a:xfrm>
              <a:off x="50238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"/>
            <p:cNvSpPr/>
            <p:nvPr/>
          </p:nvSpPr>
          <p:spPr>
            <a:xfrm>
              <a:off x="50238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"/>
            <p:cNvSpPr/>
            <p:nvPr/>
          </p:nvSpPr>
          <p:spPr>
            <a:xfrm>
              <a:off x="50238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"/>
            <p:cNvSpPr/>
            <p:nvPr/>
          </p:nvSpPr>
          <p:spPr>
            <a:xfrm>
              <a:off x="50238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"/>
            <p:cNvSpPr/>
            <p:nvPr/>
          </p:nvSpPr>
          <p:spPr>
            <a:xfrm>
              <a:off x="50238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"/>
            <p:cNvSpPr/>
            <p:nvPr/>
          </p:nvSpPr>
          <p:spPr>
            <a:xfrm>
              <a:off x="50254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362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"/>
            <p:cNvSpPr/>
            <p:nvPr/>
          </p:nvSpPr>
          <p:spPr>
            <a:xfrm>
              <a:off x="49831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"/>
            <p:cNvSpPr/>
            <p:nvPr/>
          </p:nvSpPr>
          <p:spPr>
            <a:xfrm>
              <a:off x="49831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180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2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"/>
            <p:cNvSpPr/>
            <p:nvPr/>
          </p:nvSpPr>
          <p:spPr>
            <a:xfrm>
              <a:off x="49831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"/>
            <p:cNvSpPr/>
            <p:nvPr/>
          </p:nvSpPr>
          <p:spPr>
            <a:xfrm>
              <a:off x="49831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180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"/>
            <p:cNvSpPr/>
            <p:nvPr/>
          </p:nvSpPr>
          <p:spPr>
            <a:xfrm>
              <a:off x="49831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"/>
            <p:cNvSpPr/>
            <p:nvPr/>
          </p:nvSpPr>
          <p:spPr>
            <a:xfrm>
              <a:off x="49831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"/>
            <p:cNvSpPr/>
            <p:nvPr/>
          </p:nvSpPr>
          <p:spPr>
            <a:xfrm>
              <a:off x="49831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"/>
            <p:cNvSpPr/>
            <p:nvPr/>
          </p:nvSpPr>
          <p:spPr>
            <a:xfrm>
              <a:off x="49831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"/>
            <p:cNvSpPr/>
            <p:nvPr/>
          </p:nvSpPr>
          <p:spPr>
            <a:xfrm>
              <a:off x="49831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"/>
            <p:cNvSpPr/>
            <p:nvPr/>
          </p:nvSpPr>
          <p:spPr>
            <a:xfrm>
              <a:off x="49831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"/>
            <p:cNvSpPr/>
            <p:nvPr/>
          </p:nvSpPr>
          <p:spPr>
            <a:xfrm>
              <a:off x="49831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"/>
            <p:cNvSpPr/>
            <p:nvPr/>
          </p:nvSpPr>
          <p:spPr>
            <a:xfrm>
              <a:off x="49831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"/>
            <p:cNvSpPr/>
            <p:nvPr/>
          </p:nvSpPr>
          <p:spPr>
            <a:xfrm>
              <a:off x="49831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"/>
            <p:cNvSpPr/>
            <p:nvPr/>
          </p:nvSpPr>
          <p:spPr>
            <a:xfrm>
              <a:off x="49831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"/>
            <p:cNvSpPr/>
            <p:nvPr/>
          </p:nvSpPr>
          <p:spPr>
            <a:xfrm>
              <a:off x="49831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"/>
            <p:cNvSpPr/>
            <p:nvPr/>
          </p:nvSpPr>
          <p:spPr>
            <a:xfrm>
              <a:off x="49831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"/>
            <p:cNvSpPr/>
            <p:nvPr/>
          </p:nvSpPr>
          <p:spPr>
            <a:xfrm>
              <a:off x="49831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"/>
            <p:cNvSpPr/>
            <p:nvPr/>
          </p:nvSpPr>
          <p:spPr>
            <a:xfrm>
              <a:off x="49831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"/>
            <p:cNvSpPr/>
            <p:nvPr/>
          </p:nvSpPr>
          <p:spPr>
            <a:xfrm>
              <a:off x="49831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2" y="363"/>
                    <a:pt x="846" y="184"/>
                    <a:pt x="9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"/>
            <p:cNvSpPr/>
            <p:nvPr/>
          </p:nvSpPr>
          <p:spPr>
            <a:xfrm>
              <a:off x="4940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"/>
            <p:cNvSpPr/>
            <p:nvPr/>
          </p:nvSpPr>
          <p:spPr>
            <a:xfrm>
              <a:off x="4940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"/>
            <p:cNvSpPr/>
            <p:nvPr/>
          </p:nvSpPr>
          <p:spPr>
            <a:xfrm>
              <a:off x="4940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"/>
            <p:cNvSpPr/>
            <p:nvPr/>
          </p:nvSpPr>
          <p:spPr>
            <a:xfrm>
              <a:off x="4940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"/>
            <p:cNvSpPr/>
            <p:nvPr/>
          </p:nvSpPr>
          <p:spPr>
            <a:xfrm>
              <a:off x="4940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"/>
            <p:cNvSpPr/>
            <p:nvPr/>
          </p:nvSpPr>
          <p:spPr>
            <a:xfrm>
              <a:off x="4940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"/>
            <p:cNvSpPr/>
            <p:nvPr/>
          </p:nvSpPr>
          <p:spPr>
            <a:xfrm>
              <a:off x="4940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"/>
            <p:cNvSpPr/>
            <p:nvPr/>
          </p:nvSpPr>
          <p:spPr>
            <a:xfrm>
              <a:off x="4940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"/>
            <p:cNvSpPr/>
            <p:nvPr/>
          </p:nvSpPr>
          <p:spPr>
            <a:xfrm>
              <a:off x="4940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"/>
            <p:cNvSpPr/>
            <p:nvPr/>
          </p:nvSpPr>
          <p:spPr>
            <a:xfrm>
              <a:off x="4940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"/>
            <p:cNvSpPr/>
            <p:nvPr/>
          </p:nvSpPr>
          <p:spPr>
            <a:xfrm>
              <a:off x="4940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"/>
            <p:cNvSpPr/>
            <p:nvPr/>
          </p:nvSpPr>
          <p:spPr>
            <a:xfrm>
              <a:off x="4940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"/>
            <p:cNvSpPr/>
            <p:nvPr/>
          </p:nvSpPr>
          <p:spPr>
            <a:xfrm>
              <a:off x="4940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"/>
            <p:cNvSpPr/>
            <p:nvPr/>
          </p:nvSpPr>
          <p:spPr>
            <a:xfrm>
              <a:off x="4940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"/>
            <p:cNvSpPr/>
            <p:nvPr/>
          </p:nvSpPr>
          <p:spPr>
            <a:xfrm>
              <a:off x="4940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"/>
            <p:cNvSpPr/>
            <p:nvPr/>
          </p:nvSpPr>
          <p:spPr>
            <a:xfrm>
              <a:off x="4940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"/>
            <p:cNvSpPr/>
            <p:nvPr/>
          </p:nvSpPr>
          <p:spPr>
            <a:xfrm>
              <a:off x="4940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"/>
            <p:cNvSpPr/>
            <p:nvPr/>
          </p:nvSpPr>
          <p:spPr>
            <a:xfrm>
              <a:off x="4940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"/>
            <p:cNvSpPr/>
            <p:nvPr/>
          </p:nvSpPr>
          <p:spPr>
            <a:xfrm>
              <a:off x="49424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184" y="305"/>
                    <a:pt x="305" y="363"/>
                    <a:pt x="425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"/>
            <p:cNvSpPr/>
            <p:nvPr/>
          </p:nvSpPr>
          <p:spPr>
            <a:xfrm>
              <a:off x="490017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"/>
            <p:cNvSpPr/>
            <p:nvPr/>
          </p:nvSpPr>
          <p:spPr>
            <a:xfrm>
              <a:off x="490017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"/>
            <p:cNvSpPr/>
            <p:nvPr/>
          </p:nvSpPr>
          <p:spPr>
            <a:xfrm>
              <a:off x="490017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"/>
            <p:cNvSpPr/>
            <p:nvPr/>
          </p:nvSpPr>
          <p:spPr>
            <a:xfrm>
              <a:off x="490017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"/>
            <p:cNvSpPr/>
            <p:nvPr/>
          </p:nvSpPr>
          <p:spPr>
            <a:xfrm>
              <a:off x="490017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"/>
            <p:cNvSpPr/>
            <p:nvPr/>
          </p:nvSpPr>
          <p:spPr>
            <a:xfrm>
              <a:off x="490017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"/>
            <p:cNvSpPr/>
            <p:nvPr/>
          </p:nvSpPr>
          <p:spPr>
            <a:xfrm>
              <a:off x="490017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"/>
            <p:cNvSpPr/>
            <p:nvPr/>
          </p:nvSpPr>
          <p:spPr>
            <a:xfrm>
              <a:off x="490017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"/>
            <p:cNvSpPr/>
            <p:nvPr/>
          </p:nvSpPr>
          <p:spPr>
            <a:xfrm>
              <a:off x="490017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"/>
            <p:cNvSpPr/>
            <p:nvPr/>
          </p:nvSpPr>
          <p:spPr>
            <a:xfrm>
              <a:off x="490017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"/>
            <p:cNvSpPr/>
            <p:nvPr/>
          </p:nvSpPr>
          <p:spPr>
            <a:xfrm>
              <a:off x="490017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"/>
            <p:cNvSpPr/>
            <p:nvPr/>
          </p:nvSpPr>
          <p:spPr>
            <a:xfrm>
              <a:off x="4900175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"/>
            <p:cNvSpPr/>
            <p:nvPr/>
          </p:nvSpPr>
          <p:spPr>
            <a:xfrm>
              <a:off x="4900175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"/>
            <p:cNvSpPr/>
            <p:nvPr/>
          </p:nvSpPr>
          <p:spPr>
            <a:xfrm>
              <a:off x="490017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"/>
            <p:cNvSpPr/>
            <p:nvPr/>
          </p:nvSpPr>
          <p:spPr>
            <a:xfrm>
              <a:off x="490017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"/>
            <p:cNvSpPr/>
            <p:nvPr/>
          </p:nvSpPr>
          <p:spPr>
            <a:xfrm>
              <a:off x="490017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"/>
            <p:cNvSpPr/>
            <p:nvPr/>
          </p:nvSpPr>
          <p:spPr>
            <a:xfrm>
              <a:off x="490017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"/>
            <p:cNvSpPr/>
            <p:nvPr/>
          </p:nvSpPr>
          <p:spPr>
            <a:xfrm>
              <a:off x="490017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"/>
            <p:cNvSpPr/>
            <p:nvPr/>
          </p:nvSpPr>
          <p:spPr>
            <a:xfrm>
              <a:off x="49001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"/>
            <p:cNvSpPr/>
            <p:nvPr/>
          </p:nvSpPr>
          <p:spPr>
            <a:xfrm>
              <a:off x="4857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304" y="907"/>
                    <a:pt x="425" y="907"/>
                    <a:pt x="603" y="965"/>
                  </a:cubicBezTo>
                  <a:cubicBezTo>
                    <a:pt x="787" y="907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"/>
            <p:cNvSpPr/>
            <p:nvPr/>
          </p:nvSpPr>
          <p:spPr>
            <a:xfrm>
              <a:off x="4857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"/>
            <p:cNvSpPr/>
            <p:nvPr/>
          </p:nvSpPr>
          <p:spPr>
            <a:xfrm>
              <a:off x="4857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"/>
            <p:cNvSpPr/>
            <p:nvPr/>
          </p:nvSpPr>
          <p:spPr>
            <a:xfrm>
              <a:off x="4857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"/>
            <p:cNvSpPr/>
            <p:nvPr/>
          </p:nvSpPr>
          <p:spPr>
            <a:xfrm>
              <a:off x="4857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"/>
            <p:cNvSpPr/>
            <p:nvPr/>
          </p:nvSpPr>
          <p:spPr>
            <a:xfrm>
              <a:off x="4857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"/>
            <p:cNvSpPr/>
            <p:nvPr/>
          </p:nvSpPr>
          <p:spPr>
            <a:xfrm>
              <a:off x="4857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"/>
            <p:cNvSpPr/>
            <p:nvPr/>
          </p:nvSpPr>
          <p:spPr>
            <a:xfrm>
              <a:off x="4857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"/>
            <p:cNvSpPr/>
            <p:nvPr/>
          </p:nvSpPr>
          <p:spPr>
            <a:xfrm>
              <a:off x="4857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"/>
            <p:cNvSpPr/>
            <p:nvPr/>
          </p:nvSpPr>
          <p:spPr>
            <a:xfrm>
              <a:off x="4857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"/>
            <p:cNvSpPr/>
            <p:nvPr/>
          </p:nvSpPr>
          <p:spPr>
            <a:xfrm>
              <a:off x="4857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"/>
            <p:cNvSpPr/>
            <p:nvPr/>
          </p:nvSpPr>
          <p:spPr>
            <a:xfrm>
              <a:off x="4857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"/>
            <p:cNvSpPr/>
            <p:nvPr/>
          </p:nvSpPr>
          <p:spPr>
            <a:xfrm>
              <a:off x="4857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"/>
            <p:cNvSpPr/>
            <p:nvPr/>
          </p:nvSpPr>
          <p:spPr>
            <a:xfrm>
              <a:off x="4857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"/>
            <p:cNvSpPr/>
            <p:nvPr/>
          </p:nvSpPr>
          <p:spPr>
            <a:xfrm>
              <a:off x="4857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"/>
            <p:cNvSpPr/>
            <p:nvPr/>
          </p:nvSpPr>
          <p:spPr>
            <a:xfrm>
              <a:off x="4857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"/>
            <p:cNvSpPr/>
            <p:nvPr/>
          </p:nvSpPr>
          <p:spPr>
            <a:xfrm>
              <a:off x="4857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"/>
            <p:cNvSpPr/>
            <p:nvPr/>
          </p:nvSpPr>
          <p:spPr>
            <a:xfrm>
              <a:off x="4857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"/>
            <p:cNvSpPr/>
            <p:nvPr/>
          </p:nvSpPr>
          <p:spPr>
            <a:xfrm>
              <a:off x="48579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121" y="184"/>
                    <a:pt x="183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"/>
            <p:cNvSpPr/>
            <p:nvPr/>
          </p:nvSpPr>
          <p:spPr>
            <a:xfrm>
              <a:off x="4817275" y="210540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20" y="0"/>
                  </a:moveTo>
                  <a:cubicBezTo>
                    <a:pt x="242" y="0"/>
                    <a:pt x="121" y="121"/>
                    <a:pt x="0" y="304"/>
                  </a:cubicBezTo>
                  <a:cubicBezTo>
                    <a:pt x="300" y="362"/>
                    <a:pt x="604" y="483"/>
                    <a:pt x="903" y="603"/>
                  </a:cubicBezTo>
                  <a:lnTo>
                    <a:pt x="903" y="483"/>
                  </a:ln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"/>
            <p:cNvSpPr/>
            <p:nvPr/>
          </p:nvSpPr>
          <p:spPr>
            <a:xfrm>
              <a:off x="4815700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"/>
            <p:cNvSpPr/>
            <p:nvPr/>
          </p:nvSpPr>
          <p:spPr>
            <a:xfrm>
              <a:off x="48157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"/>
            <p:cNvSpPr/>
            <p:nvPr/>
          </p:nvSpPr>
          <p:spPr>
            <a:xfrm>
              <a:off x="48157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"/>
            <p:cNvSpPr/>
            <p:nvPr/>
          </p:nvSpPr>
          <p:spPr>
            <a:xfrm>
              <a:off x="48157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"/>
            <p:cNvSpPr/>
            <p:nvPr/>
          </p:nvSpPr>
          <p:spPr>
            <a:xfrm>
              <a:off x="48157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"/>
            <p:cNvSpPr/>
            <p:nvPr/>
          </p:nvSpPr>
          <p:spPr>
            <a:xfrm>
              <a:off x="48157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"/>
            <p:cNvSpPr/>
            <p:nvPr/>
          </p:nvSpPr>
          <p:spPr>
            <a:xfrm>
              <a:off x="48157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"/>
            <p:cNvSpPr/>
            <p:nvPr/>
          </p:nvSpPr>
          <p:spPr>
            <a:xfrm>
              <a:off x="48157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"/>
            <p:cNvSpPr/>
            <p:nvPr/>
          </p:nvSpPr>
          <p:spPr>
            <a:xfrm>
              <a:off x="48157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"/>
            <p:cNvSpPr/>
            <p:nvPr/>
          </p:nvSpPr>
          <p:spPr>
            <a:xfrm>
              <a:off x="48157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"/>
            <p:cNvSpPr/>
            <p:nvPr/>
          </p:nvSpPr>
          <p:spPr>
            <a:xfrm>
              <a:off x="48157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"/>
            <p:cNvSpPr/>
            <p:nvPr/>
          </p:nvSpPr>
          <p:spPr>
            <a:xfrm>
              <a:off x="48157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"/>
            <p:cNvSpPr/>
            <p:nvPr/>
          </p:nvSpPr>
          <p:spPr>
            <a:xfrm>
              <a:off x="48157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"/>
            <p:cNvSpPr/>
            <p:nvPr/>
          </p:nvSpPr>
          <p:spPr>
            <a:xfrm>
              <a:off x="48157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"/>
            <p:cNvSpPr/>
            <p:nvPr/>
          </p:nvSpPr>
          <p:spPr>
            <a:xfrm>
              <a:off x="48157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"/>
            <p:cNvSpPr/>
            <p:nvPr/>
          </p:nvSpPr>
          <p:spPr>
            <a:xfrm>
              <a:off x="48157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"/>
            <p:cNvSpPr/>
            <p:nvPr/>
          </p:nvSpPr>
          <p:spPr>
            <a:xfrm>
              <a:off x="48157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9" y="928"/>
                  </a:cubicBezTo>
                  <a:cubicBezTo>
                    <a:pt x="477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"/>
            <p:cNvSpPr/>
            <p:nvPr/>
          </p:nvSpPr>
          <p:spPr>
            <a:xfrm>
              <a:off x="4823300" y="1399500"/>
              <a:ext cx="16575" cy="9075"/>
            </a:xfrm>
            <a:custGeom>
              <a:avLst/>
              <a:gdLst/>
              <a:ahLst/>
              <a:cxnLst/>
              <a:rect l="l" t="t" r="r" b="b"/>
              <a:pathLst>
                <a:path w="663" h="363" extrusionOk="0">
                  <a:moveTo>
                    <a:pt x="363" y="1"/>
                  </a:moveTo>
                  <a:cubicBezTo>
                    <a:pt x="242" y="121"/>
                    <a:pt x="121" y="242"/>
                    <a:pt x="1" y="305"/>
                  </a:cubicBezTo>
                  <a:cubicBezTo>
                    <a:pt x="59" y="363"/>
                    <a:pt x="121" y="363"/>
                    <a:pt x="242" y="363"/>
                  </a:cubicBezTo>
                  <a:cubicBezTo>
                    <a:pt x="421" y="363"/>
                    <a:pt x="604" y="184"/>
                    <a:pt x="6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"/>
            <p:cNvSpPr/>
            <p:nvPr/>
          </p:nvSpPr>
          <p:spPr>
            <a:xfrm>
              <a:off x="47750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"/>
            <p:cNvSpPr/>
            <p:nvPr/>
          </p:nvSpPr>
          <p:spPr>
            <a:xfrm>
              <a:off x="47750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"/>
            <p:cNvSpPr/>
            <p:nvPr/>
          </p:nvSpPr>
          <p:spPr>
            <a:xfrm>
              <a:off x="47750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"/>
            <p:cNvSpPr/>
            <p:nvPr/>
          </p:nvSpPr>
          <p:spPr>
            <a:xfrm>
              <a:off x="47750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"/>
            <p:cNvSpPr/>
            <p:nvPr/>
          </p:nvSpPr>
          <p:spPr>
            <a:xfrm>
              <a:off x="47750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"/>
            <p:cNvSpPr/>
            <p:nvPr/>
          </p:nvSpPr>
          <p:spPr>
            <a:xfrm>
              <a:off x="47750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"/>
            <p:cNvSpPr/>
            <p:nvPr/>
          </p:nvSpPr>
          <p:spPr>
            <a:xfrm>
              <a:off x="47750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"/>
            <p:cNvSpPr/>
            <p:nvPr/>
          </p:nvSpPr>
          <p:spPr>
            <a:xfrm>
              <a:off x="47750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"/>
            <p:cNvSpPr/>
            <p:nvPr/>
          </p:nvSpPr>
          <p:spPr>
            <a:xfrm>
              <a:off x="47750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"/>
            <p:cNvSpPr/>
            <p:nvPr/>
          </p:nvSpPr>
          <p:spPr>
            <a:xfrm>
              <a:off x="47750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"/>
            <p:cNvSpPr/>
            <p:nvPr/>
          </p:nvSpPr>
          <p:spPr>
            <a:xfrm>
              <a:off x="47750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"/>
            <p:cNvSpPr/>
            <p:nvPr/>
          </p:nvSpPr>
          <p:spPr>
            <a:xfrm>
              <a:off x="47750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"/>
            <p:cNvSpPr/>
            <p:nvPr/>
          </p:nvSpPr>
          <p:spPr>
            <a:xfrm>
              <a:off x="47750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"/>
            <p:cNvSpPr/>
            <p:nvPr/>
          </p:nvSpPr>
          <p:spPr>
            <a:xfrm>
              <a:off x="47750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"/>
            <p:cNvSpPr/>
            <p:nvPr/>
          </p:nvSpPr>
          <p:spPr>
            <a:xfrm>
              <a:off x="47750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"/>
            <p:cNvSpPr/>
            <p:nvPr/>
          </p:nvSpPr>
          <p:spPr>
            <a:xfrm>
              <a:off x="47750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"/>
            <p:cNvSpPr/>
            <p:nvPr/>
          </p:nvSpPr>
          <p:spPr>
            <a:xfrm>
              <a:off x="4782525" y="143267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604" y="1"/>
                  </a:moveTo>
                  <a:cubicBezTo>
                    <a:pt x="425" y="184"/>
                    <a:pt x="184" y="363"/>
                    <a:pt x="0" y="604"/>
                  </a:cubicBezTo>
                  <a:lnTo>
                    <a:pt x="184" y="604"/>
                  </a:lnTo>
                  <a:cubicBezTo>
                    <a:pt x="425" y="604"/>
                    <a:pt x="667" y="426"/>
                    <a:pt x="667" y="122"/>
                  </a:cubicBezTo>
                  <a:cubicBezTo>
                    <a:pt x="667" y="64"/>
                    <a:pt x="604" y="64"/>
                    <a:pt x="6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"/>
            <p:cNvSpPr/>
            <p:nvPr/>
          </p:nvSpPr>
          <p:spPr>
            <a:xfrm>
              <a:off x="4734250" y="2066175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6" y="0"/>
                  </a:moveTo>
                  <a:cubicBezTo>
                    <a:pt x="242" y="0"/>
                    <a:pt x="64" y="121"/>
                    <a:pt x="1" y="304"/>
                  </a:cubicBezTo>
                  <a:cubicBezTo>
                    <a:pt x="242" y="425"/>
                    <a:pt x="546" y="604"/>
                    <a:pt x="788" y="724"/>
                  </a:cubicBezTo>
                  <a:cubicBezTo>
                    <a:pt x="845" y="666"/>
                    <a:pt x="908" y="546"/>
                    <a:pt x="908" y="425"/>
                  </a:cubicBezTo>
                  <a:cubicBezTo>
                    <a:pt x="908" y="184"/>
                    <a:pt x="667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"/>
            <p:cNvSpPr/>
            <p:nvPr/>
          </p:nvSpPr>
          <p:spPr>
            <a:xfrm>
              <a:off x="47328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"/>
            <p:cNvSpPr/>
            <p:nvPr/>
          </p:nvSpPr>
          <p:spPr>
            <a:xfrm>
              <a:off x="47328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"/>
            <p:cNvSpPr/>
            <p:nvPr/>
          </p:nvSpPr>
          <p:spPr>
            <a:xfrm>
              <a:off x="4732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"/>
            <p:cNvSpPr/>
            <p:nvPr/>
          </p:nvSpPr>
          <p:spPr>
            <a:xfrm>
              <a:off x="4732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"/>
            <p:cNvSpPr/>
            <p:nvPr/>
          </p:nvSpPr>
          <p:spPr>
            <a:xfrm>
              <a:off x="4732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"/>
            <p:cNvSpPr/>
            <p:nvPr/>
          </p:nvSpPr>
          <p:spPr>
            <a:xfrm>
              <a:off x="4732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"/>
            <p:cNvSpPr/>
            <p:nvPr/>
          </p:nvSpPr>
          <p:spPr>
            <a:xfrm>
              <a:off x="4732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"/>
            <p:cNvSpPr/>
            <p:nvPr/>
          </p:nvSpPr>
          <p:spPr>
            <a:xfrm>
              <a:off x="4732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"/>
            <p:cNvSpPr/>
            <p:nvPr/>
          </p:nvSpPr>
          <p:spPr>
            <a:xfrm>
              <a:off x="4732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"/>
            <p:cNvSpPr/>
            <p:nvPr/>
          </p:nvSpPr>
          <p:spPr>
            <a:xfrm>
              <a:off x="4732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"/>
            <p:cNvSpPr/>
            <p:nvPr/>
          </p:nvSpPr>
          <p:spPr>
            <a:xfrm>
              <a:off x="4732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"/>
            <p:cNvSpPr/>
            <p:nvPr/>
          </p:nvSpPr>
          <p:spPr>
            <a:xfrm>
              <a:off x="4732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"/>
            <p:cNvSpPr/>
            <p:nvPr/>
          </p:nvSpPr>
          <p:spPr>
            <a:xfrm>
              <a:off x="4732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"/>
            <p:cNvSpPr/>
            <p:nvPr/>
          </p:nvSpPr>
          <p:spPr>
            <a:xfrm>
              <a:off x="4732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"/>
            <p:cNvSpPr/>
            <p:nvPr/>
          </p:nvSpPr>
          <p:spPr>
            <a:xfrm>
              <a:off x="4744875" y="1474925"/>
              <a:ext cx="12100" cy="13650"/>
            </a:xfrm>
            <a:custGeom>
              <a:avLst/>
              <a:gdLst/>
              <a:ahLst/>
              <a:cxnLst/>
              <a:rect l="l" t="t" r="r" b="b"/>
              <a:pathLst>
                <a:path w="484" h="546" extrusionOk="0">
                  <a:moveTo>
                    <a:pt x="483" y="0"/>
                  </a:moveTo>
                  <a:cubicBezTo>
                    <a:pt x="363" y="121"/>
                    <a:pt x="300" y="242"/>
                    <a:pt x="179" y="304"/>
                  </a:cubicBezTo>
                  <a:cubicBezTo>
                    <a:pt x="121" y="425"/>
                    <a:pt x="58" y="483"/>
                    <a:pt x="1" y="546"/>
                  </a:cubicBezTo>
                  <a:cubicBezTo>
                    <a:pt x="300" y="546"/>
                    <a:pt x="483" y="304"/>
                    <a:pt x="483" y="6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"/>
            <p:cNvSpPr/>
            <p:nvPr/>
          </p:nvSpPr>
          <p:spPr>
            <a:xfrm>
              <a:off x="46920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"/>
            <p:cNvSpPr/>
            <p:nvPr/>
          </p:nvSpPr>
          <p:spPr>
            <a:xfrm>
              <a:off x="46920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"/>
            <p:cNvSpPr/>
            <p:nvPr/>
          </p:nvSpPr>
          <p:spPr>
            <a:xfrm>
              <a:off x="46920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"/>
            <p:cNvSpPr/>
            <p:nvPr/>
          </p:nvSpPr>
          <p:spPr>
            <a:xfrm>
              <a:off x="46920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"/>
            <p:cNvSpPr/>
            <p:nvPr/>
          </p:nvSpPr>
          <p:spPr>
            <a:xfrm>
              <a:off x="46920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"/>
            <p:cNvSpPr/>
            <p:nvPr/>
          </p:nvSpPr>
          <p:spPr>
            <a:xfrm>
              <a:off x="46920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"/>
            <p:cNvSpPr/>
            <p:nvPr/>
          </p:nvSpPr>
          <p:spPr>
            <a:xfrm>
              <a:off x="46920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"/>
            <p:cNvSpPr/>
            <p:nvPr/>
          </p:nvSpPr>
          <p:spPr>
            <a:xfrm>
              <a:off x="46920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"/>
            <p:cNvSpPr/>
            <p:nvPr/>
          </p:nvSpPr>
          <p:spPr>
            <a:xfrm>
              <a:off x="46920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"/>
            <p:cNvSpPr/>
            <p:nvPr/>
          </p:nvSpPr>
          <p:spPr>
            <a:xfrm>
              <a:off x="46920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"/>
            <p:cNvSpPr/>
            <p:nvPr/>
          </p:nvSpPr>
          <p:spPr>
            <a:xfrm>
              <a:off x="46920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08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"/>
            <p:cNvSpPr/>
            <p:nvPr/>
          </p:nvSpPr>
          <p:spPr>
            <a:xfrm>
              <a:off x="46920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"/>
            <p:cNvSpPr/>
            <p:nvPr/>
          </p:nvSpPr>
          <p:spPr>
            <a:xfrm>
              <a:off x="46920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363" y="1"/>
                    <a:pt x="242" y="63"/>
                    <a:pt x="121" y="121"/>
                  </a:cubicBezTo>
                  <a:cubicBezTo>
                    <a:pt x="121" y="184"/>
                    <a:pt x="63" y="242"/>
                    <a:pt x="63" y="305"/>
                  </a:cubicBezTo>
                  <a:cubicBezTo>
                    <a:pt x="1" y="363"/>
                    <a:pt x="1" y="425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"/>
            <p:cNvSpPr/>
            <p:nvPr/>
          </p:nvSpPr>
          <p:spPr>
            <a:xfrm>
              <a:off x="46498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"/>
            <p:cNvSpPr/>
            <p:nvPr/>
          </p:nvSpPr>
          <p:spPr>
            <a:xfrm>
              <a:off x="46498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"/>
            <p:cNvSpPr/>
            <p:nvPr/>
          </p:nvSpPr>
          <p:spPr>
            <a:xfrm>
              <a:off x="46498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"/>
            <p:cNvSpPr/>
            <p:nvPr/>
          </p:nvSpPr>
          <p:spPr>
            <a:xfrm>
              <a:off x="46498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"/>
            <p:cNvSpPr/>
            <p:nvPr/>
          </p:nvSpPr>
          <p:spPr>
            <a:xfrm>
              <a:off x="46498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"/>
            <p:cNvSpPr/>
            <p:nvPr/>
          </p:nvSpPr>
          <p:spPr>
            <a:xfrm>
              <a:off x="46498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"/>
            <p:cNvSpPr/>
            <p:nvPr/>
          </p:nvSpPr>
          <p:spPr>
            <a:xfrm>
              <a:off x="46498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"/>
            <p:cNvSpPr/>
            <p:nvPr/>
          </p:nvSpPr>
          <p:spPr>
            <a:xfrm>
              <a:off x="46498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"/>
            <p:cNvSpPr/>
            <p:nvPr/>
          </p:nvSpPr>
          <p:spPr>
            <a:xfrm>
              <a:off x="46498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"/>
            <p:cNvSpPr/>
            <p:nvPr/>
          </p:nvSpPr>
          <p:spPr>
            <a:xfrm>
              <a:off x="46498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"/>
            <p:cNvSpPr/>
            <p:nvPr/>
          </p:nvSpPr>
          <p:spPr>
            <a:xfrm>
              <a:off x="4652800" y="1586525"/>
              <a:ext cx="21150" cy="22725"/>
            </a:xfrm>
            <a:custGeom>
              <a:avLst/>
              <a:gdLst/>
              <a:ahLst/>
              <a:cxnLst/>
              <a:rect l="l" t="t" r="r" b="b"/>
              <a:pathLst>
                <a:path w="846" h="909" extrusionOk="0">
                  <a:moveTo>
                    <a:pt x="546" y="1"/>
                  </a:moveTo>
                  <a:lnTo>
                    <a:pt x="1" y="725"/>
                  </a:lnTo>
                  <a:lnTo>
                    <a:pt x="64" y="725"/>
                  </a:lnTo>
                  <a:cubicBezTo>
                    <a:pt x="122" y="845"/>
                    <a:pt x="242" y="908"/>
                    <a:pt x="363" y="908"/>
                  </a:cubicBezTo>
                  <a:cubicBezTo>
                    <a:pt x="604" y="908"/>
                    <a:pt x="846" y="667"/>
                    <a:pt x="846" y="426"/>
                  </a:cubicBezTo>
                  <a:cubicBezTo>
                    <a:pt x="846" y="242"/>
                    <a:pt x="725" y="64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"/>
            <p:cNvSpPr/>
            <p:nvPr/>
          </p:nvSpPr>
          <p:spPr>
            <a:xfrm>
              <a:off x="460755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"/>
            <p:cNvSpPr/>
            <p:nvPr/>
          </p:nvSpPr>
          <p:spPr>
            <a:xfrm>
              <a:off x="46075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"/>
            <p:cNvSpPr/>
            <p:nvPr/>
          </p:nvSpPr>
          <p:spPr>
            <a:xfrm>
              <a:off x="46075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"/>
            <p:cNvSpPr/>
            <p:nvPr/>
          </p:nvSpPr>
          <p:spPr>
            <a:xfrm>
              <a:off x="46075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"/>
            <p:cNvSpPr/>
            <p:nvPr/>
          </p:nvSpPr>
          <p:spPr>
            <a:xfrm>
              <a:off x="46075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3"/>
                    <a:pt x="546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"/>
            <p:cNvSpPr/>
            <p:nvPr/>
          </p:nvSpPr>
          <p:spPr>
            <a:xfrm>
              <a:off x="46075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305" y="903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"/>
            <p:cNvSpPr/>
            <p:nvPr/>
          </p:nvSpPr>
          <p:spPr>
            <a:xfrm>
              <a:off x="46075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305" y="903"/>
                    <a:pt x="426" y="903"/>
                    <a:pt x="546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"/>
            <p:cNvSpPr/>
            <p:nvPr/>
          </p:nvSpPr>
          <p:spPr>
            <a:xfrm>
              <a:off x="46075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363" y="0"/>
                    <a:pt x="305" y="63"/>
                    <a:pt x="184" y="121"/>
                  </a:cubicBezTo>
                  <a:cubicBezTo>
                    <a:pt x="122" y="241"/>
                    <a:pt x="64" y="304"/>
                    <a:pt x="64" y="425"/>
                  </a:cubicBezTo>
                  <a:lnTo>
                    <a:pt x="1" y="483"/>
                  </a:lnTo>
                  <a:cubicBezTo>
                    <a:pt x="1" y="603"/>
                    <a:pt x="64" y="724"/>
                    <a:pt x="184" y="845"/>
                  </a:cubicBezTo>
                  <a:cubicBezTo>
                    <a:pt x="305" y="907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"/>
            <p:cNvSpPr/>
            <p:nvPr/>
          </p:nvSpPr>
          <p:spPr>
            <a:xfrm>
              <a:off x="4624225" y="1636375"/>
              <a:ext cx="7500" cy="12075"/>
            </a:xfrm>
            <a:custGeom>
              <a:avLst/>
              <a:gdLst/>
              <a:ahLst/>
              <a:cxnLst/>
              <a:rect l="l" t="t" r="r" b="b"/>
              <a:pathLst>
                <a:path w="300" h="483" extrusionOk="0">
                  <a:moveTo>
                    <a:pt x="299" y="0"/>
                  </a:moveTo>
                  <a:cubicBezTo>
                    <a:pt x="179" y="121"/>
                    <a:pt x="121" y="299"/>
                    <a:pt x="0" y="483"/>
                  </a:cubicBezTo>
                  <a:cubicBezTo>
                    <a:pt x="179" y="362"/>
                    <a:pt x="299" y="179"/>
                    <a:pt x="29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"/>
            <p:cNvSpPr/>
            <p:nvPr/>
          </p:nvSpPr>
          <p:spPr>
            <a:xfrm>
              <a:off x="4577400" y="1904850"/>
              <a:ext cx="13650" cy="21125"/>
            </a:xfrm>
            <a:custGeom>
              <a:avLst/>
              <a:gdLst/>
              <a:ahLst/>
              <a:cxnLst/>
              <a:rect l="l" t="t" r="r" b="b"/>
              <a:pathLst>
                <a:path w="546" h="845" extrusionOk="0">
                  <a:moveTo>
                    <a:pt x="0" y="0"/>
                  </a:moveTo>
                  <a:cubicBezTo>
                    <a:pt x="121" y="300"/>
                    <a:pt x="184" y="541"/>
                    <a:pt x="304" y="782"/>
                  </a:cubicBezTo>
                  <a:lnTo>
                    <a:pt x="362" y="845"/>
                  </a:lnTo>
                  <a:cubicBezTo>
                    <a:pt x="483" y="782"/>
                    <a:pt x="546" y="604"/>
                    <a:pt x="546" y="483"/>
                  </a:cubicBezTo>
                  <a:cubicBezTo>
                    <a:pt x="546" y="242"/>
                    <a:pt x="304" y="0"/>
                    <a:pt x="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"/>
            <p:cNvSpPr/>
            <p:nvPr/>
          </p:nvSpPr>
          <p:spPr>
            <a:xfrm>
              <a:off x="45683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242" y="1"/>
                    <a:pt x="63" y="121"/>
                    <a:pt x="0" y="242"/>
                  </a:cubicBezTo>
                  <a:cubicBezTo>
                    <a:pt x="0" y="483"/>
                    <a:pt x="63" y="662"/>
                    <a:pt x="121" y="845"/>
                  </a:cubicBezTo>
                  <a:cubicBezTo>
                    <a:pt x="184" y="903"/>
                    <a:pt x="304" y="966"/>
                    <a:pt x="425" y="966"/>
                  </a:cubicBezTo>
                  <a:cubicBezTo>
                    <a:pt x="666" y="903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"/>
            <p:cNvSpPr/>
            <p:nvPr/>
          </p:nvSpPr>
          <p:spPr>
            <a:xfrm>
              <a:off x="45669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"/>
            <p:cNvSpPr/>
            <p:nvPr/>
          </p:nvSpPr>
          <p:spPr>
            <a:xfrm>
              <a:off x="45669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"/>
            <p:cNvSpPr/>
            <p:nvPr/>
          </p:nvSpPr>
          <p:spPr>
            <a:xfrm>
              <a:off x="4571350" y="1744975"/>
              <a:ext cx="19700" cy="24150"/>
            </a:xfrm>
            <a:custGeom>
              <a:avLst/>
              <a:gdLst/>
              <a:ahLst/>
              <a:cxnLst/>
              <a:rect l="l" t="t" r="r" b="b"/>
              <a:pathLst>
                <a:path w="788" h="966" extrusionOk="0">
                  <a:moveTo>
                    <a:pt x="305" y="0"/>
                  </a:moveTo>
                  <a:cubicBezTo>
                    <a:pt x="184" y="299"/>
                    <a:pt x="122" y="603"/>
                    <a:pt x="1" y="903"/>
                  </a:cubicBezTo>
                  <a:cubicBezTo>
                    <a:pt x="122" y="903"/>
                    <a:pt x="184" y="965"/>
                    <a:pt x="305" y="965"/>
                  </a:cubicBezTo>
                  <a:cubicBezTo>
                    <a:pt x="546" y="965"/>
                    <a:pt x="788" y="724"/>
                    <a:pt x="788" y="483"/>
                  </a:cubicBezTo>
                  <a:cubicBezTo>
                    <a:pt x="788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"/>
            <p:cNvSpPr/>
            <p:nvPr/>
          </p:nvSpPr>
          <p:spPr>
            <a:xfrm>
              <a:off x="4585000" y="1714800"/>
              <a:ext cx="6050" cy="12100"/>
            </a:xfrm>
            <a:custGeom>
              <a:avLst/>
              <a:gdLst/>
              <a:ahLst/>
              <a:cxnLst/>
              <a:rect l="l" t="t" r="r" b="b"/>
              <a:pathLst>
                <a:path w="242" h="484" extrusionOk="0">
                  <a:moveTo>
                    <a:pt x="179" y="0"/>
                  </a:moveTo>
                  <a:cubicBezTo>
                    <a:pt x="121" y="121"/>
                    <a:pt x="58" y="300"/>
                    <a:pt x="0" y="483"/>
                  </a:cubicBezTo>
                  <a:cubicBezTo>
                    <a:pt x="121" y="420"/>
                    <a:pt x="242" y="242"/>
                    <a:pt x="242" y="58"/>
                  </a:cubicBezTo>
                  <a:cubicBezTo>
                    <a:pt x="242" y="58"/>
                    <a:pt x="242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1" name="Google Shape;2451;p4"/>
          <p:cNvGrpSpPr/>
          <p:nvPr/>
        </p:nvGrpSpPr>
        <p:grpSpPr>
          <a:xfrm rot="4499779">
            <a:off x="8133908" y="-226542"/>
            <a:ext cx="439823" cy="857340"/>
            <a:chOff x="6463061" y="3274822"/>
            <a:chExt cx="683445" cy="1332228"/>
          </a:xfrm>
        </p:grpSpPr>
        <p:sp>
          <p:nvSpPr>
            <p:cNvPr id="2452" name="Google Shape;2452;p4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4" name="Google Shape;2454;p4"/>
          <p:cNvGrpSpPr/>
          <p:nvPr/>
        </p:nvGrpSpPr>
        <p:grpSpPr>
          <a:xfrm>
            <a:off x="1001405" y="4538201"/>
            <a:ext cx="482658" cy="504858"/>
            <a:chOff x="8422155" y="3729363"/>
            <a:chExt cx="482658" cy="504858"/>
          </a:xfrm>
        </p:grpSpPr>
        <p:sp>
          <p:nvSpPr>
            <p:cNvPr id="2455" name="Google Shape;2455;p4"/>
            <p:cNvSpPr/>
            <p:nvPr/>
          </p:nvSpPr>
          <p:spPr>
            <a:xfrm rot="10800000">
              <a:off x="8422155" y="3729363"/>
              <a:ext cx="468247" cy="468247"/>
            </a:xfrm>
            <a:custGeom>
              <a:avLst/>
              <a:gdLst/>
              <a:ahLst/>
              <a:cxnLst/>
              <a:rect l="l" t="t" r="r" b="b"/>
              <a:pathLst>
                <a:path w="11464" h="11464" extrusionOk="0">
                  <a:moveTo>
                    <a:pt x="2173" y="0"/>
                  </a:moveTo>
                  <a:lnTo>
                    <a:pt x="1" y="2172"/>
                  </a:lnTo>
                  <a:lnTo>
                    <a:pt x="3500" y="5734"/>
                  </a:lnTo>
                  <a:lnTo>
                    <a:pt x="1" y="9233"/>
                  </a:lnTo>
                  <a:lnTo>
                    <a:pt x="2173" y="11463"/>
                  </a:lnTo>
                  <a:lnTo>
                    <a:pt x="5735" y="7906"/>
                  </a:lnTo>
                  <a:lnTo>
                    <a:pt x="9234" y="11463"/>
                  </a:lnTo>
                  <a:lnTo>
                    <a:pt x="11464" y="9233"/>
                  </a:lnTo>
                  <a:lnTo>
                    <a:pt x="7907" y="5734"/>
                  </a:lnTo>
                  <a:lnTo>
                    <a:pt x="11464" y="2172"/>
                  </a:lnTo>
                  <a:lnTo>
                    <a:pt x="9234" y="0"/>
                  </a:lnTo>
                  <a:lnTo>
                    <a:pt x="5735" y="3499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"/>
            <p:cNvSpPr/>
            <p:nvPr/>
          </p:nvSpPr>
          <p:spPr>
            <a:xfrm rot="10800000">
              <a:off x="8436566" y="3765974"/>
              <a:ext cx="468247" cy="468247"/>
            </a:xfrm>
            <a:custGeom>
              <a:avLst/>
              <a:gdLst/>
              <a:ahLst/>
              <a:cxnLst/>
              <a:rect l="l" t="t" r="r" b="b"/>
              <a:pathLst>
                <a:path w="11464" h="11464" extrusionOk="0">
                  <a:moveTo>
                    <a:pt x="2173" y="0"/>
                  </a:moveTo>
                  <a:lnTo>
                    <a:pt x="1" y="2172"/>
                  </a:lnTo>
                  <a:lnTo>
                    <a:pt x="3500" y="5734"/>
                  </a:lnTo>
                  <a:lnTo>
                    <a:pt x="1" y="9233"/>
                  </a:lnTo>
                  <a:lnTo>
                    <a:pt x="2173" y="11463"/>
                  </a:lnTo>
                  <a:lnTo>
                    <a:pt x="5735" y="7906"/>
                  </a:lnTo>
                  <a:lnTo>
                    <a:pt x="9234" y="11463"/>
                  </a:lnTo>
                  <a:lnTo>
                    <a:pt x="11464" y="9233"/>
                  </a:lnTo>
                  <a:lnTo>
                    <a:pt x="7907" y="5734"/>
                  </a:lnTo>
                  <a:lnTo>
                    <a:pt x="11464" y="2172"/>
                  </a:lnTo>
                  <a:lnTo>
                    <a:pt x="9234" y="0"/>
                  </a:lnTo>
                  <a:lnTo>
                    <a:pt x="5735" y="3499"/>
                  </a:lnTo>
                  <a:lnTo>
                    <a:pt x="217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4" name="Google Shape;5594;p7"/>
          <p:cNvSpPr/>
          <p:nvPr/>
        </p:nvSpPr>
        <p:spPr>
          <a:xfrm rot="-5400000">
            <a:off x="5496205" y="-386232"/>
            <a:ext cx="3868829" cy="3512037"/>
          </a:xfrm>
          <a:custGeom>
            <a:avLst/>
            <a:gdLst/>
            <a:ahLst/>
            <a:cxnLst/>
            <a:rect l="l" t="t" r="r" b="b"/>
            <a:pathLst>
              <a:path w="76565" h="69504" extrusionOk="0">
                <a:moveTo>
                  <a:pt x="76564" y="1"/>
                </a:moveTo>
                <a:cubicBezTo>
                  <a:pt x="71014" y="787"/>
                  <a:pt x="65401" y="2959"/>
                  <a:pt x="60516" y="6579"/>
                </a:cubicBezTo>
                <a:cubicBezTo>
                  <a:pt x="54674" y="10961"/>
                  <a:pt x="50816" y="18319"/>
                  <a:pt x="44263" y="18319"/>
                </a:cubicBezTo>
                <a:cubicBezTo>
                  <a:pt x="43237" y="18319"/>
                  <a:pt x="42145" y="18139"/>
                  <a:pt x="40969" y="17738"/>
                </a:cubicBezTo>
                <a:cubicBezTo>
                  <a:pt x="37045" y="16411"/>
                  <a:pt x="33849" y="13457"/>
                  <a:pt x="30167" y="11526"/>
                </a:cubicBezTo>
                <a:cubicBezTo>
                  <a:pt x="27384" y="10049"/>
                  <a:pt x="24169" y="9277"/>
                  <a:pt x="20901" y="9277"/>
                </a:cubicBezTo>
                <a:cubicBezTo>
                  <a:pt x="14957" y="9277"/>
                  <a:pt x="8838" y="11828"/>
                  <a:pt x="4827" y="17318"/>
                </a:cubicBezTo>
                <a:cubicBezTo>
                  <a:pt x="2897" y="19973"/>
                  <a:pt x="1632" y="22990"/>
                  <a:pt x="908" y="26185"/>
                </a:cubicBezTo>
                <a:cubicBezTo>
                  <a:pt x="184" y="29322"/>
                  <a:pt x="1" y="32643"/>
                  <a:pt x="305" y="35717"/>
                </a:cubicBezTo>
                <a:cubicBezTo>
                  <a:pt x="966" y="41934"/>
                  <a:pt x="3380" y="47484"/>
                  <a:pt x="6275" y="52489"/>
                </a:cubicBezTo>
                <a:cubicBezTo>
                  <a:pt x="10079" y="58947"/>
                  <a:pt x="14601" y="64619"/>
                  <a:pt x="19790" y="69503"/>
                </a:cubicBezTo>
                <a:lnTo>
                  <a:pt x="76564" y="69503"/>
                </a:lnTo>
                <a:lnTo>
                  <a:pt x="76564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5" name="Google Shape;5595;p7"/>
          <p:cNvSpPr txBox="1">
            <a:spLocks noGrp="1"/>
          </p:cNvSpPr>
          <p:nvPr>
            <p:ph type="title"/>
          </p:nvPr>
        </p:nvSpPr>
        <p:spPr>
          <a:xfrm>
            <a:off x="1500825" y="1380450"/>
            <a:ext cx="304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96" name="Google Shape;5596;p7"/>
          <p:cNvSpPr txBox="1">
            <a:spLocks noGrp="1"/>
          </p:cNvSpPr>
          <p:nvPr>
            <p:ph type="body" idx="1"/>
          </p:nvPr>
        </p:nvSpPr>
        <p:spPr>
          <a:xfrm>
            <a:off x="1500825" y="2123137"/>
            <a:ext cx="30462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5597" name="Google Shape;5597;p7"/>
          <p:cNvGrpSpPr/>
          <p:nvPr/>
        </p:nvGrpSpPr>
        <p:grpSpPr>
          <a:xfrm>
            <a:off x="5116469" y="1194934"/>
            <a:ext cx="473189" cy="474292"/>
            <a:chOff x="6365119" y="1827534"/>
            <a:chExt cx="473189" cy="474292"/>
          </a:xfrm>
        </p:grpSpPr>
        <p:sp>
          <p:nvSpPr>
            <p:cNvPr id="5598" name="Google Shape;5598;p7"/>
            <p:cNvSpPr/>
            <p:nvPr/>
          </p:nvSpPr>
          <p:spPr>
            <a:xfrm>
              <a:off x="6387175" y="1913676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3" y="91"/>
                  </a:moveTo>
                  <a:cubicBezTo>
                    <a:pt x="426" y="91"/>
                    <a:pt x="484" y="91"/>
                    <a:pt x="546" y="153"/>
                  </a:cubicBezTo>
                  <a:cubicBezTo>
                    <a:pt x="667" y="274"/>
                    <a:pt x="667" y="453"/>
                    <a:pt x="546" y="515"/>
                  </a:cubicBezTo>
                  <a:cubicBezTo>
                    <a:pt x="486" y="576"/>
                    <a:pt x="426" y="606"/>
                    <a:pt x="365" y="606"/>
                  </a:cubicBezTo>
                  <a:cubicBezTo>
                    <a:pt x="305" y="606"/>
                    <a:pt x="245" y="576"/>
                    <a:pt x="184" y="515"/>
                  </a:cubicBezTo>
                  <a:cubicBezTo>
                    <a:pt x="64" y="453"/>
                    <a:pt x="64" y="274"/>
                    <a:pt x="184" y="153"/>
                  </a:cubicBezTo>
                  <a:cubicBezTo>
                    <a:pt x="242" y="91"/>
                    <a:pt x="305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2" y="91"/>
                  </a:cubicBezTo>
                  <a:cubicBezTo>
                    <a:pt x="1" y="274"/>
                    <a:pt x="1" y="453"/>
                    <a:pt x="122" y="573"/>
                  </a:cubicBezTo>
                  <a:cubicBezTo>
                    <a:pt x="184" y="636"/>
                    <a:pt x="305" y="694"/>
                    <a:pt x="363" y="694"/>
                  </a:cubicBezTo>
                  <a:cubicBezTo>
                    <a:pt x="426" y="694"/>
                    <a:pt x="546" y="636"/>
                    <a:pt x="604" y="573"/>
                  </a:cubicBezTo>
                  <a:cubicBezTo>
                    <a:pt x="725" y="453"/>
                    <a:pt x="725" y="274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7"/>
            <p:cNvSpPr/>
            <p:nvPr/>
          </p:nvSpPr>
          <p:spPr>
            <a:xfrm>
              <a:off x="6448892" y="1854532"/>
              <a:ext cx="27039" cy="28387"/>
            </a:xfrm>
            <a:custGeom>
              <a:avLst/>
              <a:gdLst/>
              <a:ahLst/>
              <a:cxnLst/>
              <a:rect l="l" t="t" r="r" b="b"/>
              <a:pathLst>
                <a:path w="662" h="695" extrusionOk="0">
                  <a:moveTo>
                    <a:pt x="300" y="91"/>
                  </a:moveTo>
                  <a:cubicBezTo>
                    <a:pt x="363" y="91"/>
                    <a:pt x="421" y="91"/>
                    <a:pt x="483" y="154"/>
                  </a:cubicBezTo>
                  <a:cubicBezTo>
                    <a:pt x="541" y="211"/>
                    <a:pt x="604" y="274"/>
                    <a:pt x="604" y="332"/>
                  </a:cubicBezTo>
                  <a:cubicBezTo>
                    <a:pt x="604" y="395"/>
                    <a:pt x="541" y="453"/>
                    <a:pt x="483" y="516"/>
                  </a:cubicBezTo>
                  <a:cubicBezTo>
                    <a:pt x="452" y="576"/>
                    <a:pt x="392" y="606"/>
                    <a:pt x="324" y="606"/>
                  </a:cubicBezTo>
                  <a:cubicBezTo>
                    <a:pt x="256" y="606"/>
                    <a:pt x="182" y="576"/>
                    <a:pt x="121" y="516"/>
                  </a:cubicBezTo>
                  <a:cubicBezTo>
                    <a:pt x="59" y="453"/>
                    <a:pt x="59" y="395"/>
                    <a:pt x="59" y="332"/>
                  </a:cubicBezTo>
                  <a:cubicBezTo>
                    <a:pt x="59" y="274"/>
                    <a:pt x="59" y="211"/>
                    <a:pt x="121" y="154"/>
                  </a:cubicBezTo>
                  <a:cubicBezTo>
                    <a:pt x="179" y="91"/>
                    <a:pt x="242" y="91"/>
                    <a:pt x="300" y="91"/>
                  </a:cubicBezTo>
                  <a:close/>
                  <a:moveTo>
                    <a:pt x="300" y="0"/>
                  </a:moveTo>
                  <a:cubicBezTo>
                    <a:pt x="209" y="0"/>
                    <a:pt x="119" y="30"/>
                    <a:pt x="59" y="91"/>
                  </a:cubicBezTo>
                  <a:cubicBezTo>
                    <a:pt x="1" y="154"/>
                    <a:pt x="1" y="274"/>
                    <a:pt x="1" y="332"/>
                  </a:cubicBezTo>
                  <a:cubicBezTo>
                    <a:pt x="1" y="453"/>
                    <a:pt x="1" y="516"/>
                    <a:pt x="59" y="573"/>
                  </a:cubicBezTo>
                  <a:cubicBezTo>
                    <a:pt x="121" y="636"/>
                    <a:pt x="242" y="694"/>
                    <a:pt x="300" y="694"/>
                  </a:cubicBezTo>
                  <a:cubicBezTo>
                    <a:pt x="421" y="694"/>
                    <a:pt x="483" y="636"/>
                    <a:pt x="541" y="573"/>
                  </a:cubicBezTo>
                  <a:cubicBezTo>
                    <a:pt x="604" y="516"/>
                    <a:pt x="662" y="453"/>
                    <a:pt x="662" y="332"/>
                  </a:cubicBezTo>
                  <a:cubicBezTo>
                    <a:pt x="662" y="274"/>
                    <a:pt x="604" y="154"/>
                    <a:pt x="541" y="91"/>
                  </a:cubicBezTo>
                  <a:cubicBezTo>
                    <a:pt x="481" y="30"/>
                    <a:pt x="390" y="0"/>
                    <a:pt x="300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7"/>
            <p:cNvSpPr/>
            <p:nvPr/>
          </p:nvSpPr>
          <p:spPr>
            <a:xfrm>
              <a:off x="6443949" y="1970450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3" y="91"/>
                  </a:moveTo>
                  <a:cubicBezTo>
                    <a:pt x="421" y="91"/>
                    <a:pt x="484" y="91"/>
                    <a:pt x="542" y="149"/>
                  </a:cubicBezTo>
                  <a:cubicBezTo>
                    <a:pt x="604" y="269"/>
                    <a:pt x="604" y="390"/>
                    <a:pt x="542" y="511"/>
                  </a:cubicBezTo>
                  <a:cubicBezTo>
                    <a:pt x="481" y="571"/>
                    <a:pt x="406" y="601"/>
                    <a:pt x="339" y="601"/>
                  </a:cubicBezTo>
                  <a:cubicBezTo>
                    <a:pt x="271" y="601"/>
                    <a:pt x="211" y="571"/>
                    <a:pt x="180" y="511"/>
                  </a:cubicBezTo>
                  <a:cubicBezTo>
                    <a:pt x="59" y="390"/>
                    <a:pt x="59" y="269"/>
                    <a:pt x="180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2" y="91"/>
                  </a:cubicBezTo>
                  <a:cubicBezTo>
                    <a:pt x="1" y="211"/>
                    <a:pt x="1" y="453"/>
                    <a:pt x="122" y="573"/>
                  </a:cubicBezTo>
                  <a:cubicBezTo>
                    <a:pt x="180" y="631"/>
                    <a:pt x="242" y="694"/>
                    <a:pt x="363" y="694"/>
                  </a:cubicBezTo>
                  <a:cubicBezTo>
                    <a:pt x="421" y="694"/>
                    <a:pt x="542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7"/>
            <p:cNvSpPr/>
            <p:nvPr/>
          </p:nvSpPr>
          <p:spPr>
            <a:xfrm>
              <a:off x="6503093" y="1911307"/>
              <a:ext cx="29613" cy="25814"/>
            </a:xfrm>
            <a:custGeom>
              <a:avLst/>
              <a:gdLst/>
              <a:ahLst/>
              <a:cxnLst/>
              <a:rect l="l" t="t" r="r" b="b"/>
              <a:pathLst>
                <a:path w="725" h="632" extrusionOk="0">
                  <a:moveTo>
                    <a:pt x="363" y="91"/>
                  </a:moveTo>
                  <a:cubicBezTo>
                    <a:pt x="421" y="91"/>
                    <a:pt x="484" y="91"/>
                    <a:pt x="541" y="149"/>
                  </a:cubicBezTo>
                  <a:cubicBezTo>
                    <a:pt x="604" y="211"/>
                    <a:pt x="604" y="269"/>
                    <a:pt x="604" y="332"/>
                  </a:cubicBezTo>
                  <a:cubicBezTo>
                    <a:pt x="604" y="390"/>
                    <a:pt x="604" y="453"/>
                    <a:pt x="541" y="511"/>
                  </a:cubicBezTo>
                  <a:cubicBezTo>
                    <a:pt x="481" y="571"/>
                    <a:pt x="421" y="601"/>
                    <a:pt x="360" y="601"/>
                  </a:cubicBezTo>
                  <a:cubicBezTo>
                    <a:pt x="300" y="601"/>
                    <a:pt x="240" y="571"/>
                    <a:pt x="179" y="511"/>
                  </a:cubicBezTo>
                  <a:cubicBezTo>
                    <a:pt x="122" y="453"/>
                    <a:pt x="122" y="390"/>
                    <a:pt x="122" y="332"/>
                  </a:cubicBezTo>
                  <a:cubicBezTo>
                    <a:pt x="122" y="269"/>
                    <a:pt x="122" y="211"/>
                    <a:pt x="179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2" y="91"/>
                  </a:cubicBezTo>
                  <a:cubicBezTo>
                    <a:pt x="1" y="211"/>
                    <a:pt x="1" y="453"/>
                    <a:pt x="122" y="573"/>
                  </a:cubicBezTo>
                  <a:cubicBezTo>
                    <a:pt x="179" y="631"/>
                    <a:pt x="300" y="631"/>
                    <a:pt x="363" y="631"/>
                  </a:cubicBezTo>
                  <a:cubicBezTo>
                    <a:pt x="421" y="631"/>
                    <a:pt x="541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7"/>
            <p:cNvSpPr/>
            <p:nvPr/>
          </p:nvSpPr>
          <p:spPr>
            <a:xfrm>
              <a:off x="6500561" y="2027020"/>
              <a:ext cx="27244" cy="26018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62" y="91"/>
                  </a:moveTo>
                  <a:cubicBezTo>
                    <a:pt x="425" y="91"/>
                    <a:pt x="483" y="91"/>
                    <a:pt x="546" y="154"/>
                  </a:cubicBezTo>
                  <a:cubicBezTo>
                    <a:pt x="546" y="212"/>
                    <a:pt x="603" y="274"/>
                    <a:pt x="603" y="332"/>
                  </a:cubicBezTo>
                  <a:cubicBezTo>
                    <a:pt x="603" y="395"/>
                    <a:pt x="546" y="453"/>
                    <a:pt x="546" y="516"/>
                  </a:cubicBezTo>
                  <a:cubicBezTo>
                    <a:pt x="485" y="576"/>
                    <a:pt x="409" y="606"/>
                    <a:pt x="333" y="606"/>
                  </a:cubicBezTo>
                  <a:cubicBezTo>
                    <a:pt x="257" y="606"/>
                    <a:pt x="181" y="576"/>
                    <a:pt x="121" y="516"/>
                  </a:cubicBezTo>
                  <a:cubicBezTo>
                    <a:pt x="121" y="453"/>
                    <a:pt x="63" y="395"/>
                    <a:pt x="63" y="332"/>
                  </a:cubicBezTo>
                  <a:cubicBezTo>
                    <a:pt x="63" y="274"/>
                    <a:pt x="121" y="212"/>
                    <a:pt x="121" y="154"/>
                  </a:cubicBezTo>
                  <a:cubicBezTo>
                    <a:pt x="184" y="91"/>
                    <a:pt x="241" y="91"/>
                    <a:pt x="362" y="91"/>
                  </a:cubicBezTo>
                  <a:close/>
                  <a:moveTo>
                    <a:pt x="333" y="1"/>
                  </a:moveTo>
                  <a:cubicBezTo>
                    <a:pt x="257" y="1"/>
                    <a:pt x="181" y="31"/>
                    <a:pt x="121" y="91"/>
                  </a:cubicBezTo>
                  <a:cubicBezTo>
                    <a:pt x="63" y="154"/>
                    <a:pt x="0" y="212"/>
                    <a:pt x="0" y="332"/>
                  </a:cubicBezTo>
                  <a:cubicBezTo>
                    <a:pt x="0" y="395"/>
                    <a:pt x="63" y="516"/>
                    <a:pt x="121" y="574"/>
                  </a:cubicBezTo>
                  <a:cubicBezTo>
                    <a:pt x="184" y="636"/>
                    <a:pt x="241" y="636"/>
                    <a:pt x="362" y="636"/>
                  </a:cubicBezTo>
                  <a:cubicBezTo>
                    <a:pt x="425" y="636"/>
                    <a:pt x="483" y="636"/>
                    <a:pt x="546" y="574"/>
                  </a:cubicBezTo>
                  <a:cubicBezTo>
                    <a:pt x="603" y="516"/>
                    <a:pt x="666" y="395"/>
                    <a:pt x="666" y="332"/>
                  </a:cubicBezTo>
                  <a:cubicBezTo>
                    <a:pt x="666" y="212"/>
                    <a:pt x="603" y="154"/>
                    <a:pt x="546" y="91"/>
                  </a:cubicBezTo>
                  <a:cubicBezTo>
                    <a:pt x="485" y="31"/>
                    <a:pt x="409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7"/>
            <p:cNvSpPr/>
            <p:nvPr/>
          </p:nvSpPr>
          <p:spPr>
            <a:xfrm>
              <a:off x="6559704" y="1967877"/>
              <a:ext cx="29613" cy="26018"/>
            </a:xfrm>
            <a:custGeom>
              <a:avLst/>
              <a:gdLst/>
              <a:ahLst/>
              <a:cxnLst/>
              <a:rect l="l" t="t" r="r" b="b"/>
              <a:pathLst>
                <a:path w="725" h="637" extrusionOk="0">
                  <a:moveTo>
                    <a:pt x="362" y="33"/>
                  </a:moveTo>
                  <a:cubicBezTo>
                    <a:pt x="425" y="33"/>
                    <a:pt x="483" y="91"/>
                    <a:pt x="546" y="154"/>
                  </a:cubicBezTo>
                  <a:cubicBezTo>
                    <a:pt x="603" y="212"/>
                    <a:pt x="603" y="395"/>
                    <a:pt x="546" y="516"/>
                  </a:cubicBezTo>
                  <a:cubicBezTo>
                    <a:pt x="485" y="545"/>
                    <a:pt x="409" y="559"/>
                    <a:pt x="341" y="559"/>
                  </a:cubicBezTo>
                  <a:cubicBezTo>
                    <a:pt x="273" y="559"/>
                    <a:pt x="213" y="545"/>
                    <a:pt x="184" y="516"/>
                  </a:cubicBezTo>
                  <a:cubicBezTo>
                    <a:pt x="63" y="395"/>
                    <a:pt x="63" y="212"/>
                    <a:pt x="184" y="154"/>
                  </a:cubicBezTo>
                  <a:cubicBezTo>
                    <a:pt x="184" y="91"/>
                    <a:pt x="304" y="33"/>
                    <a:pt x="362" y="33"/>
                  </a:cubicBezTo>
                  <a:close/>
                  <a:moveTo>
                    <a:pt x="340" y="1"/>
                  </a:moveTo>
                  <a:cubicBezTo>
                    <a:pt x="257" y="1"/>
                    <a:pt x="181" y="31"/>
                    <a:pt x="121" y="91"/>
                  </a:cubicBezTo>
                  <a:cubicBezTo>
                    <a:pt x="0" y="212"/>
                    <a:pt x="0" y="395"/>
                    <a:pt x="121" y="574"/>
                  </a:cubicBezTo>
                  <a:cubicBezTo>
                    <a:pt x="184" y="636"/>
                    <a:pt x="241" y="636"/>
                    <a:pt x="362" y="636"/>
                  </a:cubicBezTo>
                  <a:cubicBezTo>
                    <a:pt x="425" y="636"/>
                    <a:pt x="546" y="636"/>
                    <a:pt x="603" y="574"/>
                  </a:cubicBezTo>
                  <a:cubicBezTo>
                    <a:pt x="724" y="395"/>
                    <a:pt x="724" y="212"/>
                    <a:pt x="603" y="91"/>
                  </a:cubicBezTo>
                  <a:cubicBezTo>
                    <a:pt x="514" y="31"/>
                    <a:pt x="424" y="1"/>
                    <a:pt x="340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7"/>
            <p:cNvSpPr/>
            <p:nvPr/>
          </p:nvSpPr>
          <p:spPr>
            <a:xfrm>
              <a:off x="6554762" y="2081875"/>
              <a:ext cx="29613" cy="27734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62" y="75"/>
                  </a:moveTo>
                  <a:cubicBezTo>
                    <a:pt x="425" y="75"/>
                    <a:pt x="483" y="138"/>
                    <a:pt x="546" y="196"/>
                  </a:cubicBezTo>
                  <a:cubicBezTo>
                    <a:pt x="667" y="259"/>
                    <a:pt x="667" y="437"/>
                    <a:pt x="546" y="558"/>
                  </a:cubicBezTo>
                  <a:cubicBezTo>
                    <a:pt x="514" y="589"/>
                    <a:pt x="454" y="605"/>
                    <a:pt x="387" y="605"/>
                  </a:cubicBezTo>
                  <a:cubicBezTo>
                    <a:pt x="319" y="605"/>
                    <a:pt x="244" y="589"/>
                    <a:pt x="184" y="558"/>
                  </a:cubicBezTo>
                  <a:cubicBezTo>
                    <a:pt x="121" y="500"/>
                    <a:pt x="121" y="437"/>
                    <a:pt x="121" y="379"/>
                  </a:cubicBezTo>
                  <a:cubicBezTo>
                    <a:pt x="121" y="259"/>
                    <a:pt x="121" y="196"/>
                    <a:pt x="184" y="196"/>
                  </a:cubicBezTo>
                  <a:cubicBezTo>
                    <a:pt x="242" y="138"/>
                    <a:pt x="305" y="75"/>
                    <a:pt x="362" y="75"/>
                  </a:cubicBezTo>
                  <a:close/>
                  <a:moveTo>
                    <a:pt x="362" y="1"/>
                  </a:moveTo>
                  <a:cubicBezTo>
                    <a:pt x="272" y="1"/>
                    <a:pt x="181" y="46"/>
                    <a:pt x="121" y="138"/>
                  </a:cubicBezTo>
                  <a:cubicBezTo>
                    <a:pt x="0" y="259"/>
                    <a:pt x="0" y="437"/>
                    <a:pt x="121" y="558"/>
                  </a:cubicBezTo>
                  <a:cubicBezTo>
                    <a:pt x="184" y="679"/>
                    <a:pt x="305" y="679"/>
                    <a:pt x="362" y="679"/>
                  </a:cubicBezTo>
                  <a:cubicBezTo>
                    <a:pt x="483" y="679"/>
                    <a:pt x="546" y="679"/>
                    <a:pt x="604" y="558"/>
                  </a:cubicBezTo>
                  <a:cubicBezTo>
                    <a:pt x="724" y="437"/>
                    <a:pt x="724" y="259"/>
                    <a:pt x="604" y="138"/>
                  </a:cubicBezTo>
                  <a:cubicBezTo>
                    <a:pt x="543" y="46"/>
                    <a:pt x="453" y="1"/>
                    <a:pt x="362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7"/>
            <p:cNvSpPr/>
            <p:nvPr/>
          </p:nvSpPr>
          <p:spPr>
            <a:xfrm>
              <a:off x="6613905" y="2022078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2" y="91"/>
                  </a:moveTo>
                  <a:cubicBezTo>
                    <a:pt x="483" y="91"/>
                    <a:pt x="546" y="154"/>
                    <a:pt x="546" y="154"/>
                  </a:cubicBezTo>
                  <a:cubicBezTo>
                    <a:pt x="604" y="212"/>
                    <a:pt x="666" y="275"/>
                    <a:pt x="666" y="333"/>
                  </a:cubicBezTo>
                  <a:cubicBezTo>
                    <a:pt x="666" y="395"/>
                    <a:pt x="604" y="516"/>
                    <a:pt x="546" y="516"/>
                  </a:cubicBezTo>
                  <a:cubicBezTo>
                    <a:pt x="514" y="576"/>
                    <a:pt x="454" y="607"/>
                    <a:pt x="387" y="607"/>
                  </a:cubicBezTo>
                  <a:cubicBezTo>
                    <a:pt x="319" y="607"/>
                    <a:pt x="244" y="576"/>
                    <a:pt x="184" y="516"/>
                  </a:cubicBezTo>
                  <a:cubicBezTo>
                    <a:pt x="121" y="453"/>
                    <a:pt x="121" y="275"/>
                    <a:pt x="184" y="154"/>
                  </a:cubicBezTo>
                  <a:cubicBezTo>
                    <a:pt x="242" y="154"/>
                    <a:pt x="305" y="91"/>
                    <a:pt x="362" y="91"/>
                  </a:cubicBezTo>
                  <a:close/>
                  <a:moveTo>
                    <a:pt x="394" y="1"/>
                  </a:moveTo>
                  <a:cubicBezTo>
                    <a:pt x="319" y="1"/>
                    <a:pt x="244" y="31"/>
                    <a:pt x="184" y="91"/>
                  </a:cubicBezTo>
                  <a:cubicBezTo>
                    <a:pt x="0" y="275"/>
                    <a:pt x="0" y="453"/>
                    <a:pt x="184" y="574"/>
                  </a:cubicBezTo>
                  <a:cubicBezTo>
                    <a:pt x="242" y="637"/>
                    <a:pt x="305" y="695"/>
                    <a:pt x="362" y="695"/>
                  </a:cubicBezTo>
                  <a:cubicBezTo>
                    <a:pt x="483" y="695"/>
                    <a:pt x="546" y="637"/>
                    <a:pt x="604" y="574"/>
                  </a:cubicBezTo>
                  <a:cubicBezTo>
                    <a:pt x="666" y="516"/>
                    <a:pt x="724" y="453"/>
                    <a:pt x="724" y="333"/>
                  </a:cubicBezTo>
                  <a:cubicBezTo>
                    <a:pt x="724" y="275"/>
                    <a:pt x="666" y="154"/>
                    <a:pt x="604" y="91"/>
                  </a:cubicBezTo>
                  <a:cubicBezTo>
                    <a:pt x="543" y="31"/>
                    <a:pt x="469" y="1"/>
                    <a:pt x="394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7"/>
            <p:cNvSpPr/>
            <p:nvPr/>
          </p:nvSpPr>
          <p:spPr>
            <a:xfrm>
              <a:off x="6611536" y="2140365"/>
              <a:ext cx="29613" cy="26018"/>
            </a:xfrm>
            <a:custGeom>
              <a:avLst/>
              <a:gdLst/>
              <a:ahLst/>
              <a:cxnLst/>
              <a:rect l="l" t="t" r="r" b="b"/>
              <a:pathLst>
                <a:path w="725" h="637" extrusionOk="0">
                  <a:moveTo>
                    <a:pt x="363" y="33"/>
                  </a:moveTo>
                  <a:cubicBezTo>
                    <a:pt x="420" y="33"/>
                    <a:pt x="483" y="91"/>
                    <a:pt x="541" y="154"/>
                  </a:cubicBezTo>
                  <a:cubicBezTo>
                    <a:pt x="662" y="212"/>
                    <a:pt x="662" y="395"/>
                    <a:pt x="541" y="516"/>
                  </a:cubicBezTo>
                  <a:cubicBezTo>
                    <a:pt x="512" y="545"/>
                    <a:pt x="452" y="559"/>
                    <a:pt x="384" y="559"/>
                  </a:cubicBezTo>
                  <a:cubicBezTo>
                    <a:pt x="315" y="559"/>
                    <a:pt x="239" y="545"/>
                    <a:pt x="179" y="516"/>
                  </a:cubicBezTo>
                  <a:cubicBezTo>
                    <a:pt x="121" y="395"/>
                    <a:pt x="121" y="212"/>
                    <a:pt x="179" y="154"/>
                  </a:cubicBezTo>
                  <a:cubicBezTo>
                    <a:pt x="242" y="91"/>
                    <a:pt x="300" y="33"/>
                    <a:pt x="363" y="33"/>
                  </a:cubicBezTo>
                  <a:close/>
                  <a:moveTo>
                    <a:pt x="384" y="1"/>
                  </a:moveTo>
                  <a:cubicBezTo>
                    <a:pt x="301" y="1"/>
                    <a:pt x="210" y="31"/>
                    <a:pt x="121" y="91"/>
                  </a:cubicBezTo>
                  <a:cubicBezTo>
                    <a:pt x="1" y="212"/>
                    <a:pt x="1" y="395"/>
                    <a:pt x="121" y="574"/>
                  </a:cubicBezTo>
                  <a:cubicBezTo>
                    <a:pt x="179" y="637"/>
                    <a:pt x="300" y="637"/>
                    <a:pt x="363" y="637"/>
                  </a:cubicBezTo>
                  <a:cubicBezTo>
                    <a:pt x="483" y="637"/>
                    <a:pt x="541" y="637"/>
                    <a:pt x="604" y="574"/>
                  </a:cubicBezTo>
                  <a:cubicBezTo>
                    <a:pt x="724" y="395"/>
                    <a:pt x="724" y="212"/>
                    <a:pt x="604" y="91"/>
                  </a:cubicBezTo>
                  <a:cubicBezTo>
                    <a:pt x="544" y="31"/>
                    <a:pt x="467" y="1"/>
                    <a:pt x="384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7"/>
            <p:cNvSpPr/>
            <p:nvPr/>
          </p:nvSpPr>
          <p:spPr>
            <a:xfrm>
              <a:off x="6673049" y="2078853"/>
              <a:ext cx="27244" cy="28387"/>
            </a:xfrm>
            <a:custGeom>
              <a:avLst/>
              <a:gdLst/>
              <a:ahLst/>
              <a:cxnLst/>
              <a:rect l="l" t="t" r="r" b="b"/>
              <a:pathLst>
                <a:path w="667" h="695" extrusionOk="0">
                  <a:moveTo>
                    <a:pt x="304" y="91"/>
                  </a:moveTo>
                  <a:cubicBezTo>
                    <a:pt x="425" y="91"/>
                    <a:pt x="483" y="149"/>
                    <a:pt x="546" y="149"/>
                  </a:cubicBezTo>
                  <a:cubicBezTo>
                    <a:pt x="546" y="212"/>
                    <a:pt x="604" y="270"/>
                    <a:pt x="604" y="333"/>
                  </a:cubicBezTo>
                  <a:cubicBezTo>
                    <a:pt x="604" y="453"/>
                    <a:pt x="546" y="511"/>
                    <a:pt x="546" y="511"/>
                  </a:cubicBezTo>
                  <a:cubicBezTo>
                    <a:pt x="485" y="572"/>
                    <a:pt x="409" y="602"/>
                    <a:pt x="333" y="602"/>
                  </a:cubicBezTo>
                  <a:cubicBezTo>
                    <a:pt x="257" y="602"/>
                    <a:pt x="181" y="572"/>
                    <a:pt x="121" y="511"/>
                  </a:cubicBezTo>
                  <a:cubicBezTo>
                    <a:pt x="121" y="511"/>
                    <a:pt x="63" y="453"/>
                    <a:pt x="63" y="333"/>
                  </a:cubicBezTo>
                  <a:cubicBezTo>
                    <a:pt x="63" y="270"/>
                    <a:pt x="121" y="212"/>
                    <a:pt x="121" y="149"/>
                  </a:cubicBezTo>
                  <a:cubicBezTo>
                    <a:pt x="184" y="149"/>
                    <a:pt x="242" y="91"/>
                    <a:pt x="304" y="91"/>
                  </a:cubicBezTo>
                  <a:close/>
                  <a:moveTo>
                    <a:pt x="333" y="1"/>
                  </a:moveTo>
                  <a:cubicBezTo>
                    <a:pt x="257" y="1"/>
                    <a:pt x="181" y="31"/>
                    <a:pt x="121" y="91"/>
                  </a:cubicBezTo>
                  <a:cubicBezTo>
                    <a:pt x="63" y="212"/>
                    <a:pt x="0" y="270"/>
                    <a:pt x="0" y="333"/>
                  </a:cubicBezTo>
                  <a:cubicBezTo>
                    <a:pt x="0" y="453"/>
                    <a:pt x="63" y="511"/>
                    <a:pt x="121" y="574"/>
                  </a:cubicBezTo>
                  <a:cubicBezTo>
                    <a:pt x="184" y="632"/>
                    <a:pt x="242" y="695"/>
                    <a:pt x="304" y="695"/>
                  </a:cubicBezTo>
                  <a:cubicBezTo>
                    <a:pt x="425" y="695"/>
                    <a:pt x="483" y="632"/>
                    <a:pt x="546" y="574"/>
                  </a:cubicBezTo>
                  <a:cubicBezTo>
                    <a:pt x="604" y="511"/>
                    <a:pt x="666" y="453"/>
                    <a:pt x="666" y="333"/>
                  </a:cubicBezTo>
                  <a:cubicBezTo>
                    <a:pt x="666" y="270"/>
                    <a:pt x="604" y="212"/>
                    <a:pt x="546" y="91"/>
                  </a:cubicBezTo>
                  <a:cubicBezTo>
                    <a:pt x="485" y="31"/>
                    <a:pt x="409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7"/>
            <p:cNvSpPr/>
            <p:nvPr/>
          </p:nvSpPr>
          <p:spPr>
            <a:xfrm>
              <a:off x="6668107" y="2194608"/>
              <a:ext cx="29613" cy="28346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63" y="91"/>
                  </a:moveTo>
                  <a:cubicBezTo>
                    <a:pt x="425" y="91"/>
                    <a:pt x="483" y="91"/>
                    <a:pt x="546" y="153"/>
                  </a:cubicBezTo>
                  <a:cubicBezTo>
                    <a:pt x="604" y="211"/>
                    <a:pt x="604" y="274"/>
                    <a:pt x="604" y="332"/>
                  </a:cubicBezTo>
                  <a:cubicBezTo>
                    <a:pt x="604" y="395"/>
                    <a:pt x="604" y="515"/>
                    <a:pt x="546" y="515"/>
                  </a:cubicBezTo>
                  <a:cubicBezTo>
                    <a:pt x="486" y="576"/>
                    <a:pt x="425" y="606"/>
                    <a:pt x="365" y="606"/>
                  </a:cubicBezTo>
                  <a:cubicBezTo>
                    <a:pt x="305" y="606"/>
                    <a:pt x="244" y="576"/>
                    <a:pt x="184" y="515"/>
                  </a:cubicBezTo>
                  <a:cubicBezTo>
                    <a:pt x="63" y="453"/>
                    <a:pt x="63" y="274"/>
                    <a:pt x="184" y="153"/>
                  </a:cubicBezTo>
                  <a:cubicBezTo>
                    <a:pt x="242" y="91"/>
                    <a:pt x="305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74"/>
                    <a:pt x="1" y="453"/>
                    <a:pt x="121" y="573"/>
                  </a:cubicBezTo>
                  <a:cubicBezTo>
                    <a:pt x="184" y="636"/>
                    <a:pt x="305" y="694"/>
                    <a:pt x="363" y="694"/>
                  </a:cubicBezTo>
                  <a:cubicBezTo>
                    <a:pt x="483" y="694"/>
                    <a:pt x="546" y="636"/>
                    <a:pt x="604" y="573"/>
                  </a:cubicBezTo>
                  <a:cubicBezTo>
                    <a:pt x="667" y="515"/>
                    <a:pt x="725" y="453"/>
                    <a:pt x="725" y="332"/>
                  </a:cubicBezTo>
                  <a:cubicBezTo>
                    <a:pt x="725" y="274"/>
                    <a:pt x="667" y="153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7"/>
            <p:cNvSpPr/>
            <p:nvPr/>
          </p:nvSpPr>
          <p:spPr>
            <a:xfrm>
              <a:off x="6727250" y="2135464"/>
              <a:ext cx="29613" cy="28346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63" y="91"/>
                  </a:moveTo>
                  <a:cubicBezTo>
                    <a:pt x="425" y="91"/>
                    <a:pt x="483" y="91"/>
                    <a:pt x="546" y="153"/>
                  </a:cubicBezTo>
                  <a:cubicBezTo>
                    <a:pt x="604" y="211"/>
                    <a:pt x="667" y="274"/>
                    <a:pt x="667" y="332"/>
                  </a:cubicBezTo>
                  <a:cubicBezTo>
                    <a:pt x="667" y="395"/>
                    <a:pt x="604" y="453"/>
                    <a:pt x="546" y="515"/>
                  </a:cubicBezTo>
                  <a:cubicBezTo>
                    <a:pt x="515" y="576"/>
                    <a:pt x="454" y="606"/>
                    <a:pt x="387" y="606"/>
                  </a:cubicBezTo>
                  <a:cubicBezTo>
                    <a:pt x="319" y="606"/>
                    <a:pt x="244" y="576"/>
                    <a:pt x="184" y="515"/>
                  </a:cubicBezTo>
                  <a:cubicBezTo>
                    <a:pt x="121" y="453"/>
                    <a:pt x="121" y="395"/>
                    <a:pt x="121" y="332"/>
                  </a:cubicBezTo>
                  <a:cubicBezTo>
                    <a:pt x="121" y="274"/>
                    <a:pt x="121" y="211"/>
                    <a:pt x="184" y="153"/>
                  </a:cubicBezTo>
                  <a:cubicBezTo>
                    <a:pt x="242" y="91"/>
                    <a:pt x="305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84" y="636"/>
                    <a:pt x="305" y="694"/>
                    <a:pt x="363" y="694"/>
                  </a:cubicBezTo>
                  <a:cubicBezTo>
                    <a:pt x="483" y="694"/>
                    <a:pt x="546" y="636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7"/>
            <p:cNvSpPr/>
            <p:nvPr/>
          </p:nvSpPr>
          <p:spPr>
            <a:xfrm>
              <a:off x="6724881" y="2251382"/>
              <a:ext cx="29613" cy="28346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63" y="91"/>
                  </a:moveTo>
                  <a:cubicBezTo>
                    <a:pt x="421" y="91"/>
                    <a:pt x="483" y="91"/>
                    <a:pt x="541" y="149"/>
                  </a:cubicBezTo>
                  <a:cubicBezTo>
                    <a:pt x="604" y="211"/>
                    <a:pt x="604" y="269"/>
                    <a:pt x="604" y="332"/>
                  </a:cubicBezTo>
                  <a:cubicBezTo>
                    <a:pt x="604" y="390"/>
                    <a:pt x="604" y="453"/>
                    <a:pt x="541" y="511"/>
                  </a:cubicBezTo>
                  <a:cubicBezTo>
                    <a:pt x="481" y="571"/>
                    <a:pt x="406" y="601"/>
                    <a:pt x="339" y="601"/>
                  </a:cubicBezTo>
                  <a:cubicBezTo>
                    <a:pt x="271" y="601"/>
                    <a:pt x="211" y="571"/>
                    <a:pt x="179" y="511"/>
                  </a:cubicBezTo>
                  <a:cubicBezTo>
                    <a:pt x="121" y="453"/>
                    <a:pt x="59" y="390"/>
                    <a:pt x="59" y="332"/>
                  </a:cubicBezTo>
                  <a:cubicBezTo>
                    <a:pt x="59" y="269"/>
                    <a:pt x="121" y="211"/>
                    <a:pt x="179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79" y="631"/>
                    <a:pt x="242" y="694"/>
                    <a:pt x="363" y="694"/>
                  </a:cubicBezTo>
                  <a:cubicBezTo>
                    <a:pt x="421" y="694"/>
                    <a:pt x="541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7"/>
            <p:cNvSpPr/>
            <p:nvPr/>
          </p:nvSpPr>
          <p:spPr>
            <a:xfrm>
              <a:off x="6784025" y="2192239"/>
              <a:ext cx="29613" cy="25814"/>
            </a:xfrm>
            <a:custGeom>
              <a:avLst/>
              <a:gdLst/>
              <a:ahLst/>
              <a:cxnLst/>
              <a:rect l="l" t="t" r="r" b="b"/>
              <a:pathLst>
                <a:path w="725" h="632" extrusionOk="0">
                  <a:moveTo>
                    <a:pt x="363" y="91"/>
                  </a:moveTo>
                  <a:cubicBezTo>
                    <a:pt x="421" y="91"/>
                    <a:pt x="483" y="91"/>
                    <a:pt x="541" y="149"/>
                  </a:cubicBezTo>
                  <a:cubicBezTo>
                    <a:pt x="662" y="269"/>
                    <a:pt x="662" y="390"/>
                    <a:pt x="541" y="511"/>
                  </a:cubicBezTo>
                  <a:cubicBezTo>
                    <a:pt x="481" y="571"/>
                    <a:pt x="421" y="601"/>
                    <a:pt x="360" y="601"/>
                  </a:cubicBezTo>
                  <a:cubicBezTo>
                    <a:pt x="300" y="601"/>
                    <a:pt x="240" y="571"/>
                    <a:pt x="179" y="511"/>
                  </a:cubicBezTo>
                  <a:cubicBezTo>
                    <a:pt x="59" y="390"/>
                    <a:pt x="59" y="269"/>
                    <a:pt x="179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79" y="631"/>
                    <a:pt x="300" y="631"/>
                    <a:pt x="363" y="631"/>
                  </a:cubicBezTo>
                  <a:cubicBezTo>
                    <a:pt x="421" y="631"/>
                    <a:pt x="541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7"/>
            <p:cNvSpPr/>
            <p:nvPr/>
          </p:nvSpPr>
          <p:spPr>
            <a:xfrm>
              <a:off x="6426631" y="2273438"/>
              <a:ext cx="27244" cy="28387"/>
            </a:xfrm>
            <a:custGeom>
              <a:avLst/>
              <a:gdLst/>
              <a:ahLst/>
              <a:cxnLst/>
              <a:rect l="l" t="t" r="r" b="b"/>
              <a:pathLst>
                <a:path w="667" h="695" extrusionOk="0">
                  <a:moveTo>
                    <a:pt x="304" y="91"/>
                  </a:moveTo>
                  <a:cubicBezTo>
                    <a:pt x="362" y="91"/>
                    <a:pt x="425" y="91"/>
                    <a:pt x="483" y="154"/>
                  </a:cubicBezTo>
                  <a:cubicBezTo>
                    <a:pt x="546" y="212"/>
                    <a:pt x="546" y="275"/>
                    <a:pt x="546" y="333"/>
                  </a:cubicBezTo>
                  <a:cubicBezTo>
                    <a:pt x="546" y="395"/>
                    <a:pt x="546" y="453"/>
                    <a:pt x="483" y="516"/>
                  </a:cubicBezTo>
                  <a:cubicBezTo>
                    <a:pt x="454" y="576"/>
                    <a:pt x="394" y="606"/>
                    <a:pt x="325" y="606"/>
                  </a:cubicBezTo>
                  <a:cubicBezTo>
                    <a:pt x="257" y="606"/>
                    <a:pt x="181" y="576"/>
                    <a:pt x="121" y="516"/>
                  </a:cubicBezTo>
                  <a:cubicBezTo>
                    <a:pt x="63" y="453"/>
                    <a:pt x="63" y="395"/>
                    <a:pt x="63" y="333"/>
                  </a:cubicBezTo>
                  <a:cubicBezTo>
                    <a:pt x="63" y="275"/>
                    <a:pt x="63" y="212"/>
                    <a:pt x="121" y="154"/>
                  </a:cubicBezTo>
                  <a:cubicBezTo>
                    <a:pt x="184" y="91"/>
                    <a:pt x="242" y="91"/>
                    <a:pt x="304" y="91"/>
                  </a:cubicBezTo>
                  <a:close/>
                  <a:moveTo>
                    <a:pt x="304" y="1"/>
                  </a:moveTo>
                  <a:cubicBezTo>
                    <a:pt x="214" y="1"/>
                    <a:pt x="123" y="31"/>
                    <a:pt x="63" y="91"/>
                  </a:cubicBezTo>
                  <a:cubicBezTo>
                    <a:pt x="0" y="154"/>
                    <a:pt x="0" y="275"/>
                    <a:pt x="0" y="333"/>
                  </a:cubicBezTo>
                  <a:cubicBezTo>
                    <a:pt x="0" y="453"/>
                    <a:pt x="0" y="516"/>
                    <a:pt x="63" y="574"/>
                  </a:cubicBezTo>
                  <a:cubicBezTo>
                    <a:pt x="121" y="637"/>
                    <a:pt x="242" y="695"/>
                    <a:pt x="304" y="695"/>
                  </a:cubicBezTo>
                  <a:cubicBezTo>
                    <a:pt x="425" y="695"/>
                    <a:pt x="483" y="637"/>
                    <a:pt x="546" y="574"/>
                  </a:cubicBezTo>
                  <a:cubicBezTo>
                    <a:pt x="604" y="516"/>
                    <a:pt x="666" y="453"/>
                    <a:pt x="666" y="333"/>
                  </a:cubicBezTo>
                  <a:cubicBezTo>
                    <a:pt x="666" y="275"/>
                    <a:pt x="604" y="154"/>
                    <a:pt x="546" y="91"/>
                  </a:cubicBezTo>
                  <a:cubicBezTo>
                    <a:pt x="485" y="31"/>
                    <a:pt x="395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7"/>
            <p:cNvSpPr/>
            <p:nvPr/>
          </p:nvSpPr>
          <p:spPr>
            <a:xfrm>
              <a:off x="6365119" y="2214295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0" y="63"/>
                  </a:moveTo>
                  <a:cubicBezTo>
                    <a:pt x="420" y="63"/>
                    <a:pt x="481" y="94"/>
                    <a:pt x="541" y="154"/>
                  </a:cubicBezTo>
                  <a:cubicBezTo>
                    <a:pt x="604" y="212"/>
                    <a:pt x="604" y="275"/>
                    <a:pt x="604" y="333"/>
                  </a:cubicBezTo>
                  <a:cubicBezTo>
                    <a:pt x="604" y="395"/>
                    <a:pt x="604" y="453"/>
                    <a:pt x="541" y="516"/>
                  </a:cubicBezTo>
                  <a:cubicBezTo>
                    <a:pt x="481" y="576"/>
                    <a:pt x="420" y="606"/>
                    <a:pt x="360" y="606"/>
                  </a:cubicBezTo>
                  <a:cubicBezTo>
                    <a:pt x="300" y="606"/>
                    <a:pt x="239" y="576"/>
                    <a:pt x="179" y="516"/>
                  </a:cubicBezTo>
                  <a:cubicBezTo>
                    <a:pt x="121" y="453"/>
                    <a:pt x="121" y="395"/>
                    <a:pt x="121" y="333"/>
                  </a:cubicBezTo>
                  <a:cubicBezTo>
                    <a:pt x="121" y="275"/>
                    <a:pt x="121" y="212"/>
                    <a:pt x="179" y="154"/>
                  </a:cubicBezTo>
                  <a:cubicBezTo>
                    <a:pt x="239" y="94"/>
                    <a:pt x="300" y="63"/>
                    <a:pt x="360" y="63"/>
                  </a:cubicBezTo>
                  <a:close/>
                  <a:moveTo>
                    <a:pt x="362" y="1"/>
                  </a:moveTo>
                  <a:cubicBezTo>
                    <a:pt x="272" y="1"/>
                    <a:pt x="181" y="31"/>
                    <a:pt x="121" y="91"/>
                  </a:cubicBezTo>
                  <a:cubicBezTo>
                    <a:pt x="0" y="212"/>
                    <a:pt x="0" y="453"/>
                    <a:pt x="121" y="574"/>
                  </a:cubicBezTo>
                  <a:cubicBezTo>
                    <a:pt x="179" y="637"/>
                    <a:pt x="300" y="695"/>
                    <a:pt x="362" y="695"/>
                  </a:cubicBezTo>
                  <a:cubicBezTo>
                    <a:pt x="420" y="695"/>
                    <a:pt x="541" y="637"/>
                    <a:pt x="604" y="574"/>
                  </a:cubicBezTo>
                  <a:cubicBezTo>
                    <a:pt x="724" y="453"/>
                    <a:pt x="724" y="212"/>
                    <a:pt x="604" y="91"/>
                  </a:cubicBezTo>
                  <a:cubicBezTo>
                    <a:pt x="543" y="31"/>
                    <a:pt x="453" y="1"/>
                    <a:pt x="362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7"/>
            <p:cNvSpPr/>
            <p:nvPr/>
          </p:nvSpPr>
          <p:spPr>
            <a:xfrm>
              <a:off x="6480832" y="2217440"/>
              <a:ext cx="29613" cy="27815"/>
            </a:xfrm>
            <a:custGeom>
              <a:avLst/>
              <a:gdLst/>
              <a:ahLst/>
              <a:cxnLst/>
              <a:rect l="l" t="t" r="r" b="b"/>
              <a:pathLst>
                <a:path w="725" h="681" extrusionOk="0">
                  <a:moveTo>
                    <a:pt x="341" y="91"/>
                  </a:moveTo>
                  <a:cubicBezTo>
                    <a:pt x="410" y="91"/>
                    <a:pt x="486" y="106"/>
                    <a:pt x="546" y="135"/>
                  </a:cubicBezTo>
                  <a:cubicBezTo>
                    <a:pt x="667" y="256"/>
                    <a:pt x="667" y="439"/>
                    <a:pt x="546" y="497"/>
                  </a:cubicBezTo>
                  <a:cubicBezTo>
                    <a:pt x="486" y="557"/>
                    <a:pt x="410" y="587"/>
                    <a:pt x="341" y="587"/>
                  </a:cubicBezTo>
                  <a:cubicBezTo>
                    <a:pt x="273" y="587"/>
                    <a:pt x="213" y="557"/>
                    <a:pt x="184" y="497"/>
                  </a:cubicBezTo>
                  <a:cubicBezTo>
                    <a:pt x="63" y="439"/>
                    <a:pt x="63" y="256"/>
                    <a:pt x="184" y="135"/>
                  </a:cubicBezTo>
                  <a:cubicBezTo>
                    <a:pt x="213" y="106"/>
                    <a:pt x="273" y="91"/>
                    <a:pt x="341" y="91"/>
                  </a:cubicBezTo>
                  <a:close/>
                  <a:moveTo>
                    <a:pt x="363" y="1"/>
                  </a:moveTo>
                  <a:cubicBezTo>
                    <a:pt x="272" y="1"/>
                    <a:pt x="182" y="46"/>
                    <a:pt x="121" y="135"/>
                  </a:cubicBezTo>
                  <a:cubicBezTo>
                    <a:pt x="1" y="256"/>
                    <a:pt x="1" y="439"/>
                    <a:pt x="121" y="560"/>
                  </a:cubicBezTo>
                  <a:cubicBezTo>
                    <a:pt x="184" y="618"/>
                    <a:pt x="242" y="680"/>
                    <a:pt x="363" y="680"/>
                  </a:cubicBezTo>
                  <a:cubicBezTo>
                    <a:pt x="425" y="680"/>
                    <a:pt x="546" y="618"/>
                    <a:pt x="604" y="560"/>
                  </a:cubicBezTo>
                  <a:cubicBezTo>
                    <a:pt x="724" y="439"/>
                    <a:pt x="724" y="256"/>
                    <a:pt x="604" y="135"/>
                  </a:cubicBezTo>
                  <a:cubicBezTo>
                    <a:pt x="544" y="46"/>
                    <a:pt x="45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7"/>
            <p:cNvSpPr/>
            <p:nvPr/>
          </p:nvSpPr>
          <p:spPr>
            <a:xfrm>
              <a:off x="6421689" y="2157724"/>
              <a:ext cx="27244" cy="28387"/>
            </a:xfrm>
            <a:custGeom>
              <a:avLst/>
              <a:gdLst/>
              <a:ahLst/>
              <a:cxnLst/>
              <a:rect l="l" t="t" r="r" b="b"/>
              <a:pathLst>
                <a:path w="667" h="695" extrusionOk="0">
                  <a:moveTo>
                    <a:pt x="363" y="91"/>
                  </a:moveTo>
                  <a:cubicBezTo>
                    <a:pt x="425" y="91"/>
                    <a:pt x="483" y="91"/>
                    <a:pt x="546" y="149"/>
                  </a:cubicBezTo>
                  <a:cubicBezTo>
                    <a:pt x="546" y="212"/>
                    <a:pt x="604" y="270"/>
                    <a:pt x="604" y="332"/>
                  </a:cubicBezTo>
                  <a:cubicBezTo>
                    <a:pt x="604" y="390"/>
                    <a:pt x="546" y="453"/>
                    <a:pt x="546" y="511"/>
                  </a:cubicBezTo>
                  <a:cubicBezTo>
                    <a:pt x="486" y="571"/>
                    <a:pt x="410" y="601"/>
                    <a:pt x="341" y="601"/>
                  </a:cubicBezTo>
                  <a:cubicBezTo>
                    <a:pt x="273" y="601"/>
                    <a:pt x="213" y="571"/>
                    <a:pt x="184" y="511"/>
                  </a:cubicBezTo>
                  <a:cubicBezTo>
                    <a:pt x="121" y="453"/>
                    <a:pt x="63" y="390"/>
                    <a:pt x="63" y="332"/>
                  </a:cubicBezTo>
                  <a:cubicBezTo>
                    <a:pt x="63" y="270"/>
                    <a:pt x="121" y="212"/>
                    <a:pt x="184" y="149"/>
                  </a:cubicBezTo>
                  <a:cubicBezTo>
                    <a:pt x="184" y="91"/>
                    <a:pt x="305" y="91"/>
                    <a:pt x="363" y="91"/>
                  </a:cubicBezTo>
                  <a:close/>
                  <a:moveTo>
                    <a:pt x="341" y="1"/>
                  </a:moveTo>
                  <a:cubicBezTo>
                    <a:pt x="258" y="1"/>
                    <a:pt x="182" y="31"/>
                    <a:pt x="121" y="91"/>
                  </a:cubicBezTo>
                  <a:cubicBezTo>
                    <a:pt x="63" y="149"/>
                    <a:pt x="1" y="270"/>
                    <a:pt x="1" y="332"/>
                  </a:cubicBezTo>
                  <a:cubicBezTo>
                    <a:pt x="1" y="453"/>
                    <a:pt x="63" y="511"/>
                    <a:pt x="121" y="574"/>
                  </a:cubicBezTo>
                  <a:cubicBezTo>
                    <a:pt x="184" y="632"/>
                    <a:pt x="242" y="694"/>
                    <a:pt x="363" y="694"/>
                  </a:cubicBezTo>
                  <a:cubicBezTo>
                    <a:pt x="425" y="694"/>
                    <a:pt x="546" y="632"/>
                    <a:pt x="604" y="574"/>
                  </a:cubicBezTo>
                  <a:cubicBezTo>
                    <a:pt x="667" y="511"/>
                    <a:pt x="667" y="453"/>
                    <a:pt x="667" y="332"/>
                  </a:cubicBezTo>
                  <a:cubicBezTo>
                    <a:pt x="667" y="270"/>
                    <a:pt x="667" y="149"/>
                    <a:pt x="604" y="91"/>
                  </a:cubicBezTo>
                  <a:cubicBezTo>
                    <a:pt x="515" y="31"/>
                    <a:pt x="424" y="1"/>
                    <a:pt x="341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7"/>
            <p:cNvSpPr/>
            <p:nvPr/>
          </p:nvSpPr>
          <p:spPr>
            <a:xfrm>
              <a:off x="6537607" y="2162667"/>
              <a:ext cx="27039" cy="25814"/>
            </a:xfrm>
            <a:custGeom>
              <a:avLst/>
              <a:gdLst/>
              <a:ahLst/>
              <a:cxnLst/>
              <a:rect l="l" t="t" r="r" b="b"/>
              <a:pathLst>
                <a:path w="662" h="632" extrusionOk="0">
                  <a:moveTo>
                    <a:pt x="363" y="28"/>
                  </a:moveTo>
                  <a:cubicBezTo>
                    <a:pt x="420" y="28"/>
                    <a:pt x="483" y="91"/>
                    <a:pt x="541" y="149"/>
                  </a:cubicBezTo>
                  <a:cubicBezTo>
                    <a:pt x="541" y="211"/>
                    <a:pt x="604" y="269"/>
                    <a:pt x="604" y="332"/>
                  </a:cubicBezTo>
                  <a:cubicBezTo>
                    <a:pt x="604" y="390"/>
                    <a:pt x="541" y="453"/>
                    <a:pt x="541" y="511"/>
                  </a:cubicBezTo>
                  <a:cubicBezTo>
                    <a:pt x="481" y="542"/>
                    <a:pt x="406" y="558"/>
                    <a:pt x="338" y="558"/>
                  </a:cubicBezTo>
                  <a:cubicBezTo>
                    <a:pt x="271" y="558"/>
                    <a:pt x="211" y="542"/>
                    <a:pt x="179" y="511"/>
                  </a:cubicBezTo>
                  <a:cubicBezTo>
                    <a:pt x="121" y="453"/>
                    <a:pt x="58" y="390"/>
                    <a:pt x="58" y="332"/>
                  </a:cubicBezTo>
                  <a:cubicBezTo>
                    <a:pt x="58" y="269"/>
                    <a:pt x="121" y="211"/>
                    <a:pt x="179" y="149"/>
                  </a:cubicBezTo>
                  <a:cubicBezTo>
                    <a:pt x="179" y="91"/>
                    <a:pt x="242" y="28"/>
                    <a:pt x="363" y="28"/>
                  </a:cubicBezTo>
                  <a:close/>
                  <a:moveTo>
                    <a:pt x="331" y="0"/>
                  </a:moveTo>
                  <a:cubicBezTo>
                    <a:pt x="256" y="0"/>
                    <a:pt x="182" y="30"/>
                    <a:pt x="121" y="91"/>
                  </a:cubicBezTo>
                  <a:cubicBezTo>
                    <a:pt x="58" y="149"/>
                    <a:pt x="1" y="211"/>
                    <a:pt x="1" y="332"/>
                  </a:cubicBezTo>
                  <a:cubicBezTo>
                    <a:pt x="1" y="390"/>
                    <a:pt x="58" y="511"/>
                    <a:pt x="121" y="573"/>
                  </a:cubicBezTo>
                  <a:cubicBezTo>
                    <a:pt x="179" y="631"/>
                    <a:pt x="242" y="631"/>
                    <a:pt x="363" y="631"/>
                  </a:cubicBezTo>
                  <a:cubicBezTo>
                    <a:pt x="420" y="631"/>
                    <a:pt x="483" y="631"/>
                    <a:pt x="541" y="573"/>
                  </a:cubicBezTo>
                  <a:cubicBezTo>
                    <a:pt x="662" y="511"/>
                    <a:pt x="662" y="390"/>
                    <a:pt x="662" y="332"/>
                  </a:cubicBezTo>
                  <a:cubicBezTo>
                    <a:pt x="662" y="211"/>
                    <a:pt x="662" y="149"/>
                    <a:pt x="541" y="91"/>
                  </a:cubicBezTo>
                  <a:cubicBezTo>
                    <a:pt x="481" y="30"/>
                    <a:pt x="406" y="0"/>
                    <a:pt x="331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7"/>
            <p:cNvSpPr/>
            <p:nvPr/>
          </p:nvSpPr>
          <p:spPr>
            <a:xfrm>
              <a:off x="6475890" y="2101603"/>
              <a:ext cx="29613" cy="27734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87" y="105"/>
                  </a:moveTo>
                  <a:cubicBezTo>
                    <a:pt x="455" y="105"/>
                    <a:pt x="515" y="135"/>
                    <a:pt x="546" y="196"/>
                  </a:cubicBezTo>
                  <a:cubicBezTo>
                    <a:pt x="667" y="258"/>
                    <a:pt x="667" y="437"/>
                    <a:pt x="546" y="558"/>
                  </a:cubicBezTo>
                  <a:cubicBezTo>
                    <a:pt x="515" y="589"/>
                    <a:pt x="455" y="605"/>
                    <a:pt x="387" y="605"/>
                  </a:cubicBezTo>
                  <a:cubicBezTo>
                    <a:pt x="319" y="605"/>
                    <a:pt x="245" y="589"/>
                    <a:pt x="184" y="558"/>
                  </a:cubicBezTo>
                  <a:cubicBezTo>
                    <a:pt x="122" y="437"/>
                    <a:pt x="122" y="258"/>
                    <a:pt x="184" y="196"/>
                  </a:cubicBezTo>
                  <a:cubicBezTo>
                    <a:pt x="245" y="135"/>
                    <a:pt x="319" y="105"/>
                    <a:pt x="387" y="105"/>
                  </a:cubicBezTo>
                  <a:close/>
                  <a:moveTo>
                    <a:pt x="386" y="0"/>
                  </a:moveTo>
                  <a:cubicBezTo>
                    <a:pt x="304" y="0"/>
                    <a:pt x="213" y="46"/>
                    <a:pt x="122" y="138"/>
                  </a:cubicBezTo>
                  <a:cubicBezTo>
                    <a:pt x="1" y="258"/>
                    <a:pt x="1" y="437"/>
                    <a:pt x="122" y="558"/>
                  </a:cubicBezTo>
                  <a:cubicBezTo>
                    <a:pt x="242" y="678"/>
                    <a:pt x="305" y="678"/>
                    <a:pt x="363" y="678"/>
                  </a:cubicBezTo>
                  <a:cubicBezTo>
                    <a:pt x="484" y="678"/>
                    <a:pt x="546" y="678"/>
                    <a:pt x="604" y="558"/>
                  </a:cubicBezTo>
                  <a:cubicBezTo>
                    <a:pt x="725" y="437"/>
                    <a:pt x="725" y="258"/>
                    <a:pt x="604" y="138"/>
                  </a:cubicBezTo>
                  <a:cubicBezTo>
                    <a:pt x="544" y="46"/>
                    <a:pt x="469" y="0"/>
                    <a:pt x="386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7"/>
            <p:cNvSpPr/>
            <p:nvPr/>
          </p:nvSpPr>
          <p:spPr>
            <a:xfrm>
              <a:off x="6697679" y="2000022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87" y="58"/>
                  </a:moveTo>
                  <a:cubicBezTo>
                    <a:pt x="454" y="58"/>
                    <a:pt x="515" y="88"/>
                    <a:pt x="546" y="149"/>
                  </a:cubicBezTo>
                  <a:cubicBezTo>
                    <a:pt x="667" y="269"/>
                    <a:pt x="667" y="390"/>
                    <a:pt x="546" y="511"/>
                  </a:cubicBezTo>
                  <a:cubicBezTo>
                    <a:pt x="515" y="571"/>
                    <a:pt x="454" y="601"/>
                    <a:pt x="387" y="601"/>
                  </a:cubicBezTo>
                  <a:cubicBezTo>
                    <a:pt x="319" y="601"/>
                    <a:pt x="244" y="571"/>
                    <a:pt x="184" y="511"/>
                  </a:cubicBezTo>
                  <a:cubicBezTo>
                    <a:pt x="121" y="390"/>
                    <a:pt x="121" y="269"/>
                    <a:pt x="184" y="149"/>
                  </a:cubicBezTo>
                  <a:cubicBezTo>
                    <a:pt x="244" y="88"/>
                    <a:pt x="319" y="58"/>
                    <a:pt x="387" y="58"/>
                  </a:cubicBezTo>
                  <a:close/>
                  <a:moveTo>
                    <a:pt x="386" y="0"/>
                  </a:moveTo>
                  <a:cubicBezTo>
                    <a:pt x="304" y="0"/>
                    <a:pt x="213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84" y="631"/>
                    <a:pt x="305" y="694"/>
                    <a:pt x="363" y="694"/>
                  </a:cubicBezTo>
                  <a:cubicBezTo>
                    <a:pt x="483" y="694"/>
                    <a:pt x="546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69" y="0"/>
                    <a:pt x="386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7"/>
            <p:cNvSpPr/>
            <p:nvPr/>
          </p:nvSpPr>
          <p:spPr>
            <a:xfrm>
              <a:off x="6641108" y="1940878"/>
              <a:ext cx="27039" cy="25814"/>
            </a:xfrm>
            <a:custGeom>
              <a:avLst/>
              <a:gdLst/>
              <a:ahLst/>
              <a:cxnLst/>
              <a:rect l="l" t="t" r="r" b="b"/>
              <a:pathLst>
                <a:path w="662" h="632" extrusionOk="0">
                  <a:moveTo>
                    <a:pt x="300" y="28"/>
                  </a:moveTo>
                  <a:cubicBezTo>
                    <a:pt x="362" y="28"/>
                    <a:pt x="420" y="91"/>
                    <a:pt x="483" y="149"/>
                  </a:cubicBezTo>
                  <a:cubicBezTo>
                    <a:pt x="541" y="211"/>
                    <a:pt x="541" y="269"/>
                    <a:pt x="541" y="332"/>
                  </a:cubicBezTo>
                  <a:cubicBezTo>
                    <a:pt x="541" y="390"/>
                    <a:pt x="541" y="453"/>
                    <a:pt x="483" y="511"/>
                  </a:cubicBezTo>
                  <a:cubicBezTo>
                    <a:pt x="452" y="542"/>
                    <a:pt x="391" y="558"/>
                    <a:pt x="324" y="558"/>
                  </a:cubicBezTo>
                  <a:cubicBezTo>
                    <a:pt x="256" y="558"/>
                    <a:pt x="181" y="542"/>
                    <a:pt x="121" y="511"/>
                  </a:cubicBezTo>
                  <a:cubicBezTo>
                    <a:pt x="58" y="453"/>
                    <a:pt x="58" y="390"/>
                    <a:pt x="58" y="332"/>
                  </a:cubicBezTo>
                  <a:cubicBezTo>
                    <a:pt x="58" y="269"/>
                    <a:pt x="58" y="211"/>
                    <a:pt x="121" y="149"/>
                  </a:cubicBezTo>
                  <a:cubicBezTo>
                    <a:pt x="179" y="91"/>
                    <a:pt x="242" y="28"/>
                    <a:pt x="300" y="28"/>
                  </a:cubicBezTo>
                  <a:close/>
                  <a:moveTo>
                    <a:pt x="300" y="0"/>
                  </a:moveTo>
                  <a:cubicBezTo>
                    <a:pt x="209" y="0"/>
                    <a:pt x="119" y="30"/>
                    <a:pt x="58" y="91"/>
                  </a:cubicBezTo>
                  <a:cubicBezTo>
                    <a:pt x="0" y="149"/>
                    <a:pt x="0" y="211"/>
                    <a:pt x="0" y="332"/>
                  </a:cubicBezTo>
                  <a:cubicBezTo>
                    <a:pt x="0" y="390"/>
                    <a:pt x="0" y="511"/>
                    <a:pt x="58" y="573"/>
                  </a:cubicBezTo>
                  <a:cubicBezTo>
                    <a:pt x="121" y="631"/>
                    <a:pt x="242" y="631"/>
                    <a:pt x="300" y="631"/>
                  </a:cubicBezTo>
                  <a:cubicBezTo>
                    <a:pt x="420" y="631"/>
                    <a:pt x="483" y="631"/>
                    <a:pt x="541" y="573"/>
                  </a:cubicBezTo>
                  <a:cubicBezTo>
                    <a:pt x="604" y="511"/>
                    <a:pt x="662" y="390"/>
                    <a:pt x="662" y="332"/>
                  </a:cubicBezTo>
                  <a:cubicBezTo>
                    <a:pt x="662" y="211"/>
                    <a:pt x="604" y="149"/>
                    <a:pt x="541" y="91"/>
                  </a:cubicBezTo>
                  <a:cubicBezTo>
                    <a:pt x="481" y="30"/>
                    <a:pt x="390" y="0"/>
                    <a:pt x="300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7"/>
            <p:cNvSpPr/>
            <p:nvPr/>
          </p:nvSpPr>
          <p:spPr>
            <a:xfrm>
              <a:off x="6754453" y="1943247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0" y="106"/>
                  </a:moveTo>
                  <a:cubicBezTo>
                    <a:pt x="421" y="106"/>
                    <a:pt x="481" y="122"/>
                    <a:pt x="541" y="153"/>
                  </a:cubicBezTo>
                  <a:cubicBezTo>
                    <a:pt x="604" y="211"/>
                    <a:pt x="604" y="274"/>
                    <a:pt x="604" y="332"/>
                  </a:cubicBezTo>
                  <a:cubicBezTo>
                    <a:pt x="604" y="395"/>
                    <a:pt x="604" y="453"/>
                    <a:pt x="541" y="515"/>
                  </a:cubicBezTo>
                  <a:cubicBezTo>
                    <a:pt x="481" y="576"/>
                    <a:pt x="421" y="606"/>
                    <a:pt x="360" y="606"/>
                  </a:cubicBezTo>
                  <a:cubicBezTo>
                    <a:pt x="300" y="606"/>
                    <a:pt x="240" y="576"/>
                    <a:pt x="179" y="515"/>
                  </a:cubicBezTo>
                  <a:cubicBezTo>
                    <a:pt x="121" y="453"/>
                    <a:pt x="121" y="395"/>
                    <a:pt x="121" y="332"/>
                  </a:cubicBezTo>
                  <a:cubicBezTo>
                    <a:pt x="121" y="274"/>
                    <a:pt x="121" y="211"/>
                    <a:pt x="179" y="153"/>
                  </a:cubicBezTo>
                  <a:cubicBezTo>
                    <a:pt x="240" y="122"/>
                    <a:pt x="300" y="106"/>
                    <a:pt x="360" y="106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79" y="636"/>
                    <a:pt x="300" y="694"/>
                    <a:pt x="363" y="694"/>
                  </a:cubicBezTo>
                  <a:cubicBezTo>
                    <a:pt x="421" y="694"/>
                    <a:pt x="541" y="636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7"/>
            <p:cNvSpPr/>
            <p:nvPr/>
          </p:nvSpPr>
          <p:spPr>
            <a:xfrm>
              <a:off x="6695310" y="1884104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3" y="91"/>
                  </a:moveTo>
                  <a:cubicBezTo>
                    <a:pt x="421" y="91"/>
                    <a:pt x="483" y="91"/>
                    <a:pt x="541" y="154"/>
                  </a:cubicBezTo>
                  <a:cubicBezTo>
                    <a:pt x="662" y="274"/>
                    <a:pt x="662" y="395"/>
                    <a:pt x="541" y="515"/>
                  </a:cubicBezTo>
                  <a:cubicBezTo>
                    <a:pt x="481" y="576"/>
                    <a:pt x="406" y="606"/>
                    <a:pt x="339" y="606"/>
                  </a:cubicBezTo>
                  <a:cubicBezTo>
                    <a:pt x="271" y="606"/>
                    <a:pt x="211" y="576"/>
                    <a:pt x="179" y="515"/>
                  </a:cubicBezTo>
                  <a:cubicBezTo>
                    <a:pt x="121" y="453"/>
                    <a:pt x="121" y="395"/>
                    <a:pt x="121" y="332"/>
                  </a:cubicBezTo>
                  <a:cubicBezTo>
                    <a:pt x="121" y="274"/>
                    <a:pt x="121" y="211"/>
                    <a:pt x="179" y="154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59" y="154"/>
                    <a:pt x="1" y="274"/>
                    <a:pt x="1" y="332"/>
                  </a:cubicBezTo>
                  <a:cubicBezTo>
                    <a:pt x="1" y="453"/>
                    <a:pt x="59" y="515"/>
                    <a:pt x="121" y="573"/>
                  </a:cubicBezTo>
                  <a:cubicBezTo>
                    <a:pt x="179" y="636"/>
                    <a:pt x="242" y="694"/>
                    <a:pt x="363" y="694"/>
                  </a:cubicBezTo>
                  <a:cubicBezTo>
                    <a:pt x="421" y="694"/>
                    <a:pt x="541" y="636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7"/>
            <p:cNvSpPr/>
            <p:nvPr/>
          </p:nvSpPr>
          <p:spPr>
            <a:xfrm>
              <a:off x="6811023" y="1887249"/>
              <a:ext cx="27284" cy="27775"/>
            </a:xfrm>
            <a:custGeom>
              <a:avLst/>
              <a:gdLst/>
              <a:ahLst/>
              <a:cxnLst/>
              <a:rect l="l" t="t" r="r" b="b"/>
              <a:pathLst>
                <a:path w="668" h="680" extrusionOk="0">
                  <a:moveTo>
                    <a:pt x="363" y="77"/>
                  </a:moveTo>
                  <a:cubicBezTo>
                    <a:pt x="426" y="77"/>
                    <a:pt x="484" y="134"/>
                    <a:pt x="546" y="134"/>
                  </a:cubicBezTo>
                  <a:cubicBezTo>
                    <a:pt x="604" y="197"/>
                    <a:pt x="604" y="255"/>
                    <a:pt x="604" y="376"/>
                  </a:cubicBezTo>
                  <a:cubicBezTo>
                    <a:pt x="604" y="438"/>
                    <a:pt x="604" y="496"/>
                    <a:pt x="546" y="559"/>
                  </a:cubicBezTo>
                  <a:cubicBezTo>
                    <a:pt x="486" y="588"/>
                    <a:pt x="410" y="603"/>
                    <a:pt x="342" y="603"/>
                  </a:cubicBezTo>
                  <a:cubicBezTo>
                    <a:pt x="274" y="603"/>
                    <a:pt x="213" y="588"/>
                    <a:pt x="184" y="559"/>
                  </a:cubicBezTo>
                  <a:cubicBezTo>
                    <a:pt x="122" y="496"/>
                    <a:pt x="64" y="438"/>
                    <a:pt x="64" y="376"/>
                  </a:cubicBezTo>
                  <a:cubicBezTo>
                    <a:pt x="64" y="255"/>
                    <a:pt x="122" y="197"/>
                    <a:pt x="184" y="134"/>
                  </a:cubicBezTo>
                  <a:cubicBezTo>
                    <a:pt x="242" y="134"/>
                    <a:pt x="305" y="77"/>
                    <a:pt x="363" y="77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45"/>
                    <a:pt x="122" y="134"/>
                  </a:cubicBezTo>
                  <a:cubicBezTo>
                    <a:pt x="64" y="197"/>
                    <a:pt x="1" y="255"/>
                    <a:pt x="1" y="376"/>
                  </a:cubicBezTo>
                  <a:cubicBezTo>
                    <a:pt x="1" y="438"/>
                    <a:pt x="64" y="496"/>
                    <a:pt x="122" y="559"/>
                  </a:cubicBezTo>
                  <a:cubicBezTo>
                    <a:pt x="184" y="617"/>
                    <a:pt x="242" y="680"/>
                    <a:pt x="363" y="680"/>
                  </a:cubicBezTo>
                  <a:cubicBezTo>
                    <a:pt x="426" y="680"/>
                    <a:pt x="546" y="617"/>
                    <a:pt x="604" y="559"/>
                  </a:cubicBezTo>
                  <a:cubicBezTo>
                    <a:pt x="667" y="496"/>
                    <a:pt x="667" y="438"/>
                    <a:pt x="667" y="376"/>
                  </a:cubicBezTo>
                  <a:cubicBezTo>
                    <a:pt x="667" y="255"/>
                    <a:pt x="667" y="197"/>
                    <a:pt x="604" y="134"/>
                  </a:cubicBezTo>
                  <a:cubicBezTo>
                    <a:pt x="544" y="45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7"/>
            <p:cNvSpPr/>
            <p:nvPr/>
          </p:nvSpPr>
          <p:spPr>
            <a:xfrm>
              <a:off x="6751921" y="1827534"/>
              <a:ext cx="29572" cy="28346"/>
            </a:xfrm>
            <a:custGeom>
              <a:avLst/>
              <a:gdLst/>
              <a:ahLst/>
              <a:cxnLst/>
              <a:rect l="l" t="t" r="r" b="b"/>
              <a:pathLst>
                <a:path w="724" h="694" extrusionOk="0">
                  <a:moveTo>
                    <a:pt x="341" y="105"/>
                  </a:moveTo>
                  <a:cubicBezTo>
                    <a:pt x="409" y="105"/>
                    <a:pt x="485" y="119"/>
                    <a:pt x="545" y="148"/>
                  </a:cubicBezTo>
                  <a:cubicBezTo>
                    <a:pt x="603" y="269"/>
                    <a:pt x="603" y="453"/>
                    <a:pt x="545" y="510"/>
                  </a:cubicBezTo>
                  <a:cubicBezTo>
                    <a:pt x="485" y="571"/>
                    <a:pt x="409" y="601"/>
                    <a:pt x="341" y="601"/>
                  </a:cubicBezTo>
                  <a:cubicBezTo>
                    <a:pt x="273" y="601"/>
                    <a:pt x="212" y="571"/>
                    <a:pt x="183" y="510"/>
                  </a:cubicBezTo>
                  <a:cubicBezTo>
                    <a:pt x="63" y="453"/>
                    <a:pt x="63" y="269"/>
                    <a:pt x="183" y="148"/>
                  </a:cubicBezTo>
                  <a:cubicBezTo>
                    <a:pt x="212" y="119"/>
                    <a:pt x="273" y="105"/>
                    <a:pt x="341" y="105"/>
                  </a:cubicBezTo>
                  <a:close/>
                  <a:moveTo>
                    <a:pt x="340" y="0"/>
                  </a:moveTo>
                  <a:cubicBezTo>
                    <a:pt x="257" y="0"/>
                    <a:pt x="181" y="30"/>
                    <a:pt x="121" y="91"/>
                  </a:cubicBezTo>
                  <a:cubicBezTo>
                    <a:pt x="0" y="269"/>
                    <a:pt x="0" y="453"/>
                    <a:pt x="121" y="573"/>
                  </a:cubicBezTo>
                  <a:cubicBezTo>
                    <a:pt x="183" y="631"/>
                    <a:pt x="241" y="694"/>
                    <a:pt x="362" y="694"/>
                  </a:cubicBezTo>
                  <a:cubicBezTo>
                    <a:pt x="425" y="694"/>
                    <a:pt x="483" y="631"/>
                    <a:pt x="603" y="573"/>
                  </a:cubicBezTo>
                  <a:cubicBezTo>
                    <a:pt x="724" y="453"/>
                    <a:pt x="724" y="269"/>
                    <a:pt x="603" y="91"/>
                  </a:cubicBezTo>
                  <a:cubicBezTo>
                    <a:pt x="514" y="30"/>
                    <a:pt x="424" y="0"/>
                    <a:pt x="340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4" name="Google Shape;5624;p7"/>
          <p:cNvGrpSpPr/>
          <p:nvPr/>
        </p:nvGrpSpPr>
        <p:grpSpPr>
          <a:xfrm rot="-5595023">
            <a:off x="5615498" y="4374235"/>
            <a:ext cx="683451" cy="1332240"/>
            <a:chOff x="6463061" y="3274822"/>
            <a:chExt cx="683445" cy="1332228"/>
          </a:xfrm>
        </p:grpSpPr>
        <p:sp>
          <p:nvSpPr>
            <p:cNvPr id="5625" name="Google Shape;5625;p7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7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7" name="Google Shape;5627;p7"/>
          <p:cNvGrpSpPr/>
          <p:nvPr/>
        </p:nvGrpSpPr>
        <p:grpSpPr>
          <a:xfrm rot="-5400000">
            <a:off x="100604" y="1720236"/>
            <a:ext cx="532333" cy="273457"/>
            <a:chOff x="2501975" y="2191425"/>
            <a:chExt cx="325825" cy="167375"/>
          </a:xfrm>
        </p:grpSpPr>
        <p:sp>
          <p:nvSpPr>
            <p:cNvPr id="5628" name="Google Shape;5628;p7"/>
            <p:cNvSpPr/>
            <p:nvPr/>
          </p:nvSpPr>
          <p:spPr>
            <a:xfrm>
              <a:off x="2501975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79" y="0"/>
                  </a:moveTo>
                  <a:lnTo>
                    <a:pt x="1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7"/>
            <p:cNvSpPr/>
            <p:nvPr/>
          </p:nvSpPr>
          <p:spPr>
            <a:xfrm>
              <a:off x="2577400" y="2191425"/>
              <a:ext cx="101125" cy="167375"/>
            </a:xfrm>
            <a:custGeom>
              <a:avLst/>
              <a:gdLst/>
              <a:ahLst/>
              <a:cxnLst/>
              <a:rect l="l" t="t" r="r" b="b"/>
              <a:pathLst>
                <a:path w="4045" h="6695" extrusionOk="0">
                  <a:moveTo>
                    <a:pt x="3379" y="0"/>
                  </a:moveTo>
                  <a:lnTo>
                    <a:pt x="0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7"/>
            <p:cNvSpPr/>
            <p:nvPr/>
          </p:nvSpPr>
          <p:spPr>
            <a:xfrm>
              <a:off x="2652800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22" y="0"/>
                  </a:moveTo>
                  <a:lnTo>
                    <a:pt x="1" y="3316"/>
                  </a:lnTo>
                  <a:lnTo>
                    <a:pt x="3322" y="6695"/>
                  </a:lnTo>
                  <a:lnTo>
                    <a:pt x="4046" y="597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7"/>
            <p:cNvSpPr/>
            <p:nvPr/>
          </p:nvSpPr>
          <p:spPr>
            <a:xfrm>
              <a:off x="2728225" y="2191425"/>
              <a:ext cx="99575" cy="167375"/>
            </a:xfrm>
            <a:custGeom>
              <a:avLst/>
              <a:gdLst/>
              <a:ahLst/>
              <a:cxnLst/>
              <a:rect l="l" t="t" r="r" b="b"/>
              <a:pathLst>
                <a:path w="3983" h="6695" extrusionOk="0">
                  <a:moveTo>
                    <a:pt x="3321" y="0"/>
                  </a:moveTo>
                  <a:lnTo>
                    <a:pt x="1" y="3316"/>
                  </a:lnTo>
                  <a:lnTo>
                    <a:pt x="3321" y="6695"/>
                  </a:lnTo>
                  <a:lnTo>
                    <a:pt x="3982" y="5971"/>
                  </a:ln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7"/>
            <p:cNvSpPr/>
            <p:nvPr/>
          </p:nvSpPr>
          <p:spPr>
            <a:xfrm>
              <a:off x="2501975" y="2191425"/>
              <a:ext cx="101150" cy="147825"/>
            </a:xfrm>
            <a:custGeom>
              <a:avLst/>
              <a:gdLst/>
              <a:ahLst/>
              <a:cxnLst/>
              <a:rect l="l" t="t" r="r" b="b"/>
              <a:pathLst>
                <a:path w="4046" h="5913" extrusionOk="0">
                  <a:moveTo>
                    <a:pt x="3379" y="0"/>
                  </a:moveTo>
                  <a:lnTo>
                    <a:pt x="1" y="3316"/>
                  </a:lnTo>
                  <a:lnTo>
                    <a:pt x="2597" y="5913"/>
                  </a:lnTo>
                  <a:cubicBezTo>
                    <a:pt x="3017" y="5850"/>
                    <a:pt x="3442" y="5850"/>
                    <a:pt x="3862" y="5792"/>
                  </a:cubicBez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7"/>
            <p:cNvSpPr/>
            <p:nvPr/>
          </p:nvSpPr>
          <p:spPr>
            <a:xfrm>
              <a:off x="2577400" y="2191425"/>
              <a:ext cx="101125" cy="141800"/>
            </a:xfrm>
            <a:custGeom>
              <a:avLst/>
              <a:gdLst/>
              <a:ahLst/>
              <a:cxnLst/>
              <a:rect l="l" t="t" r="r" b="b"/>
              <a:pathLst>
                <a:path w="4045" h="5672" extrusionOk="0">
                  <a:moveTo>
                    <a:pt x="3379" y="0"/>
                  </a:moveTo>
                  <a:lnTo>
                    <a:pt x="0" y="3316"/>
                  </a:lnTo>
                  <a:lnTo>
                    <a:pt x="2356" y="5672"/>
                  </a:lnTo>
                  <a:cubicBezTo>
                    <a:pt x="2838" y="5672"/>
                    <a:pt x="3258" y="5672"/>
                    <a:pt x="3683" y="5609"/>
                  </a:cubicBez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7"/>
            <p:cNvSpPr/>
            <p:nvPr/>
          </p:nvSpPr>
          <p:spPr>
            <a:xfrm>
              <a:off x="2652800" y="2191425"/>
              <a:ext cx="101150" cy="138775"/>
            </a:xfrm>
            <a:custGeom>
              <a:avLst/>
              <a:gdLst/>
              <a:ahLst/>
              <a:cxnLst/>
              <a:rect l="l" t="t" r="r" b="b"/>
              <a:pathLst>
                <a:path w="4046" h="5551" extrusionOk="0">
                  <a:moveTo>
                    <a:pt x="3322" y="0"/>
                  </a:moveTo>
                  <a:lnTo>
                    <a:pt x="1" y="3316"/>
                  </a:lnTo>
                  <a:lnTo>
                    <a:pt x="2236" y="5551"/>
                  </a:lnTo>
                  <a:lnTo>
                    <a:pt x="3621" y="555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7"/>
            <p:cNvSpPr/>
            <p:nvPr/>
          </p:nvSpPr>
          <p:spPr>
            <a:xfrm>
              <a:off x="2728225" y="2191425"/>
              <a:ext cx="99575" cy="143250"/>
            </a:xfrm>
            <a:custGeom>
              <a:avLst/>
              <a:gdLst/>
              <a:ahLst/>
              <a:cxnLst/>
              <a:rect l="l" t="t" r="r" b="b"/>
              <a:pathLst>
                <a:path w="3983" h="5730" extrusionOk="0">
                  <a:moveTo>
                    <a:pt x="3321" y="0"/>
                  </a:moveTo>
                  <a:lnTo>
                    <a:pt x="1" y="3316"/>
                  </a:lnTo>
                  <a:lnTo>
                    <a:pt x="2293" y="5609"/>
                  </a:lnTo>
                  <a:cubicBezTo>
                    <a:pt x="2776" y="5672"/>
                    <a:pt x="3258" y="5672"/>
                    <a:pt x="3741" y="5730"/>
                  </a:cubicBez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6" name="Google Shape;5636;p7"/>
          <p:cNvGrpSpPr/>
          <p:nvPr/>
        </p:nvGrpSpPr>
        <p:grpSpPr>
          <a:xfrm>
            <a:off x="-1079338" y="3464489"/>
            <a:ext cx="4439719" cy="1859036"/>
            <a:chOff x="873025" y="253200"/>
            <a:chExt cx="2449500" cy="1025675"/>
          </a:xfrm>
        </p:grpSpPr>
        <p:sp>
          <p:nvSpPr>
            <p:cNvPr id="5637" name="Google Shape;5637;p7"/>
            <p:cNvSpPr/>
            <p:nvPr/>
          </p:nvSpPr>
          <p:spPr>
            <a:xfrm>
              <a:off x="3316450" y="1259300"/>
              <a:ext cx="6075" cy="16550"/>
            </a:xfrm>
            <a:custGeom>
              <a:avLst/>
              <a:gdLst/>
              <a:ahLst/>
              <a:cxnLst/>
              <a:rect l="l" t="t" r="r" b="b"/>
              <a:pathLst>
                <a:path w="243" h="662" extrusionOk="0">
                  <a:moveTo>
                    <a:pt x="122" y="0"/>
                  </a:moveTo>
                  <a:cubicBezTo>
                    <a:pt x="64" y="58"/>
                    <a:pt x="1" y="179"/>
                    <a:pt x="1" y="299"/>
                  </a:cubicBezTo>
                  <a:cubicBezTo>
                    <a:pt x="1" y="420"/>
                    <a:pt x="64" y="541"/>
                    <a:pt x="184" y="604"/>
                  </a:cubicBezTo>
                  <a:cubicBezTo>
                    <a:pt x="184" y="661"/>
                    <a:pt x="184" y="661"/>
                    <a:pt x="242" y="661"/>
                  </a:cubicBezTo>
                  <a:cubicBezTo>
                    <a:pt x="184" y="420"/>
                    <a:pt x="184" y="242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7"/>
            <p:cNvSpPr/>
            <p:nvPr/>
          </p:nvSpPr>
          <p:spPr>
            <a:xfrm>
              <a:off x="3275800" y="12547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7"/>
            <p:cNvSpPr/>
            <p:nvPr/>
          </p:nvSpPr>
          <p:spPr>
            <a:xfrm>
              <a:off x="3275800" y="1214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7"/>
            <p:cNvSpPr/>
            <p:nvPr/>
          </p:nvSpPr>
          <p:spPr>
            <a:xfrm>
              <a:off x="3275800" y="11748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7"/>
            <p:cNvSpPr/>
            <p:nvPr/>
          </p:nvSpPr>
          <p:spPr>
            <a:xfrm>
              <a:off x="3275800" y="1134050"/>
              <a:ext cx="18125" cy="24150"/>
            </a:xfrm>
            <a:custGeom>
              <a:avLst/>
              <a:gdLst/>
              <a:ahLst/>
              <a:cxnLst/>
              <a:rect l="l" t="t" r="r" b="b"/>
              <a:pathLst>
                <a:path w="725" h="966" extrusionOk="0">
                  <a:moveTo>
                    <a:pt x="362" y="0"/>
                  </a:moveTo>
                  <a:cubicBezTo>
                    <a:pt x="179" y="63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541" y="966"/>
                    <a:pt x="662" y="966"/>
                    <a:pt x="724" y="908"/>
                  </a:cubicBezTo>
                  <a:lnTo>
                    <a:pt x="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7"/>
            <p:cNvSpPr/>
            <p:nvPr/>
          </p:nvSpPr>
          <p:spPr>
            <a:xfrm>
              <a:off x="32335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7"/>
            <p:cNvSpPr/>
            <p:nvPr/>
          </p:nvSpPr>
          <p:spPr>
            <a:xfrm>
              <a:off x="32335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7"/>
            <p:cNvSpPr/>
            <p:nvPr/>
          </p:nvSpPr>
          <p:spPr>
            <a:xfrm>
              <a:off x="32335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7"/>
            <p:cNvSpPr/>
            <p:nvPr/>
          </p:nvSpPr>
          <p:spPr>
            <a:xfrm>
              <a:off x="32335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7"/>
            <p:cNvSpPr/>
            <p:nvPr/>
          </p:nvSpPr>
          <p:spPr>
            <a:xfrm>
              <a:off x="32335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7"/>
            <p:cNvSpPr/>
            <p:nvPr/>
          </p:nvSpPr>
          <p:spPr>
            <a:xfrm>
              <a:off x="3233575" y="1054175"/>
              <a:ext cx="21125" cy="24150"/>
            </a:xfrm>
            <a:custGeom>
              <a:avLst/>
              <a:gdLst/>
              <a:ahLst/>
              <a:cxnLst/>
              <a:rect l="l" t="t" r="r" b="b"/>
              <a:pathLst>
                <a:path w="845" h="966" extrusionOk="0">
                  <a:moveTo>
                    <a:pt x="362" y="0"/>
                  </a:moveTo>
                  <a:cubicBezTo>
                    <a:pt x="179" y="58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603" y="965"/>
                    <a:pt x="782" y="903"/>
                    <a:pt x="845" y="782"/>
                  </a:cubicBezTo>
                  <a:cubicBezTo>
                    <a:pt x="724" y="541"/>
                    <a:pt x="541" y="299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7"/>
            <p:cNvSpPr/>
            <p:nvPr/>
          </p:nvSpPr>
          <p:spPr>
            <a:xfrm>
              <a:off x="31913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7"/>
            <p:cNvSpPr/>
            <p:nvPr/>
          </p:nvSpPr>
          <p:spPr>
            <a:xfrm>
              <a:off x="31913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7"/>
            <p:cNvSpPr/>
            <p:nvPr/>
          </p:nvSpPr>
          <p:spPr>
            <a:xfrm>
              <a:off x="31913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7"/>
            <p:cNvSpPr/>
            <p:nvPr/>
          </p:nvSpPr>
          <p:spPr>
            <a:xfrm>
              <a:off x="31913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7"/>
            <p:cNvSpPr/>
            <p:nvPr/>
          </p:nvSpPr>
          <p:spPr>
            <a:xfrm>
              <a:off x="31913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7"/>
            <p:cNvSpPr/>
            <p:nvPr/>
          </p:nvSpPr>
          <p:spPr>
            <a:xfrm>
              <a:off x="31913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7"/>
            <p:cNvSpPr/>
            <p:nvPr/>
          </p:nvSpPr>
          <p:spPr>
            <a:xfrm>
              <a:off x="31913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7"/>
            <p:cNvSpPr/>
            <p:nvPr/>
          </p:nvSpPr>
          <p:spPr>
            <a:xfrm>
              <a:off x="3191325" y="984775"/>
              <a:ext cx="10525" cy="13550"/>
            </a:xfrm>
            <a:custGeom>
              <a:avLst/>
              <a:gdLst/>
              <a:ahLst/>
              <a:cxnLst/>
              <a:rect l="l" t="t" r="r" b="b"/>
              <a:pathLst>
                <a:path w="421" h="542" extrusionOk="0">
                  <a:moveTo>
                    <a:pt x="59" y="1"/>
                  </a:moveTo>
                  <a:lnTo>
                    <a:pt x="1" y="59"/>
                  </a:lnTo>
                  <a:cubicBezTo>
                    <a:pt x="1" y="179"/>
                    <a:pt x="59" y="300"/>
                    <a:pt x="179" y="421"/>
                  </a:cubicBezTo>
                  <a:cubicBezTo>
                    <a:pt x="242" y="483"/>
                    <a:pt x="363" y="541"/>
                    <a:pt x="421" y="541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7"/>
            <p:cNvSpPr/>
            <p:nvPr/>
          </p:nvSpPr>
          <p:spPr>
            <a:xfrm>
              <a:off x="315055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7"/>
            <p:cNvSpPr/>
            <p:nvPr/>
          </p:nvSpPr>
          <p:spPr>
            <a:xfrm>
              <a:off x="315055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7"/>
            <p:cNvSpPr/>
            <p:nvPr/>
          </p:nvSpPr>
          <p:spPr>
            <a:xfrm>
              <a:off x="315055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7"/>
            <p:cNvSpPr/>
            <p:nvPr/>
          </p:nvSpPr>
          <p:spPr>
            <a:xfrm>
              <a:off x="315055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7"/>
            <p:cNvSpPr/>
            <p:nvPr/>
          </p:nvSpPr>
          <p:spPr>
            <a:xfrm>
              <a:off x="31505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7"/>
            <p:cNvSpPr/>
            <p:nvPr/>
          </p:nvSpPr>
          <p:spPr>
            <a:xfrm>
              <a:off x="31505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7"/>
            <p:cNvSpPr/>
            <p:nvPr/>
          </p:nvSpPr>
          <p:spPr>
            <a:xfrm>
              <a:off x="3150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7"/>
            <p:cNvSpPr/>
            <p:nvPr/>
          </p:nvSpPr>
          <p:spPr>
            <a:xfrm>
              <a:off x="3150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7"/>
            <p:cNvSpPr/>
            <p:nvPr/>
          </p:nvSpPr>
          <p:spPr>
            <a:xfrm>
              <a:off x="3150550" y="942550"/>
              <a:ext cx="16675" cy="15100"/>
            </a:xfrm>
            <a:custGeom>
              <a:avLst/>
              <a:gdLst/>
              <a:ahLst/>
              <a:cxnLst/>
              <a:rect l="l" t="t" r="r" b="b"/>
              <a:pathLst>
                <a:path w="667" h="604" extrusionOk="0">
                  <a:moveTo>
                    <a:pt x="0" y="0"/>
                  </a:moveTo>
                  <a:lnTo>
                    <a:pt x="0" y="121"/>
                  </a:lnTo>
                  <a:cubicBezTo>
                    <a:pt x="0" y="242"/>
                    <a:pt x="63" y="362"/>
                    <a:pt x="121" y="483"/>
                  </a:cubicBezTo>
                  <a:cubicBezTo>
                    <a:pt x="242" y="604"/>
                    <a:pt x="362" y="604"/>
                    <a:pt x="483" y="604"/>
                  </a:cubicBezTo>
                  <a:lnTo>
                    <a:pt x="667" y="604"/>
                  </a:lnTo>
                  <a:cubicBezTo>
                    <a:pt x="425" y="362"/>
                    <a:pt x="242" y="17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7"/>
            <p:cNvSpPr/>
            <p:nvPr/>
          </p:nvSpPr>
          <p:spPr>
            <a:xfrm>
              <a:off x="31083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7"/>
            <p:cNvSpPr/>
            <p:nvPr/>
          </p:nvSpPr>
          <p:spPr>
            <a:xfrm>
              <a:off x="31083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7"/>
            <p:cNvSpPr/>
            <p:nvPr/>
          </p:nvSpPr>
          <p:spPr>
            <a:xfrm>
              <a:off x="31083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7"/>
            <p:cNvSpPr/>
            <p:nvPr/>
          </p:nvSpPr>
          <p:spPr>
            <a:xfrm>
              <a:off x="31083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7"/>
            <p:cNvSpPr/>
            <p:nvPr/>
          </p:nvSpPr>
          <p:spPr>
            <a:xfrm>
              <a:off x="31083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7"/>
            <p:cNvSpPr/>
            <p:nvPr/>
          </p:nvSpPr>
          <p:spPr>
            <a:xfrm>
              <a:off x="31083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7"/>
            <p:cNvSpPr/>
            <p:nvPr/>
          </p:nvSpPr>
          <p:spPr>
            <a:xfrm>
              <a:off x="31083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7"/>
            <p:cNvSpPr/>
            <p:nvPr/>
          </p:nvSpPr>
          <p:spPr>
            <a:xfrm>
              <a:off x="31083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7"/>
            <p:cNvSpPr/>
            <p:nvPr/>
          </p:nvSpPr>
          <p:spPr>
            <a:xfrm>
              <a:off x="31083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7"/>
            <p:cNvSpPr/>
            <p:nvPr/>
          </p:nvSpPr>
          <p:spPr>
            <a:xfrm>
              <a:off x="3108325" y="90332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63" y="363"/>
                    <a:pt x="184" y="421"/>
                  </a:cubicBezTo>
                  <a:cubicBezTo>
                    <a:pt x="241" y="541"/>
                    <a:pt x="362" y="604"/>
                    <a:pt x="483" y="604"/>
                  </a:cubicBezTo>
                  <a:cubicBezTo>
                    <a:pt x="546" y="604"/>
                    <a:pt x="603" y="604"/>
                    <a:pt x="666" y="541"/>
                  </a:cubicBezTo>
                  <a:cubicBezTo>
                    <a:pt x="425" y="363"/>
                    <a:pt x="241" y="17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7"/>
            <p:cNvSpPr/>
            <p:nvPr/>
          </p:nvSpPr>
          <p:spPr>
            <a:xfrm>
              <a:off x="3067650" y="12547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7"/>
            <p:cNvSpPr/>
            <p:nvPr/>
          </p:nvSpPr>
          <p:spPr>
            <a:xfrm>
              <a:off x="3067650" y="121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7"/>
            <p:cNvSpPr/>
            <p:nvPr/>
          </p:nvSpPr>
          <p:spPr>
            <a:xfrm>
              <a:off x="3067650" y="117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7"/>
            <p:cNvSpPr/>
            <p:nvPr/>
          </p:nvSpPr>
          <p:spPr>
            <a:xfrm>
              <a:off x="3067650" y="113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7"/>
            <p:cNvSpPr/>
            <p:nvPr/>
          </p:nvSpPr>
          <p:spPr>
            <a:xfrm>
              <a:off x="3067650" y="109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7"/>
            <p:cNvSpPr/>
            <p:nvPr/>
          </p:nvSpPr>
          <p:spPr>
            <a:xfrm>
              <a:off x="3067650" y="105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7"/>
            <p:cNvSpPr/>
            <p:nvPr/>
          </p:nvSpPr>
          <p:spPr>
            <a:xfrm>
              <a:off x="3067650" y="101495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7"/>
            <p:cNvSpPr/>
            <p:nvPr/>
          </p:nvSpPr>
          <p:spPr>
            <a:xfrm>
              <a:off x="3067650" y="97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7"/>
            <p:cNvSpPr/>
            <p:nvPr/>
          </p:nvSpPr>
          <p:spPr>
            <a:xfrm>
              <a:off x="3067650" y="9349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7"/>
            <p:cNvSpPr/>
            <p:nvPr/>
          </p:nvSpPr>
          <p:spPr>
            <a:xfrm>
              <a:off x="3067650" y="8942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7"/>
            <p:cNvSpPr/>
            <p:nvPr/>
          </p:nvSpPr>
          <p:spPr>
            <a:xfrm>
              <a:off x="30254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7"/>
            <p:cNvSpPr/>
            <p:nvPr/>
          </p:nvSpPr>
          <p:spPr>
            <a:xfrm>
              <a:off x="30254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7"/>
            <p:cNvSpPr/>
            <p:nvPr/>
          </p:nvSpPr>
          <p:spPr>
            <a:xfrm>
              <a:off x="30254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7"/>
            <p:cNvSpPr/>
            <p:nvPr/>
          </p:nvSpPr>
          <p:spPr>
            <a:xfrm>
              <a:off x="30254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7"/>
            <p:cNvSpPr/>
            <p:nvPr/>
          </p:nvSpPr>
          <p:spPr>
            <a:xfrm>
              <a:off x="30254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7"/>
            <p:cNvSpPr/>
            <p:nvPr/>
          </p:nvSpPr>
          <p:spPr>
            <a:xfrm>
              <a:off x="30254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7"/>
            <p:cNvSpPr/>
            <p:nvPr/>
          </p:nvSpPr>
          <p:spPr>
            <a:xfrm>
              <a:off x="30254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7"/>
            <p:cNvSpPr/>
            <p:nvPr/>
          </p:nvSpPr>
          <p:spPr>
            <a:xfrm>
              <a:off x="30254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7"/>
            <p:cNvSpPr/>
            <p:nvPr/>
          </p:nvSpPr>
          <p:spPr>
            <a:xfrm>
              <a:off x="30254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7"/>
            <p:cNvSpPr/>
            <p:nvPr/>
          </p:nvSpPr>
          <p:spPr>
            <a:xfrm>
              <a:off x="30254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7"/>
            <p:cNvSpPr/>
            <p:nvPr/>
          </p:nvSpPr>
          <p:spPr>
            <a:xfrm>
              <a:off x="30254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362"/>
                    <a:pt x="903" y="305"/>
                    <a:pt x="845" y="184"/>
                  </a:cubicBezTo>
                  <a:cubicBezTo>
                    <a:pt x="782" y="121"/>
                    <a:pt x="662" y="121"/>
                    <a:pt x="604" y="63"/>
                  </a:cubicBezTo>
                  <a:cubicBezTo>
                    <a:pt x="541" y="63"/>
                    <a:pt x="54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7"/>
            <p:cNvSpPr/>
            <p:nvPr/>
          </p:nvSpPr>
          <p:spPr>
            <a:xfrm>
              <a:off x="29832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7"/>
            <p:cNvSpPr/>
            <p:nvPr/>
          </p:nvSpPr>
          <p:spPr>
            <a:xfrm>
              <a:off x="29832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7"/>
            <p:cNvSpPr/>
            <p:nvPr/>
          </p:nvSpPr>
          <p:spPr>
            <a:xfrm>
              <a:off x="29832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7"/>
            <p:cNvSpPr/>
            <p:nvPr/>
          </p:nvSpPr>
          <p:spPr>
            <a:xfrm>
              <a:off x="29832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7"/>
            <p:cNvSpPr/>
            <p:nvPr/>
          </p:nvSpPr>
          <p:spPr>
            <a:xfrm>
              <a:off x="29832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7"/>
            <p:cNvSpPr/>
            <p:nvPr/>
          </p:nvSpPr>
          <p:spPr>
            <a:xfrm>
              <a:off x="29832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7"/>
            <p:cNvSpPr/>
            <p:nvPr/>
          </p:nvSpPr>
          <p:spPr>
            <a:xfrm>
              <a:off x="29832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7"/>
            <p:cNvSpPr/>
            <p:nvPr/>
          </p:nvSpPr>
          <p:spPr>
            <a:xfrm>
              <a:off x="29832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7"/>
            <p:cNvSpPr/>
            <p:nvPr/>
          </p:nvSpPr>
          <p:spPr>
            <a:xfrm>
              <a:off x="29832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7"/>
            <p:cNvSpPr/>
            <p:nvPr/>
          </p:nvSpPr>
          <p:spPr>
            <a:xfrm>
              <a:off x="29832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7"/>
            <p:cNvSpPr/>
            <p:nvPr/>
          </p:nvSpPr>
          <p:spPr>
            <a:xfrm>
              <a:off x="29832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7"/>
            <p:cNvSpPr/>
            <p:nvPr/>
          </p:nvSpPr>
          <p:spPr>
            <a:xfrm>
              <a:off x="2983200" y="823325"/>
              <a:ext cx="21125" cy="15125"/>
            </a:xfrm>
            <a:custGeom>
              <a:avLst/>
              <a:gdLst/>
              <a:ahLst/>
              <a:cxnLst/>
              <a:rect l="l" t="t" r="r" b="b"/>
              <a:pathLst>
                <a:path w="845" h="605" extrusionOk="0">
                  <a:moveTo>
                    <a:pt x="58" y="1"/>
                  </a:moveTo>
                  <a:cubicBezTo>
                    <a:pt x="58" y="64"/>
                    <a:pt x="0" y="64"/>
                    <a:pt x="0" y="121"/>
                  </a:cubicBezTo>
                  <a:cubicBezTo>
                    <a:pt x="0" y="242"/>
                    <a:pt x="58" y="363"/>
                    <a:pt x="179" y="426"/>
                  </a:cubicBezTo>
                  <a:cubicBezTo>
                    <a:pt x="241" y="546"/>
                    <a:pt x="420" y="604"/>
                    <a:pt x="541" y="604"/>
                  </a:cubicBezTo>
                  <a:cubicBezTo>
                    <a:pt x="661" y="604"/>
                    <a:pt x="782" y="546"/>
                    <a:pt x="845" y="426"/>
                  </a:cubicBezTo>
                  <a:cubicBezTo>
                    <a:pt x="603" y="305"/>
                    <a:pt x="299" y="12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7"/>
            <p:cNvSpPr/>
            <p:nvPr/>
          </p:nvSpPr>
          <p:spPr>
            <a:xfrm>
              <a:off x="29424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7"/>
            <p:cNvSpPr/>
            <p:nvPr/>
          </p:nvSpPr>
          <p:spPr>
            <a:xfrm>
              <a:off x="29424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7"/>
            <p:cNvSpPr/>
            <p:nvPr/>
          </p:nvSpPr>
          <p:spPr>
            <a:xfrm>
              <a:off x="29424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7"/>
            <p:cNvSpPr/>
            <p:nvPr/>
          </p:nvSpPr>
          <p:spPr>
            <a:xfrm>
              <a:off x="29424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7"/>
            <p:cNvSpPr/>
            <p:nvPr/>
          </p:nvSpPr>
          <p:spPr>
            <a:xfrm>
              <a:off x="29424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7"/>
            <p:cNvSpPr/>
            <p:nvPr/>
          </p:nvSpPr>
          <p:spPr>
            <a:xfrm>
              <a:off x="29424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7"/>
            <p:cNvSpPr/>
            <p:nvPr/>
          </p:nvSpPr>
          <p:spPr>
            <a:xfrm>
              <a:off x="29424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7"/>
            <p:cNvSpPr/>
            <p:nvPr/>
          </p:nvSpPr>
          <p:spPr>
            <a:xfrm>
              <a:off x="29424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7"/>
            <p:cNvSpPr/>
            <p:nvPr/>
          </p:nvSpPr>
          <p:spPr>
            <a:xfrm>
              <a:off x="29424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7"/>
            <p:cNvSpPr/>
            <p:nvPr/>
          </p:nvSpPr>
          <p:spPr>
            <a:xfrm>
              <a:off x="2942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7"/>
            <p:cNvSpPr/>
            <p:nvPr/>
          </p:nvSpPr>
          <p:spPr>
            <a:xfrm>
              <a:off x="2942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7"/>
            <p:cNvSpPr/>
            <p:nvPr/>
          </p:nvSpPr>
          <p:spPr>
            <a:xfrm>
              <a:off x="2942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7"/>
            <p:cNvSpPr/>
            <p:nvPr/>
          </p:nvSpPr>
          <p:spPr>
            <a:xfrm>
              <a:off x="29001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7"/>
            <p:cNvSpPr/>
            <p:nvPr/>
          </p:nvSpPr>
          <p:spPr>
            <a:xfrm>
              <a:off x="29001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7"/>
            <p:cNvSpPr/>
            <p:nvPr/>
          </p:nvSpPr>
          <p:spPr>
            <a:xfrm>
              <a:off x="29001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7"/>
            <p:cNvSpPr/>
            <p:nvPr/>
          </p:nvSpPr>
          <p:spPr>
            <a:xfrm>
              <a:off x="29001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7"/>
            <p:cNvSpPr/>
            <p:nvPr/>
          </p:nvSpPr>
          <p:spPr>
            <a:xfrm>
              <a:off x="29001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7"/>
            <p:cNvSpPr/>
            <p:nvPr/>
          </p:nvSpPr>
          <p:spPr>
            <a:xfrm>
              <a:off x="29001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7"/>
            <p:cNvSpPr/>
            <p:nvPr/>
          </p:nvSpPr>
          <p:spPr>
            <a:xfrm>
              <a:off x="29001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7"/>
            <p:cNvSpPr/>
            <p:nvPr/>
          </p:nvSpPr>
          <p:spPr>
            <a:xfrm>
              <a:off x="29001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7"/>
            <p:cNvSpPr/>
            <p:nvPr/>
          </p:nvSpPr>
          <p:spPr>
            <a:xfrm>
              <a:off x="29001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7"/>
            <p:cNvSpPr/>
            <p:nvPr/>
          </p:nvSpPr>
          <p:spPr>
            <a:xfrm>
              <a:off x="29001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7"/>
            <p:cNvSpPr/>
            <p:nvPr/>
          </p:nvSpPr>
          <p:spPr>
            <a:xfrm>
              <a:off x="29001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7"/>
            <p:cNvSpPr/>
            <p:nvPr/>
          </p:nvSpPr>
          <p:spPr>
            <a:xfrm>
              <a:off x="29001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7"/>
            <p:cNvSpPr/>
            <p:nvPr/>
          </p:nvSpPr>
          <p:spPr>
            <a:xfrm>
              <a:off x="2900175" y="787125"/>
              <a:ext cx="19700" cy="10650"/>
            </a:xfrm>
            <a:custGeom>
              <a:avLst/>
              <a:gdLst/>
              <a:ahLst/>
              <a:cxnLst/>
              <a:rect l="l" t="t" r="r" b="b"/>
              <a:pathLst>
                <a:path w="788" h="426" extrusionOk="0">
                  <a:moveTo>
                    <a:pt x="0" y="1"/>
                  </a:moveTo>
                  <a:lnTo>
                    <a:pt x="0" y="1"/>
                  </a:lnTo>
                  <a:cubicBezTo>
                    <a:pt x="63" y="122"/>
                    <a:pt x="63" y="184"/>
                    <a:pt x="184" y="305"/>
                  </a:cubicBezTo>
                  <a:cubicBezTo>
                    <a:pt x="242" y="363"/>
                    <a:pt x="362" y="426"/>
                    <a:pt x="483" y="426"/>
                  </a:cubicBezTo>
                  <a:cubicBezTo>
                    <a:pt x="604" y="426"/>
                    <a:pt x="724" y="363"/>
                    <a:pt x="787" y="305"/>
                  </a:cubicBezTo>
                  <a:cubicBezTo>
                    <a:pt x="546" y="184"/>
                    <a:pt x="304" y="1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7"/>
            <p:cNvSpPr/>
            <p:nvPr/>
          </p:nvSpPr>
          <p:spPr>
            <a:xfrm>
              <a:off x="285950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7"/>
            <p:cNvSpPr/>
            <p:nvPr/>
          </p:nvSpPr>
          <p:spPr>
            <a:xfrm>
              <a:off x="285950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7"/>
            <p:cNvSpPr/>
            <p:nvPr/>
          </p:nvSpPr>
          <p:spPr>
            <a:xfrm>
              <a:off x="285950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7"/>
            <p:cNvSpPr/>
            <p:nvPr/>
          </p:nvSpPr>
          <p:spPr>
            <a:xfrm>
              <a:off x="285950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7"/>
            <p:cNvSpPr/>
            <p:nvPr/>
          </p:nvSpPr>
          <p:spPr>
            <a:xfrm>
              <a:off x="285950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7"/>
            <p:cNvSpPr/>
            <p:nvPr/>
          </p:nvSpPr>
          <p:spPr>
            <a:xfrm>
              <a:off x="285950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7"/>
            <p:cNvSpPr/>
            <p:nvPr/>
          </p:nvSpPr>
          <p:spPr>
            <a:xfrm>
              <a:off x="285950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7"/>
            <p:cNvSpPr/>
            <p:nvPr/>
          </p:nvSpPr>
          <p:spPr>
            <a:xfrm>
              <a:off x="28595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7"/>
            <p:cNvSpPr/>
            <p:nvPr/>
          </p:nvSpPr>
          <p:spPr>
            <a:xfrm>
              <a:off x="28595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7"/>
            <p:cNvSpPr/>
            <p:nvPr/>
          </p:nvSpPr>
          <p:spPr>
            <a:xfrm>
              <a:off x="28595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7"/>
            <p:cNvSpPr/>
            <p:nvPr/>
          </p:nvSpPr>
          <p:spPr>
            <a:xfrm>
              <a:off x="28595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7"/>
            <p:cNvSpPr/>
            <p:nvPr/>
          </p:nvSpPr>
          <p:spPr>
            <a:xfrm>
              <a:off x="28595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7"/>
            <p:cNvSpPr/>
            <p:nvPr/>
          </p:nvSpPr>
          <p:spPr>
            <a:xfrm>
              <a:off x="2859500" y="77507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242" y="0"/>
                  </a:moveTo>
                  <a:cubicBezTo>
                    <a:pt x="121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362"/>
                    <a:pt x="903" y="304"/>
                    <a:pt x="845" y="242"/>
                  </a:cubicBezTo>
                  <a:cubicBezTo>
                    <a:pt x="662" y="121"/>
                    <a:pt x="483" y="63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7"/>
            <p:cNvSpPr/>
            <p:nvPr/>
          </p:nvSpPr>
          <p:spPr>
            <a:xfrm>
              <a:off x="28172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7"/>
            <p:cNvSpPr/>
            <p:nvPr/>
          </p:nvSpPr>
          <p:spPr>
            <a:xfrm>
              <a:off x="28172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7"/>
            <p:cNvSpPr/>
            <p:nvPr/>
          </p:nvSpPr>
          <p:spPr>
            <a:xfrm>
              <a:off x="28172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7"/>
            <p:cNvSpPr/>
            <p:nvPr/>
          </p:nvSpPr>
          <p:spPr>
            <a:xfrm>
              <a:off x="28172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7"/>
            <p:cNvSpPr/>
            <p:nvPr/>
          </p:nvSpPr>
          <p:spPr>
            <a:xfrm>
              <a:off x="28172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7"/>
            <p:cNvSpPr/>
            <p:nvPr/>
          </p:nvSpPr>
          <p:spPr>
            <a:xfrm>
              <a:off x="28172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7"/>
            <p:cNvSpPr/>
            <p:nvPr/>
          </p:nvSpPr>
          <p:spPr>
            <a:xfrm>
              <a:off x="28172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7"/>
            <p:cNvSpPr/>
            <p:nvPr/>
          </p:nvSpPr>
          <p:spPr>
            <a:xfrm>
              <a:off x="28172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7"/>
            <p:cNvSpPr/>
            <p:nvPr/>
          </p:nvSpPr>
          <p:spPr>
            <a:xfrm>
              <a:off x="28172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8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7"/>
            <p:cNvSpPr/>
            <p:nvPr/>
          </p:nvSpPr>
          <p:spPr>
            <a:xfrm>
              <a:off x="28172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7"/>
            <p:cNvSpPr/>
            <p:nvPr/>
          </p:nvSpPr>
          <p:spPr>
            <a:xfrm>
              <a:off x="28172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7"/>
            <p:cNvSpPr/>
            <p:nvPr/>
          </p:nvSpPr>
          <p:spPr>
            <a:xfrm>
              <a:off x="28172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7"/>
            <p:cNvSpPr/>
            <p:nvPr/>
          </p:nvSpPr>
          <p:spPr>
            <a:xfrm>
              <a:off x="28172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7"/>
            <p:cNvSpPr/>
            <p:nvPr/>
          </p:nvSpPr>
          <p:spPr>
            <a:xfrm>
              <a:off x="27765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7"/>
            <p:cNvSpPr/>
            <p:nvPr/>
          </p:nvSpPr>
          <p:spPr>
            <a:xfrm>
              <a:off x="27765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7"/>
            <p:cNvSpPr/>
            <p:nvPr/>
          </p:nvSpPr>
          <p:spPr>
            <a:xfrm>
              <a:off x="27765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7"/>
            <p:cNvSpPr/>
            <p:nvPr/>
          </p:nvSpPr>
          <p:spPr>
            <a:xfrm>
              <a:off x="27765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7"/>
            <p:cNvSpPr/>
            <p:nvPr/>
          </p:nvSpPr>
          <p:spPr>
            <a:xfrm>
              <a:off x="27765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7"/>
            <p:cNvSpPr/>
            <p:nvPr/>
          </p:nvSpPr>
          <p:spPr>
            <a:xfrm>
              <a:off x="27765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7"/>
            <p:cNvSpPr/>
            <p:nvPr/>
          </p:nvSpPr>
          <p:spPr>
            <a:xfrm>
              <a:off x="27765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7"/>
            <p:cNvSpPr/>
            <p:nvPr/>
          </p:nvSpPr>
          <p:spPr>
            <a:xfrm>
              <a:off x="27765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7"/>
            <p:cNvSpPr/>
            <p:nvPr/>
          </p:nvSpPr>
          <p:spPr>
            <a:xfrm>
              <a:off x="27765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7"/>
            <p:cNvSpPr/>
            <p:nvPr/>
          </p:nvSpPr>
          <p:spPr>
            <a:xfrm>
              <a:off x="27765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7"/>
            <p:cNvSpPr/>
            <p:nvPr/>
          </p:nvSpPr>
          <p:spPr>
            <a:xfrm>
              <a:off x="27765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7"/>
            <p:cNvSpPr/>
            <p:nvPr/>
          </p:nvSpPr>
          <p:spPr>
            <a:xfrm>
              <a:off x="27765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7"/>
            <p:cNvSpPr/>
            <p:nvPr/>
          </p:nvSpPr>
          <p:spPr>
            <a:xfrm>
              <a:off x="27765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7"/>
            <p:cNvSpPr/>
            <p:nvPr/>
          </p:nvSpPr>
          <p:spPr>
            <a:xfrm>
              <a:off x="2778050" y="752500"/>
              <a:ext cx="16575" cy="5100"/>
            </a:xfrm>
            <a:custGeom>
              <a:avLst/>
              <a:gdLst/>
              <a:ahLst/>
              <a:cxnLst/>
              <a:rect l="l" t="t" r="r" b="b"/>
              <a:pathLst>
                <a:path w="663" h="204" extrusionOk="0">
                  <a:moveTo>
                    <a:pt x="1" y="1"/>
                  </a:moveTo>
                  <a:cubicBezTo>
                    <a:pt x="1" y="1"/>
                    <a:pt x="1" y="59"/>
                    <a:pt x="59" y="59"/>
                  </a:cubicBezTo>
                  <a:cubicBezTo>
                    <a:pt x="147" y="147"/>
                    <a:pt x="235" y="204"/>
                    <a:pt x="323" y="204"/>
                  </a:cubicBezTo>
                  <a:cubicBezTo>
                    <a:pt x="356" y="204"/>
                    <a:pt x="388" y="196"/>
                    <a:pt x="421" y="179"/>
                  </a:cubicBezTo>
                  <a:cubicBezTo>
                    <a:pt x="484" y="179"/>
                    <a:pt x="541" y="179"/>
                    <a:pt x="662" y="121"/>
                  </a:cubicBezTo>
                  <a:cubicBezTo>
                    <a:pt x="421" y="59"/>
                    <a:pt x="179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7"/>
            <p:cNvSpPr/>
            <p:nvPr/>
          </p:nvSpPr>
          <p:spPr>
            <a:xfrm>
              <a:off x="273425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7"/>
            <p:cNvSpPr/>
            <p:nvPr/>
          </p:nvSpPr>
          <p:spPr>
            <a:xfrm>
              <a:off x="273425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7"/>
            <p:cNvSpPr/>
            <p:nvPr/>
          </p:nvSpPr>
          <p:spPr>
            <a:xfrm>
              <a:off x="273425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7"/>
            <p:cNvSpPr/>
            <p:nvPr/>
          </p:nvSpPr>
          <p:spPr>
            <a:xfrm>
              <a:off x="273425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7"/>
            <p:cNvSpPr/>
            <p:nvPr/>
          </p:nvSpPr>
          <p:spPr>
            <a:xfrm>
              <a:off x="273425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7"/>
            <p:cNvSpPr/>
            <p:nvPr/>
          </p:nvSpPr>
          <p:spPr>
            <a:xfrm>
              <a:off x="273425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7"/>
            <p:cNvSpPr/>
            <p:nvPr/>
          </p:nvSpPr>
          <p:spPr>
            <a:xfrm>
              <a:off x="273425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7"/>
            <p:cNvSpPr/>
            <p:nvPr/>
          </p:nvSpPr>
          <p:spPr>
            <a:xfrm>
              <a:off x="273425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7"/>
            <p:cNvSpPr/>
            <p:nvPr/>
          </p:nvSpPr>
          <p:spPr>
            <a:xfrm>
              <a:off x="273425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7"/>
            <p:cNvSpPr/>
            <p:nvPr/>
          </p:nvSpPr>
          <p:spPr>
            <a:xfrm>
              <a:off x="273425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7"/>
            <p:cNvSpPr/>
            <p:nvPr/>
          </p:nvSpPr>
          <p:spPr>
            <a:xfrm>
              <a:off x="273425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7"/>
            <p:cNvSpPr/>
            <p:nvPr/>
          </p:nvSpPr>
          <p:spPr>
            <a:xfrm>
              <a:off x="273425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7"/>
            <p:cNvSpPr/>
            <p:nvPr/>
          </p:nvSpPr>
          <p:spPr>
            <a:xfrm>
              <a:off x="273425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7"/>
            <p:cNvSpPr/>
            <p:nvPr/>
          </p:nvSpPr>
          <p:spPr>
            <a:xfrm>
              <a:off x="2734250" y="743450"/>
              <a:ext cx="24175" cy="14150"/>
            </a:xfrm>
            <a:custGeom>
              <a:avLst/>
              <a:gdLst/>
              <a:ahLst/>
              <a:cxnLst/>
              <a:rect l="l" t="t" r="r" b="b"/>
              <a:pathLst>
                <a:path w="967" h="566" extrusionOk="0">
                  <a:moveTo>
                    <a:pt x="1" y="1"/>
                  </a:moveTo>
                  <a:lnTo>
                    <a:pt x="1" y="121"/>
                  </a:lnTo>
                  <a:cubicBezTo>
                    <a:pt x="1" y="242"/>
                    <a:pt x="64" y="363"/>
                    <a:pt x="122" y="421"/>
                  </a:cubicBezTo>
                  <a:cubicBezTo>
                    <a:pt x="210" y="509"/>
                    <a:pt x="298" y="566"/>
                    <a:pt x="386" y="566"/>
                  </a:cubicBezTo>
                  <a:cubicBezTo>
                    <a:pt x="418" y="566"/>
                    <a:pt x="451" y="558"/>
                    <a:pt x="484" y="541"/>
                  </a:cubicBezTo>
                  <a:cubicBezTo>
                    <a:pt x="725" y="541"/>
                    <a:pt x="908" y="363"/>
                    <a:pt x="966" y="179"/>
                  </a:cubicBezTo>
                  <a:cubicBezTo>
                    <a:pt x="604" y="121"/>
                    <a:pt x="305" y="5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7"/>
            <p:cNvSpPr/>
            <p:nvPr/>
          </p:nvSpPr>
          <p:spPr>
            <a:xfrm>
              <a:off x="26920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7"/>
            <p:cNvSpPr/>
            <p:nvPr/>
          </p:nvSpPr>
          <p:spPr>
            <a:xfrm>
              <a:off x="26920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7"/>
            <p:cNvSpPr/>
            <p:nvPr/>
          </p:nvSpPr>
          <p:spPr>
            <a:xfrm>
              <a:off x="26920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7"/>
            <p:cNvSpPr/>
            <p:nvPr/>
          </p:nvSpPr>
          <p:spPr>
            <a:xfrm>
              <a:off x="26920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7"/>
            <p:cNvSpPr/>
            <p:nvPr/>
          </p:nvSpPr>
          <p:spPr>
            <a:xfrm>
              <a:off x="26920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7"/>
            <p:cNvSpPr/>
            <p:nvPr/>
          </p:nvSpPr>
          <p:spPr>
            <a:xfrm>
              <a:off x="26920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7"/>
            <p:cNvSpPr/>
            <p:nvPr/>
          </p:nvSpPr>
          <p:spPr>
            <a:xfrm>
              <a:off x="26920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7"/>
            <p:cNvSpPr/>
            <p:nvPr/>
          </p:nvSpPr>
          <p:spPr>
            <a:xfrm>
              <a:off x="26920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7"/>
            <p:cNvSpPr/>
            <p:nvPr/>
          </p:nvSpPr>
          <p:spPr>
            <a:xfrm>
              <a:off x="26920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7"/>
            <p:cNvSpPr/>
            <p:nvPr/>
          </p:nvSpPr>
          <p:spPr>
            <a:xfrm>
              <a:off x="26920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7"/>
            <p:cNvSpPr/>
            <p:nvPr/>
          </p:nvSpPr>
          <p:spPr>
            <a:xfrm>
              <a:off x="26920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7"/>
            <p:cNvSpPr/>
            <p:nvPr/>
          </p:nvSpPr>
          <p:spPr>
            <a:xfrm>
              <a:off x="26920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7"/>
            <p:cNvSpPr/>
            <p:nvPr/>
          </p:nvSpPr>
          <p:spPr>
            <a:xfrm>
              <a:off x="26920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7"/>
            <p:cNvSpPr/>
            <p:nvPr/>
          </p:nvSpPr>
          <p:spPr>
            <a:xfrm>
              <a:off x="269202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84" y="0"/>
                  </a:moveTo>
                  <a:cubicBezTo>
                    <a:pt x="63" y="121"/>
                    <a:pt x="1" y="242"/>
                    <a:pt x="1" y="362"/>
                  </a:cubicBezTo>
                  <a:cubicBezTo>
                    <a:pt x="1" y="483"/>
                    <a:pt x="63" y="604"/>
                    <a:pt x="184" y="662"/>
                  </a:cubicBezTo>
                  <a:cubicBezTo>
                    <a:pt x="226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87" y="782"/>
                    <a:pt x="966" y="604"/>
                    <a:pt x="966" y="300"/>
                  </a:cubicBezTo>
                  <a:cubicBezTo>
                    <a:pt x="966" y="242"/>
                    <a:pt x="966" y="179"/>
                    <a:pt x="908" y="121"/>
                  </a:cubicBezTo>
                  <a:cubicBezTo>
                    <a:pt x="667" y="58"/>
                    <a:pt x="425" y="58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7"/>
            <p:cNvSpPr/>
            <p:nvPr/>
          </p:nvSpPr>
          <p:spPr>
            <a:xfrm>
              <a:off x="26513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7"/>
            <p:cNvSpPr/>
            <p:nvPr/>
          </p:nvSpPr>
          <p:spPr>
            <a:xfrm>
              <a:off x="26513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7"/>
            <p:cNvSpPr/>
            <p:nvPr/>
          </p:nvSpPr>
          <p:spPr>
            <a:xfrm>
              <a:off x="26513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7"/>
            <p:cNvSpPr/>
            <p:nvPr/>
          </p:nvSpPr>
          <p:spPr>
            <a:xfrm>
              <a:off x="26513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7"/>
            <p:cNvSpPr/>
            <p:nvPr/>
          </p:nvSpPr>
          <p:spPr>
            <a:xfrm>
              <a:off x="26513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7"/>
            <p:cNvSpPr/>
            <p:nvPr/>
          </p:nvSpPr>
          <p:spPr>
            <a:xfrm>
              <a:off x="26513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7"/>
            <p:cNvSpPr/>
            <p:nvPr/>
          </p:nvSpPr>
          <p:spPr>
            <a:xfrm>
              <a:off x="26513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7"/>
            <p:cNvSpPr/>
            <p:nvPr/>
          </p:nvSpPr>
          <p:spPr>
            <a:xfrm>
              <a:off x="26513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7"/>
            <p:cNvSpPr/>
            <p:nvPr/>
          </p:nvSpPr>
          <p:spPr>
            <a:xfrm>
              <a:off x="26513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7"/>
            <p:cNvSpPr/>
            <p:nvPr/>
          </p:nvSpPr>
          <p:spPr>
            <a:xfrm>
              <a:off x="26513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7"/>
            <p:cNvSpPr/>
            <p:nvPr/>
          </p:nvSpPr>
          <p:spPr>
            <a:xfrm>
              <a:off x="26513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7"/>
            <p:cNvSpPr/>
            <p:nvPr/>
          </p:nvSpPr>
          <p:spPr>
            <a:xfrm>
              <a:off x="26513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7"/>
            <p:cNvSpPr/>
            <p:nvPr/>
          </p:nvSpPr>
          <p:spPr>
            <a:xfrm>
              <a:off x="26513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7"/>
            <p:cNvSpPr/>
            <p:nvPr/>
          </p:nvSpPr>
          <p:spPr>
            <a:xfrm>
              <a:off x="26513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7"/>
            <p:cNvSpPr/>
            <p:nvPr/>
          </p:nvSpPr>
          <p:spPr>
            <a:xfrm>
              <a:off x="26091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7"/>
            <p:cNvSpPr/>
            <p:nvPr/>
          </p:nvSpPr>
          <p:spPr>
            <a:xfrm>
              <a:off x="26091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7"/>
            <p:cNvSpPr/>
            <p:nvPr/>
          </p:nvSpPr>
          <p:spPr>
            <a:xfrm>
              <a:off x="26091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7"/>
            <p:cNvSpPr/>
            <p:nvPr/>
          </p:nvSpPr>
          <p:spPr>
            <a:xfrm>
              <a:off x="26091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7"/>
            <p:cNvSpPr/>
            <p:nvPr/>
          </p:nvSpPr>
          <p:spPr>
            <a:xfrm>
              <a:off x="26091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7"/>
            <p:cNvSpPr/>
            <p:nvPr/>
          </p:nvSpPr>
          <p:spPr>
            <a:xfrm>
              <a:off x="26091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7"/>
            <p:cNvSpPr/>
            <p:nvPr/>
          </p:nvSpPr>
          <p:spPr>
            <a:xfrm>
              <a:off x="26091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7"/>
            <p:cNvSpPr/>
            <p:nvPr/>
          </p:nvSpPr>
          <p:spPr>
            <a:xfrm>
              <a:off x="26091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7"/>
            <p:cNvSpPr/>
            <p:nvPr/>
          </p:nvSpPr>
          <p:spPr>
            <a:xfrm>
              <a:off x="26091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7"/>
            <p:cNvSpPr/>
            <p:nvPr/>
          </p:nvSpPr>
          <p:spPr>
            <a:xfrm>
              <a:off x="26091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7"/>
            <p:cNvSpPr/>
            <p:nvPr/>
          </p:nvSpPr>
          <p:spPr>
            <a:xfrm>
              <a:off x="26091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7"/>
            <p:cNvSpPr/>
            <p:nvPr/>
          </p:nvSpPr>
          <p:spPr>
            <a:xfrm>
              <a:off x="26091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7"/>
            <p:cNvSpPr/>
            <p:nvPr/>
          </p:nvSpPr>
          <p:spPr>
            <a:xfrm>
              <a:off x="26091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7"/>
            <p:cNvSpPr/>
            <p:nvPr/>
          </p:nvSpPr>
          <p:spPr>
            <a:xfrm>
              <a:off x="26091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7"/>
            <p:cNvSpPr/>
            <p:nvPr/>
          </p:nvSpPr>
          <p:spPr>
            <a:xfrm>
              <a:off x="256835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7"/>
            <p:cNvSpPr/>
            <p:nvPr/>
          </p:nvSpPr>
          <p:spPr>
            <a:xfrm>
              <a:off x="256835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7"/>
            <p:cNvSpPr/>
            <p:nvPr/>
          </p:nvSpPr>
          <p:spPr>
            <a:xfrm>
              <a:off x="256835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7"/>
            <p:cNvSpPr/>
            <p:nvPr/>
          </p:nvSpPr>
          <p:spPr>
            <a:xfrm>
              <a:off x="256835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7"/>
            <p:cNvSpPr/>
            <p:nvPr/>
          </p:nvSpPr>
          <p:spPr>
            <a:xfrm>
              <a:off x="256835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7"/>
            <p:cNvSpPr/>
            <p:nvPr/>
          </p:nvSpPr>
          <p:spPr>
            <a:xfrm>
              <a:off x="256835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7"/>
            <p:cNvSpPr/>
            <p:nvPr/>
          </p:nvSpPr>
          <p:spPr>
            <a:xfrm>
              <a:off x="256835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7"/>
            <p:cNvSpPr/>
            <p:nvPr/>
          </p:nvSpPr>
          <p:spPr>
            <a:xfrm>
              <a:off x="256835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7"/>
            <p:cNvSpPr/>
            <p:nvPr/>
          </p:nvSpPr>
          <p:spPr>
            <a:xfrm>
              <a:off x="256835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7"/>
            <p:cNvSpPr/>
            <p:nvPr/>
          </p:nvSpPr>
          <p:spPr>
            <a:xfrm>
              <a:off x="256835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7"/>
            <p:cNvSpPr/>
            <p:nvPr/>
          </p:nvSpPr>
          <p:spPr>
            <a:xfrm>
              <a:off x="256835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7"/>
            <p:cNvSpPr/>
            <p:nvPr/>
          </p:nvSpPr>
          <p:spPr>
            <a:xfrm>
              <a:off x="256835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7"/>
            <p:cNvSpPr/>
            <p:nvPr/>
          </p:nvSpPr>
          <p:spPr>
            <a:xfrm>
              <a:off x="256835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7"/>
            <p:cNvSpPr/>
            <p:nvPr/>
          </p:nvSpPr>
          <p:spPr>
            <a:xfrm>
              <a:off x="256835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7"/>
            <p:cNvSpPr/>
            <p:nvPr/>
          </p:nvSpPr>
          <p:spPr>
            <a:xfrm>
              <a:off x="25261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7"/>
            <p:cNvSpPr/>
            <p:nvPr/>
          </p:nvSpPr>
          <p:spPr>
            <a:xfrm>
              <a:off x="25261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7"/>
            <p:cNvSpPr/>
            <p:nvPr/>
          </p:nvSpPr>
          <p:spPr>
            <a:xfrm>
              <a:off x="25261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7"/>
            <p:cNvSpPr/>
            <p:nvPr/>
          </p:nvSpPr>
          <p:spPr>
            <a:xfrm>
              <a:off x="25261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7"/>
            <p:cNvSpPr/>
            <p:nvPr/>
          </p:nvSpPr>
          <p:spPr>
            <a:xfrm>
              <a:off x="25261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7"/>
            <p:cNvSpPr/>
            <p:nvPr/>
          </p:nvSpPr>
          <p:spPr>
            <a:xfrm>
              <a:off x="25261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7"/>
            <p:cNvSpPr/>
            <p:nvPr/>
          </p:nvSpPr>
          <p:spPr>
            <a:xfrm>
              <a:off x="25261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7"/>
            <p:cNvSpPr/>
            <p:nvPr/>
          </p:nvSpPr>
          <p:spPr>
            <a:xfrm>
              <a:off x="25261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7"/>
            <p:cNvSpPr/>
            <p:nvPr/>
          </p:nvSpPr>
          <p:spPr>
            <a:xfrm>
              <a:off x="25261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7"/>
            <p:cNvSpPr/>
            <p:nvPr/>
          </p:nvSpPr>
          <p:spPr>
            <a:xfrm>
              <a:off x="25261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7"/>
            <p:cNvSpPr/>
            <p:nvPr/>
          </p:nvSpPr>
          <p:spPr>
            <a:xfrm>
              <a:off x="25261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7"/>
            <p:cNvSpPr/>
            <p:nvPr/>
          </p:nvSpPr>
          <p:spPr>
            <a:xfrm>
              <a:off x="25261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7"/>
            <p:cNvSpPr/>
            <p:nvPr/>
          </p:nvSpPr>
          <p:spPr>
            <a:xfrm>
              <a:off x="25261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7"/>
            <p:cNvSpPr/>
            <p:nvPr/>
          </p:nvSpPr>
          <p:spPr>
            <a:xfrm>
              <a:off x="25261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7"/>
            <p:cNvSpPr/>
            <p:nvPr/>
          </p:nvSpPr>
          <p:spPr>
            <a:xfrm>
              <a:off x="24838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7"/>
            <p:cNvSpPr/>
            <p:nvPr/>
          </p:nvSpPr>
          <p:spPr>
            <a:xfrm>
              <a:off x="24838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7"/>
            <p:cNvSpPr/>
            <p:nvPr/>
          </p:nvSpPr>
          <p:spPr>
            <a:xfrm>
              <a:off x="24838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7"/>
            <p:cNvSpPr/>
            <p:nvPr/>
          </p:nvSpPr>
          <p:spPr>
            <a:xfrm>
              <a:off x="24838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7"/>
            <p:cNvSpPr/>
            <p:nvPr/>
          </p:nvSpPr>
          <p:spPr>
            <a:xfrm>
              <a:off x="24838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7"/>
            <p:cNvSpPr/>
            <p:nvPr/>
          </p:nvSpPr>
          <p:spPr>
            <a:xfrm>
              <a:off x="24838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7"/>
            <p:cNvSpPr/>
            <p:nvPr/>
          </p:nvSpPr>
          <p:spPr>
            <a:xfrm>
              <a:off x="24838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7"/>
            <p:cNvSpPr/>
            <p:nvPr/>
          </p:nvSpPr>
          <p:spPr>
            <a:xfrm>
              <a:off x="24838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7"/>
            <p:cNvSpPr/>
            <p:nvPr/>
          </p:nvSpPr>
          <p:spPr>
            <a:xfrm>
              <a:off x="24838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7"/>
            <p:cNvSpPr/>
            <p:nvPr/>
          </p:nvSpPr>
          <p:spPr>
            <a:xfrm>
              <a:off x="24838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7"/>
            <p:cNvSpPr/>
            <p:nvPr/>
          </p:nvSpPr>
          <p:spPr>
            <a:xfrm>
              <a:off x="24838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7"/>
            <p:cNvSpPr/>
            <p:nvPr/>
          </p:nvSpPr>
          <p:spPr>
            <a:xfrm>
              <a:off x="24838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7"/>
            <p:cNvSpPr/>
            <p:nvPr/>
          </p:nvSpPr>
          <p:spPr>
            <a:xfrm>
              <a:off x="24838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7"/>
            <p:cNvSpPr/>
            <p:nvPr/>
          </p:nvSpPr>
          <p:spPr>
            <a:xfrm>
              <a:off x="24838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7"/>
            <p:cNvSpPr/>
            <p:nvPr/>
          </p:nvSpPr>
          <p:spPr>
            <a:xfrm>
              <a:off x="24432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7"/>
            <p:cNvSpPr/>
            <p:nvPr/>
          </p:nvSpPr>
          <p:spPr>
            <a:xfrm>
              <a:off x="24432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7"/>
            <p:cNvSpPr/>
            <p:nvPr/>
          </p:nvSpPr>
          <p:spPr>
            <a:xfrm>
              <a:off x="24432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7"/>
            <p:cNvSpPr/>
            <p:nvPr/>
          </p:nvSpPr>
          <p:spPr>
            <a:xfrm>
              <a:off x="24432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7"/>
            <p:cNvSpPr/>
            <p:nvPr/>
          </p:nvSpPr>
          <p:spPr>
            <a:xfrm>
              <a:off x="24432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7"/>
            <p:cNvSpPr/>
            <p:nvPr/>
          </p:nvSpPr>
          <p:spPr>
            <a:xfrm>
              <a:off x="24432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7"/>
            <p:cNvSpPr/>
            <p:nvPr/>
          </p:nvSpPr>
          <p:spPr>
            <a:xfrm>
              <a:off x="24432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7"/>
            <p:cNvSpPr/>
            <p:nvPr/>
          </p:nvSpPr>
          <p:spPr>
            <a:xfrm>
              <a:off x="24432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7"/>
            <p:cNvSpPr/>
            <p:nvPr/>
          </p:nvSpPr>
          <p:spPr>
            <a:xfrm>
              <a:off x="24432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7"/>
            <p:cNvSpPr/>
            <p:nvPr/>
          </p:nvSpPr>
          <p:spPr>
            <a:xfrm>
              <a:off x="24432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7"/>
            <p:cNvSpPr/>
            <p:nvPr/>
          </p:nvSpPr>
          <p:spPr>
            <a:xfrm>
              <a:off x="24432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7"/>
            <p:cNvSpPr/>
            <p:nvPr/>
          </p:nvSpPr>
          <p:spPr>
            <a:xfrm>
              <a:off x="24432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7"/>
            <p:cNvSpPr/>
            <p:nvPr/>
          </p:nvSpPr>
          <p:spPr>
            <a:xfrm>
              <a:off x="24432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7"/>
            <p:cNvSpPr/>
            <p:nvPr/>
          </p:nvSpPr>
          <p:spPr>
            <a:xfrm>
              <a:off x="24432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7"/>
            <p:cNvSpPr/>
            <p:nvPr/>
          </p:nvSpPr>
          <p:spPr>
            <a:xfrm>
              <a:off x="24009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7"/>
            <p:cNvSpPr/>
            <p:nvPr/>
          </p:nvSpPr>
          <p:spPr>
            <a:xfrm>
              <a:off x="24009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7"/>
            <p:cNvSpPr/>
            <p:nvPr/>
          </p:nvSpPr>
          <p:spPr>
            <a:xfrm>
              <a:off x="24009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7"/>
            <p:cNvSpPr/>
            <p:nvPr/>
          </p:nvSpPr>
          <p:spPr>
            <a:xfrm>
              <a:off x="24009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7"/>
            <p:cNvSpPr/>
            <p:nvPr/>
          </p:nvSpPr>
          <p:spPr>
            <a:xfrm>
              <a:off x="24009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7"/>
            <p:cNvSpPr/>
            <p:nvPr/>
          </p:nvSpPr>
          <p:spPr>
            <a:xfrm>
              <a:off x="24009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7"/>
            <p:cNvSpPr/>
            <p:nvPr/>
          </p:nvSpPr>
          <p:spPr>
            <a:xfrm>
              <a:off x="24009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7"/>
            <p:cNvSpPr/>
            <p:nvPr/>
          </p:nvSpPr>
          <p:spPr>
            <a:xfrm>
              <a:off x="24009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7"/>
            <p:cNvSpPr/>
            <p:nvPr/>
          </p:nvSpPr>
          <p:spPr>
            <a:xfrm>
              <a:off x="24009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7"/>
            <p:cNvSpPr/>
            <p:nvPr/>
          </p:nvSpPr>
          <p:spPr>
            <a:xfrm>
              <a:off x="24009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7"/>
            <p:cNvSpPr/>
            <p:nvPr/>
          </p:nvSpPr>
          <p:spPr>
            <a:xfrm>
              <a:off x="24009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7"/>
            <p:cNvSpPr/>
            <p:nvPr/>
          </p:nvSpPr>
          <p:spPr>
            <a:xfrm>
              <a:off x="24009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7"/>
            <p:cNvSpPr/>
            <p:nvPr/>
          </p:nvSpPr>
          <p:spPr>
            <a:xfrm>
              <a:off x="24009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7"/>
            <p:cNvSpPr/>
            <p:nvPr/>
          </p:nvSpPr>
          <p:spPr>
            <a:xfrm>
              <a:off x="24009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7"/>
            <p:cNvSpPr/>
            <p:nvPr/>
          </p:nvSpPr>
          <p:spPr>
            <a:xfrm>
              <a:off x="23602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7"/>
            <p:cNvSpPr/>
            <p:nvPr/>
          </p:nvSpPr>
          <p:spPr>
            <a:xfrm>
              <a:off x="23602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7"/>
            <p:cNvSpPr/>
            <p:nvPr/>
          </p:nvSpPr>
          <p:spPr>
            <a:xfrm>
              <a:off x="23602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7"/>
            <p:cNvSpPr/>
            <p:nvPr/>
          </p:nvSpPr>
          <p:spPr>
            <a:xfrm>
              <a:off x="23602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7"/>
            <p:cNvSpPr/>
            <p:nvPr/>
          </p:nvSpPr>
          <p:spPr>
            <a:xfrm>
              <a:off x="23602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7"/>
            <p:cNvSpPr/>
            <p:nvPr/>
          </p:nvSpPr>
          <p:spPr>
            <a:xfrm>
              <a:off x="23602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7"/>
            <p:cNvSpPr/>
            <p:nvPr/>
          </p:nvSpPr>
          <p:spPr>
            <a:xfrm>
              <a:off x="23602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7"/>
            <p:cNvSpPr/>
            <p:nvPr/>
          </p:nvSpPr>
          <p:spPr>
            <a:xfrm>
              <a:off x="23602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7"/>
            <p:cNvSpPr/>
            <p:nvPr/>
          </p:nvSpPr>
          <p:spPr>
            <a:xfrm>
              <a:off x="23602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7"/>
            <p:cNvSpPr/>
            <p:nvPr/>
          </p:nvSpPr>
          <p:spPr>
            <a:xfrm>
              <a:off x="23602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7"/>
            <p:cNvSpPr/>
            <p:nvPr/>
          </p:nvSpPr>
          <p:spPr>
            <a:xfrm>
              <a:off x="23602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7"/>
            <p:cNvSpPr/>
            <p:nvPr/>
          </p:nvSpPr>
          <p:spPr>
            <a:xfrm>
              <a:off x="23602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7"/>
            <p:cNvSpPr/>
            <p:nvPr/>
          </p:nvSpPr>
          <p:spPr>
            <a:xfrm>
              <a:off x="23602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7"/>
            <p:cNvSpPr/>
            <p:nvPr/>
          </p:nvSpPr>
          <p:spPr>
            <a:xfrm>
              <a:off x="236020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7"/>
            <p:cNvSpPr/>
            <p:nvPr/>
          </p:nvSpPr>
          <p:spPr>
            <a:xfrm>
              <a:off x="23179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7"/>
            <p:cNvSpPr/>
            <p:nvPr/>
          </p:nvSpPr>
          <p:spPr>
            <a:xfrm>
              <a:off x="23179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7"/>
            <p:cNvSpPr/>
            <p:nvPr/>
          </p:nvSpPr>
          <p:spPr>
            <a:xfrm>
              <a:off x="23179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7"/>
            <p:cNvSpPr/>
            <p:nvPr/>
          </p:nvSpPr>
          <p:spPr>
            <a:xfrm>
              <a:off x="23179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7"/>
            <p:cNvSpPr/>
            <p:nvPr/>
          </p:nvSpPr>
          <p:spPr>
            <a:xfrm>
              <a:off x="23179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7"/>
            <p:cNvSpPr/>
            <p:nvPr/>
          </p:nvSpPr>
          <p:spPr>
            <a:xfrm>
              <a:off x="23179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7"/>
            <p:cNvSpPr/>
            <p:nvPr/>
          </p:nvSpPr>
          <p:spPr>
            <a:xfrm>
              <a:off x="23179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7"/>
            <p:cNvSpPr/>
            <p:nvPr/>
          </p:nvSpPr>
          <p:spPr>
            <a:xfrm>
              <a:off x="23179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7"/>
            <p:cNvSpPr/>
            <p:nvPr/>
          </p:nvSpPr>
          <p:spPr>
            <a:xfrm>
              <a:off x="23179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7"/>
            <p:cNvSpPr/>
            <p:nvPr/>
          </p:nvSpPr>
          <p:spPr>
            <a:xfrm>
              <a:off x="23179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7"/>
            <p:cNvSpPr/>
            <p:nvPr/>
          </p:nvSpPr>
          <p:spPr>
            <a:xfrm>
              <a:off x="23179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7"/>
            <p:cNvSpPr/>
            <p:nvPr/>
          </p:nvSpPr>
          <p:spPr>
            <a:xfrm>
              <a:off x="23179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7"/>
            <p:cNvSpPr/>
            <p:nvPr/>
          </p:nvSpPr>
          <p:spPr>
            <a:xfrm>
              <a:off x="23179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7"/>
            <p:cNvSpPr/>
            <p:nvPr/>
          </p:nvSpPr>
          <p:spPr>
            <a:xfrm>
              <a:off x="23179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7"/>
            <p:cNvSpPr/>
            <p:nvPr/>
          </p:nvSpPr>
          <p:spPr>
            <a:xfrm>
              <a:off x="22757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7"/>
            <p:cNvSpPr/>
            <p:nvPr/>
          </p:nvSpPr>
          <p:spPr>
            <a:xfrm>
              <a:off x="22757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7"/>
            <p:cNvSpPr/>
            <p:nvPr/>
          </p:nvSpPr>
          <p:spPr>
            <a:xfrm>
              <a:off x="22757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7"/>
            <p:cNvSpPr/>
            <p:nvPr/>
          </p:nvSpPr>
          <p:spPr>
            <a:xfrm>
              <a:off x="22757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7"/>
            <p:cNvSpPr/>
            <p:nvPr/>
          </p:nvSpPr>
          <p:spPr>
            <a:xfrm>
              <a:off x="22757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7"/>
            <p:cNvSpPr/>
            <p:nvPr/>
          </p:nvSpPr>
          <p:spPr>
            <a:xfrm>
              <a:off x="22757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7"/>
            <p:cNvSpPr/>
            <p:nvPr/>
          </p:nvSpPr>
          <p:spPr>
            <a:xfrm>
              <a:off x="22757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7"/>
            <p:cNvSpPr/>
            <p:nvPr/>
          </p:nvSpPr>
          <p:spPr>
            <a:xfrm>
              <a:off x="22757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7"/>
            <p:cNvSpPr/>
            <p:nvPr/>
          </p:nvSpPr>
          <p:spPr>
            <a:xfrm>
              <a:off x="22757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7"/>
            <p:cNvSpPr/>
            <p:nvPr/>
          </p:nvSpPr>
          <p:spPr>
            <a:xfrm>
              <a:off x="22757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7"/>
            <p:cNvSpPr/>
            <p:nvPr/>
          </p:nvSpPr>
          <p:spPr>
            <a:xfrm>
              <a:off x="22757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7"/>
            <p:cNvSpPr/>
            <p:nvPr/>
          </p:nvSpPr>
          <p:spPr>
            <a:xfrm>
              <a:off x="22757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7"/>
            <p:cNvSpPr/>
            <p:nvPr/>
          </p:nvSpPr>
          <p:spPr>
            <a:xfrm>
              <a:off x="22757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7"/>
            <p:cNvSpPr/>
            <p:nvPr/>
          </p:nvSpPr>
          <p:spPr>
            <a:xfrm>
              <a:off x="22757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667" y="1"/>
                  </a:moveTo>
                  <a:cubicBezTo>
                    <a:pt x="546" y="59"/>
                    <a:pt x="426" y="59"/>
                    <a:pt x="305" y="59"/>
                  </a:cubicBezTo>
                  <a:cubicBezTo>
                    <a:pt x="122" y="121"/>
                    <a:pt x="1" y="300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242"/>
                    <a:pt x="846" y="121"/>
                    <a:pt x="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7"/>
            <p:cNvSpPr/>
            <p:nvPr/>
          </p:nvSpPr>
          <p:spPr>
            <a:xfrm>
              <a:off x="2256200" y="1259300"/>
              <a:ext cx="3025" cy="12075"/>
            </a:xfrm>
            <a:custGeom>
              <a:avLst/>
              <a:gdLst/>
              <a:ahLst/>
              <a:cxnLst/>
              <a:rect l="l" t="t" r="r" b="b"/>
              <a:pathLst>
                <a:path w="121" h="483" extrusionOk="0">
                  <a:moveTo>
                    <a:pt x="0" y="0"/>
                  </a:moveTo>
                  <a:cubicBezTo>
                    <a:pt x="0" y="179"/>
                    <a:pt x="58" y="299"/>
                    <a:pt x="58" y="483"/>
                  </a:cubicBezTo>
                  <a:cubicBezTo>
                    <a:pt x="58" y="420"/>
                    <a:pt x="121" y="362"/>
                    <a:pt x="121" y="299"/>
                  </a:cubicBezTo>
                  <a:cubicBezTo>
                    <a:pt x="121" y="179"/>
                    <a:pt x="58" y="12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7"/>
            <p:cNvSpPr/>
            <p:nvPr/>
          </p:nvSpPr>
          <p:spPr>
            <a:xfrm>
              <a:off x="2244125" y="1214050"/>
              <a:ext cx="15100" cy="22575"/>
            </a:xfrm>
            <a:custGeom>
              <a:avLst/>
              <a:gdLst/>
              <a:ahLst/>
              <a:cxnLst/>
              <a:rect l="l" t="t" r="r" b="b"/>
              <a:pathLst>
                <a:path w="604" h="903" extrusionOk="0">
                  <a:moveTo>
                    <a:pt x="121" y="0"/>
                  </a:moveTo>
                  <a:cubicBezTo>
                    <a:pt x="58" y="0"/>
                    <a:pt x="58" y="58"/>
                    <a:pt x="0" y="58"/>
                  </a:cubicBezTo>
                  <a:cubicBezTo>
                    <a:pt x="121" y="299"/>
                    <a:pt x="242" y="604"/>
                    <a:pt x="300" y="903"/>
                  </a:cubicBezTo>
                  <a:cubicBezTo>
                    <a:pt x="483" y="845"/>
                    <a:pt x="604" y="661"/>
                    <a:pt x="604" y="483"/>
                  </a:cubicBezTo>
                  <a:cubicBezTo>
                    <a:pt x="541" y="242"/>
                    <a:pt x="362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7"/>
            <p:cNvSpPr/>
            <p:nvPr/>
          </p:nvSpPr>
          <p:spPr>
            <a:xfrm>
              <a:off x="22350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7"/>
            <p:cNvSpPr/>
            <p:nvPr/>
          </p:nvSpPr>
          <p:spPr>
            <a:xfrm>
              <a:off x="22350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7"/>
            <p:cNvSpPr/>
            <p:nvPr/>
          </p:nvSpPr>
          <p:spPr>
            <a:xfrm>
              <a:off x="22350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7"/>
            <p:cNvSpPr/>
            <p:nvPr/>
          </p:nvSpPr>
          <p:spPr>
            <a:xfrm>
              <a:off x="22350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7"/>
            <p:cNvSpPr/>
            <p:nvPr/>
          </p:nvSpPr>
          <p:spPr>
            <a:xfrm>
              <a:off x="22350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7"/>
            <p:cNvSpPr/>
            <p:nvPr/>
          </p:nvSpPr>
          <p:spPr>
            <a:xfrm>
              <a:off x="22350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7"/>
            <p:cNvSpPr/>
            <p:nvPr/>
          </p:nvSpPr>
          <p:spPr>
            <a:xfrm>
              <a:off x="22350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7"/>
            <p:cNvSpPr/>
            <p:nvPr/>
          </p:nvSpPr>
          <p:spPr>
            <a:xfrm>
              <a:off x="22350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7"/>
            <p:cNvSpPr/>
            <p:nvPr/>
          </p:nvSpPr>
          <p:spPr>
            <a:xfrm>
              <a:off x="22350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7"/>
            <p:cNvSpPr/>
            <p:nvPr/>
          </p:nvSpPr>
          <p:spPr>
            <a:xfrm>
              <a:off x="22350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7"/>
            <p:cNvSpPr/>
            <p:nvPr/>
          </p:nvSpPr>
          <p:spPr>
            <a:xfrm>
              <a:off x="22350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7"/>
            <p:cNvSpPr/>
            <p:nvPr/>
          </p:nvSpPr>
          <p:spPr>
            <a:xfrm>
              <a:off x="223507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21" y="0"/>
                  </a:moveTo>
                  <a:cubicBezTo>
                    <a:pt x="58" y="121"/>
                    <a:pt x="0" y="242"/>
                    <a:pt x="0" y="362"/>
                  </a:cubicBezTo>
                  <a:cubicBezTo>
                    <a:pt x="0" y="483"/>
                    <a:pt x="58" y="604"/>
                    <a:pt x="121" y="662"/>
                  </a:cubicBezTo>
                  <a:cubicBezTo>
                    <a:pt x="209" y="750"/>
                    <a:pt x="297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4" y="782"/>
                    <a:pt x="966" y="604"/>
                    <a:pt x="966" y="300"/>
                  </a:cubicBezTo>
                  <a:cubicBezTo>
                    <a:pt x="966" y="179"/>
                    <a:pt x="845" y="58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7"/>
            <p:cNvSpPr/>
            <p:nvPr/>
          </p:nvSpPr>
          <p:spPr>
            <a:xfrm>
              <a:off x="2195850" y="1134050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0"/>
                    <a:pt x="59" y="121"/>
                    <a:pt x="1" y="242"/>
                  </a:cubicBezTo>
                  <a:cubicBezTo>
                    <a:pt x="179" y="425"/>
                    <a:pt x="421" y="666"/>
                    <a:pt x="604" y="908"/>
                  </a:cubicBezTo>
                  <a:cubicBezTo>
                    <a:pt x="725" y="845"/>
                    <a:pt x="845" y="666"/>
                    <a:pt x="845" y="483"/>
                  </a:cubicBezTo>
                  <a:cubicBezTo>
                    <a:pt x="845" y="242"/>
                    <a:pt x="604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7"/>
            <p:cNvSpPr/>
            <p:nvPr/>
          </p:nvSpPr>
          <p:spPr>
            <a:xfrm>
              <a:off x="21928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7"/>
            <p:cNvSpPr/>
            <p:nvPr/>
          </p:nvSpPr>
          <p:spPr>
            <a:xfrm>
              <a:off x="21928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7"/>
            <p:cNvSpPr/>
            <p:nvPr/>
          </p:nvSpPr>
          <p:spPr>
            <a:xfrm>
              <a:off x="21928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7"/>
            <p:cNvSpPr/>
            <p:nvPr/>
          </p:nvSpPr>
          <p:spPr>
            <a:xfrm>
              <a:off x="21928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7"/>
            <p:cNvSpPr/>
            <p:nvPr/>
          </p:nvSpPr>
          <p:spPr>
            <a:xfrm>
              <a:off x="21928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7"/>
            <p:cNvSpPr/>
            <p:nvPr/>
          </p:nvSpPr>
          <p:spPr>
            <a:xfrm>
              <a:off x="21928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7"/>
            <p:cNvSpPr/>
            <p:nvPr/>
          </p:nvSpPr>
          <p:spPr>
            <a:xfrm>
              <a:off x="21928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7"/>
            <p:cNvSpPr/>
            <p:nvPr/>
          </p:nvSpPr>
          <p:spPr>
            <a:xfrm>
              <a:off x="21928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7"/>
            <p:cNvSpPr/>
            <p:nvPr/>
          </p:nvSpPr>
          <p:spPr>
            <a:xfrm>
              <a:off x="21928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7"/>
            <p:cNvSpPr/>
            <p:nvPr/>
          </p:nvSpPr>
          <p:spPr>
            <a:xfrm>
              <a:off x="2192850" y="738875"/>
              <a:ext cx="24150" cy="18725"/>
            </a:xfrm>
            <a:custGeom>
              <a:avLst/>
              <a:gdLst/>
              <a:ahLst/>
              <a:cxnLst/>
              <a:rect l="l" t="t" r="r" b="b"/>
              <a:pathLst>
                <a:path w="966" h="749" extrusionOk="0">
                  <a:moveTo>
                    <a:pt x="121" y="0"/>
                  </a:moveTo>
                  <a:cubicBezTo>
                    <a:pt x="58" y="63"/>
                    <a:pt x="0" y="184"/>
                    <a:pt x="0" y="304"/>
                  </a:cubicBezTo>
                  <a:cubicBezTo>
                    <a:pt x="0" y="425"/>
                    <a:pt x="58" y="546"/>
                    <a:pt x="179" y="604"/>
                  </a:cubicBezTo>
                  <a:cubicBezTo>
                    <a:pt x="225" y="692"/>
                    <a:pt x="301" y="749"/>
                    <a:pt x="386" y="749"/>
                  </a:cubicBezTo>
                  <a:cubicBezTo>
                    <a:pt x="418" y="749"/>
                    <a:pt x="450" y="741"/>
                    <a:pt x="483" y="724"/>
                  </a:cubicBezTo>
                  <a:cubicBezTo>
                    <a:pt x="724" y="724"/>
                    <a:pt x="965" y="546"/>
                    <a:pt x="965" y="242"/>
                  </a:cubicBezTo>
                  <a:cubicBezTo>
                    <a:pt x="965" y="184"/>
                    <a:pt x="903" y="63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7"/>
            <p:cNvSpPr/>
            <p:nvPr/>
          </p:nvSpPr>
          <p:spPr>
            <a:xfrm>
              <a:off x="2152050" y="109482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546"/>
                    <a:pt x="483" y="725"/>
                    <a:pt x="667" y="845"/>
                  </a:cubicBezTo>
                  <a:cubicBezTo>
                    <a:pt x="845" y="787"/>
                    <a:pt x="908" y="604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7"/>
            <p:cNvSpPr/>
            <p:nvPr/>
          </p:nvSpPr>
          <p:spPr>
            <a:xfrm>
              <a:off x="2152050" y="105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7"/>
            <p:cNvSpPr/>
            <p:nvPr/>
          </p:nvSpPr>
          <p:spPr>
            <a:xfrm>
              <a:off x="2152050" y="101495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7"/>
            <p:cNvSpPr/>
            <p:nvPr/>
          </p:nvSpPr>
          <p:spPr>
            <a:xfrm>
              <a:off x="2152050" y="97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7"/>
            <p:cNvSpPr/>
            <p:nvPr/>
          </p:nvSpPr>
          <p:spPr>
            <a:xfrm>
              <a:off x="2152050" y="9349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7"/>
            <p:cNvSpPr/>
            <p:nvPr/>
          </p:nvSpPr>
          <p:spPr>
            <a:xfrm>
              <a:off x="2152050" y="89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7"/>
            <p:cNvSpPr/>
            <p:nvPr/>
          </p:nvSpPr>
          <p:spPr>
            <a:xfrm>
              <a:off x="2152050" y="8535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7"/>
            <p:cNvSpPr/>
            <p:nvPr/>
          </p:nvSpPr>
          <p:spPr>
            <a:xfrm>
              <a:off x="2152050" y="81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7"/>
            <p:cNvSpPr/>
            <p:nvPr/>
          </p:nvSpPr>
          <p:spPr>
            <a:xfrm>
              <a:off x="2152050" y="773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7"/>
            <p:cNvSpPr/>
            <p:nvPr/>
          </p:nvSpPr>
          <p:spPr>
            <a:xfrm>
              <a:off x="2152050" y="737425"/>
              <a:ext cx="22725" cy="20175"/>
            </a:xfrm>
            <a:custGeom>
              <a:avLst/>
              <a:gdLst/>
              <a:ahLst/>
              <a:cxnLst/>
              <a:rect l="l" t="t" r="r" b="b"/>
              <a:pathLst>
                <a:path w="909" h="807" extrusionOk="0">
                  <a:moveTo>
                    <a:pt x="121" y="0"/>
                  </a:moveTo>
                  <a:cubicBezTo>
                    <a:pt x="64" y="58"/>
                    <a:pt x="1" y="179"/>
                    <a:pt x="1" y="362"/>
                  </a:cubicBezTo>
                  <a:cubicBezTo>
                    <a:pt x="1" y="483"/>
                    <a:pt x="64" y="604"/>
                    <a:pt x="121" y="662"/>
                  </a:cubicBezTo>
                  <a:cubicBezTo>
                    <a:pt x="210" y="750"/>
                    <a:pt x="298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5" y="782"/>
                    <a:pt x="908" y="604"/>
                    <a:pt x="908" y="300"/>
                  </a:cubicBezTo>
                  <a:cubicBezTo>
                    <a:pt x="908" y="242"/>
                    <a:pt x="908" y="121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7"/>
            <p:cNvSpPr/>
            <p:nvPr/>
          </p:nvSpPr>
          <p:spPr>
            <a:xfrm>
              <a:off x="21098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7"/>
            <p:cNvSpPr/>
            <p:nvPr/>
          </p:nvSpPr>
          <p:spPr>
            <a:xfrm>
              <a:off x="21098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7"/>
            <p:cNvSpPr/>
            <p:nvPr/>
          </p:nvSpPr>
          <p:spPr>
            <a:xfrm>
              <a:off x="21098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7"/>
            <p:cNvSpPr/>
            <p:nvPr/>
          </p:nvSpPr>
          <p:spPr>
            <a:xfrm>
              <a:off x="21098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7"/>
            <p:cNvSpPr/>
            <p:nvPr/>
          </p:nvSpPr>
          <p:spPr>
            <a:xfrm>
              <a:off x="21098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7"/>
            <p:cNvSpPr/>
            <p:nvPr/>
          </p:nvSpPr>
          <p:spPr>
            <a:xfrm>
              <a:off x="21098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7"/>
            <p:cNvSpPr/>
            <p:nvPr/>
          </p:nvSpPr>
          <p:spPr>
            <a:xfrm>
              <a:off x="21098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7"/>
            <p:cNvSpPr/>
            <p:nvPr/>
          </p:nvSpPr>
          <p:spPr>
            <a:xfrm>
              <a:off x="21098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7"/>
            <p:cNvSpPr/>
            <p:nvPr/>
          </p:nvSpPr>
          <p:spPr>
            <a:xfrm>
              <a:off x="21098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2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300"/>
                    <a:pt x="845" y="121"/>
                    <a:pt x="667" y="59"/>
                  </a:cubicBezTo>
                  <a:cubicBezTo>
                    <a:pt x="546" y="59"/>
                    <a:pt x="48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7"/>
            <p:cNvSpPr/>
            <p:nvPr/>
          </p:nvSpPr>
          <p:spPr>
            <a:xfrm>
              <a:off x="2067600" y="1054175"/>
              <a:ext cx="24150" cy="19550"/>
            </a:xfrm>
            <a:custGeom>
              <a:avLst/>
              <a:gdLst/>
              <a:ahLst/>
              <a:cxnLst/>
              <a:rect l="l" t="t" r="r" b="b"/>
              <a:pathLst>
                <a:path w="966" h="782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304" y="603"/>
                    <a:pt x="604" y="661"/>
                    <a:pt x="845" y="782"/>
                  </a:cubicBezTo>
                  <a:cubicBezTo>
                    <a:pt x="966" y="661"/>
                    <a:pt x="966" y="603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7"/>
            <p:cNvSpPr/>
            <p:nvPr/>
          </p:nvSpPr>
          <p:spPr>
            <a:xfrm>
              <a:off x="20676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7"/>
            <p:cNvSpPr/>
            <p:nvPr/>
          </p:nvSpPr>
          <p:spPr>
            <a:xfrm>
              <a:off x="20676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7"/>
            <p:cNvSpPr/>
            <p:nvPr/>
          </p:nvSpPr>
          <p:spPr>
            <a:xfrm>
              <a:off x="20676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7"/>
            <p:cNvSpPr/>
            <p:nvPr/>
          </p:nvSpPr>
          <p:spPr>
            <a:xfrm>
              <a:off x="20676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7"/>
            <p:cNvSpPr/>
            <p:nvPr/>
          </p:nvSpPr>
          <p:spPr>
            <a:xfrm>
              <a:off x="20676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7"/>
            <p:cNvSpPr/>
            <p:nvPr/>
          </p:nvSpPr>
          <p:spPr>
            <a:xfrm>
              <a:off x="20676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7"/>
            <p:cNvSpPr/>
            <p:nvPr/>
          </p:nvSpPr>
          <p:spPr>
            <a:xfrm>
              <a:off x="20676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7"/>
            <p:cNvSpPr/>
            <p:nvPr/>
          </p:nvSpPr>
          <p:spPr>
            <a:xfrm>
              <a:off x="20676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7"/>
            <p:cNvSpPr/>
            <p:nvPr/>
          </p:nvSpPr>
          <p:spPr>
            <a:xfrm>
              <a:off x="2029950" y="1054175"/>
              <a:ext cx="19575" cy="7500"/>
            </a:xfrm>
            <a:custGeom>
              <a:avLst/>
              <a:gdLst/>
              <a:ahLst/>
              <a:cxnLst/>
              <a:rect l="l" t="t" r="r" b="b"/>
              <a:pathLst>
                <a:path w="783" h="300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300" y="179"/>
                    <a:pt x="541" y="241"/>
                    <a:pt x="782" y="299"/>
                  </a:cubicBezTo>
                  <a:cubicBezTo>
                    <a:pt x="724" y="121"/>
                    <a:pt x="541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7"/>
            <p:cNvSpPr/>
            <p:nvPr/>
          </p:nvSpPr>
          <p:spPr>
            <a:xfrm>
              <a:off x="20269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7"/>
            <p:cNvSpPr/>
            <p:nvPr/>
          </p:nvSpPr>
          <p:spPr>
            <a:xfrm>
              <a:off x="20269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7"/>
            <p:cNvSpPr/>
            <p:nvPr/>
          </p:nvSpPr>
          <p:spPr>
            <a:xfrm>
              <a:off x="20269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7"/>
            <p:cNvSpPr/>
            <p:nvPr/>
          </p:nvSpPr>
          <p:spPr>
            <a:xfrm>
              <a:off x="20269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7"/>
            <p:cNvSpPr/>
            <p:nvPr/>
          </p:nvSpPr>
          <p:spPr>
            <a:xfrm>
              <a:off x="20269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7"/>
            <p:cNvSpPr/>
            <p:nvPr/>
          </p:nvSpPr>
          <p:spPr>
            <a:xfrm>
              <a:off x="20269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7"/>
            <p:cNvSpPr/>
            <p:nvPr/>
          </p:nvSpPr>
          <p:spPr>
            <a:xfrm>
              <a:off x="20269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7"/>
            <p:cNvSpPr/>
            <p:nvPr/>
          </p:nvSpPr>
          <p:spPr>
            <a:xfrm>
              <a:off x="20269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7"/>
            <p:cNvSpPr/>
            <p:nvPr/>
          </p:nvSpPr>
          <p:spPr>
            <a:xfrm>
              <a:off x="19847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7"/>
            <p:cNvSpPr/>
            <p:nvPr/>
          </p:nvSpPr>
          <p:spPr>
            <a:xfrm>
              <a:off x="19847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7"/>
            <p:cNvSpPr/>
            <p:nvPr/>
          </p:nvSpPr>
          <p:spPr>
            <a:xfrm>
              <a:off x="19847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7"/>
            <p:cNvSpPr/>
            <p:nvPr/>
          </p:nvSpPr>
          <p:spPr>
            <a:xfrm>
              <a:off x="19847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7"/>
            <p:cNvSpPr/>
            <p:nvPr/>
          </p:nvSpPr>
          <p:spPr>
            <a:xfrm>
              <a:off x="19847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7"/>
            <p:cNvSpPr/>
            <p:nvPr/>
          </p:nvSpPr>
          <p:spPr>
            <a:xfrm>
              <a:off x="19847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7"/>
            <p:cNvSpPr/>
            <p:nvPr/>
          </p:nvSpPr>
          <p:spPr>
            <a:xfrm>
              <a:off x="19847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7"/>
            <p:cNvSpPr/>
            <p:nvPr/>
          </p:nvSpPr>
          <p:spPr>
            <a:xfrm>
              <a:off x="19847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7"/>
            <p:cNvSpPr/>
            <p:nvPr/>
          </p:nvSpPr>
          <p:spPr>
            <a:xfrm>
              <a:off x="1984700" y="702675"/>
              <a:ext cx="22575" cy="15100"/>
            </a:xfrm>
            <a:custGeom>
              <a:avLst/>
              <a:gdLst/>
              <a:ahLst/>
              <a:cxnLst/>
              <a:rect l="l" t="t" r="r" b="b"/>
              <a:pathLst>
                <a:path w="903" h="604" extrusionOk="0">
                  <a:moveTo>
                    <a:pt x="58" y="0"/>
                  </a:moveTo>
                  <a:cubicBezTo>
                    <a:pt x="0" y="0"/>
                    <a:pt x="0" y="63"/>
                    <a:pt x="0" y="121"/>
                  </a:cubicBezTo>
                  <a:cubicBezTo>
                    <a:pt x="0" y="242"/>
                    <a:pt x="58" y="362"/>
                    <a:pt x="179" y="483"/>
                  </a:cubicBezTo>
                  <a:cubicBezTo>
                    <a:pt x="242" y="546"/>
                    <a:pt x="362" y="604"/>
                    <a:pt x="483" y="604"/>
                  </a:cubicBezTo>
                  <a:cubicBezTo>
                    <a:pt x="662" y="604"/>
                    <a:pt x="845" y="483"/>
                    <a:pt x="903" y="304"/>
                  </a:cubicBezTo>
                  <a:cubicBezTo>
                    <a:pt x="604" y="184"/>
                    <a:pt x="362" y="121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7"/>
            <p:cNvSpPr/>
            <p:nvPr/>
          </p:nvSpPr>
          <p:spPr>
            <a:xfrm>
              <a:off x="1943925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7"/>
            <p:cNvSpPr/>
            <p:nvPr/>
          </p:nvSpPr>
          <p:spPr>
            <a:xfrm>
              <a:off x="1943925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7"/>
            <p:cNvSpPr/>
            <p:nvPr/>
          </p:nvSpPr>
          <p:spPr>
            <a:xfrm>
              <a:off x="1943925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7"/>
            <p:cNvSpPr/>
            <p:nvPr/>
          </p:nvSpPr>
          <p:spPr>
            <a:xfrm>
              <a:off x="1943925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7"/>
            <p:cNvSpPr/>
            <p:nvPr/>
          </p:nvSpPr>
          <p:spPr>
            <a:xfrm>
              <a:off x="1943925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7"/>
            <p:cNvSpPr/>
            <p:nvPr/>
          </p:nvSpPr>
          <p:spPr>
            <a:xfrm>
              <a:off x="1943925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5"/>
                    <a:pt x="907" y="483"/>
                  </a:cubicBezTo>
                  <a:cubicBezTo>
                    <a:pt x="907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7"/>
            <p:cNvSpPr/>
            <p:nvPr/>
          </p:nvSpPr>
          <p:spPr>
            <a:xfrm>
              <a:off x="1943925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7"/>
            <p:cNvSpPr/>
            <p:nvPr/>
          </p:nvSpPr>
          <p:spPr>
            <a:xfrm>
              <a:off x="1943925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3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5"/>
                    <a:pt x="907" y="421"/>
                  </a:cubicBezTo>
                  <a:cubicBezTo>
                    <a:pt x="907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7"/>
            <p:cNvSpPr/>
            <p:nvPr/>
          </p:nvSpPr>
          <p:spPr>
            <a:xfrm>
              <a:off x="1943925" y="69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7"/>
            <p:cNvSpPr/>
            <p:nvPr/>
          </p:nvSpPr>
          <p:spPr>
            <a:xfrm>
              <a:off x="19016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7"/>
            <p:cNvSpPr/>
            <p:nvPr/>
          </p:nvSpPr>
          <p:spPr>
            <a:xfrm>
              <a:off x="19016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7"/>
            <p:cNvSpPr/>
            <p:nvPr/>
          </p:nvSpPr>
          <p:spPr>
            <a:xfrm>
              <a:off x="19016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7"/>
            <p:cNvSpPr/>
            <p:nvPr/>
          </p:nvSpPr>
          <p:spPr>
            <a:xfrm>
              <a:off x="19016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7"/>
            <p:cNvSpPr/>
            <p:nvPr/>
          </p:nvSpPr>
          <p:spPr>
            <a:xfrm>
              <a:off x="19016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7"/>
            <p:cNvSpPr/>
            <p:nvPr/>
          </p:nvSpPr>
          <p:spPr>
            <a:xfrm>
              <a:off x="19016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7"/>
            <p:cNvSpPr/>
            <p:nvPr/>
          </p:nvSpPr>
          <p:spPr>
            <a:xfrm>
              <a:off x="19016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7"/>
            <p:cNvSpPr/>
            <p:nvPr/>
          </p:nvSpPr>
          <p:spPr>
            <a:xfrm>
              <a:off x="19016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7"/>
            <p:cNvSpPr/>
            <p:nvPr/>
          </p:nvSpPr>
          <p:spPr>
            <a:xfrm>
              <a:off x="19016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7"/>
            <p:cNvSpPr/>
            <p:nvPr/>
          </p:nvSpPr>
          <p:spPr>
            <a:xfrm>
              <a:off x="1901675" y="65597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184" y="0"/>
                  </a:moveTo>
                  <a:cubicBezTo>
                    <a:pt x="63" y="121"/>
                    <a:pt x="1" y="242"/>
                    <a:pt x="1" y="420"/>
                  </a:cubicBezTo>
                  <a:cubicBezTo>
                    <a:pt x="1" y="541"/>
                    <a:pt x="63" y="662"/>
                    <a:pt x="184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667" y="845"/>
                    <a:pt x="845" y="724"/>
                    <a:pt x="908" y="541"/>
                  </a:cubicBezTo>
                  <a:lnTo>
                    <a:pt x="1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7"/>
            <p:cNvSpPr/>
            <p:nvPr/>
          </p:nvSpPr>
          <p:spPr>
            <a:xfrm>
              <a:off x="18594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7"/>
            <p:cNvSpPr/>
            <p:nvPr/>
          </p:nvSpPr>
          <p:spPr>
            <a:xfrm>
              <a:off x="18594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7"/>
            <p:cNvSpPr/>
            <p:nvPr/>
          </p:nvSpPr>
          <p:spPr>
            <a:xfrm>
              <a:off x="18594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7"/>
            <p:cNvSpPr/>
            <p:nvPr/>
          </p:nvSpPr>
          <p:spPr>
            <a:xfrm>
              <a:off x="18594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7"/>
            <p:cNvSpPr/>
            <p:nvPr/>
          </p:nvSpPr>
          <p:spPr>
            <a:xfrm>
              <a:off x="18594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7"/>
            <p:cNvSpPr/>
            <p:nvPr/>
          </p:nvSpPr>
          <p:spPr>
            <a:xfrm>
              <a:off x="18594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7"/>
            <p:cNvSpPr/>
            <p:nvPr/>
          </p:nvSpPr>
          <p:spPr>
            <a:xfrm>
              <a:off x="18594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7"/>
            <p:cNvSpPr/>
            <p:nvPr/>
          </p:nvSpPr>
          <p:spPr>
            <a:xfrm>
              <a:off x="18594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7"/>
            <p:cNvSpPr/>
            <p:nvPr/>
          </p:nvSpPr>
          <p:spPr>
            <a:xfrm>
              <a:off x="18594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7"/>
            <p:cNvSpPr/>
            <p:nvPr/>
          </p:nvSpPr>
          <p:spPr>
            <a:xfrm>
              <a:off x="18594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7"/>
            <p:cNvSpPr/>
            <p:nvPr/>
          </p:nvSpPr>
          <p:spPr>
            <a:xfrm>
              <a:off x="1859450" y="616750"/>
              <a:ext cx="21150" cy="21150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242" y="1"/>
                  </a:moveTo>
                  <a:cubicBezTo>
                    <a:pt x="121" y="59"/>
                    <a:pt x="0" y="179"/>
                    <a:pt x="0" y="363"/>
                  </a:cubicBezTo>
                  <a:cubicBezTo>
                    <a:pt x="0" y="483"/>
                    <a:pt x="63" y="604"/>
                    <a:pt x="184" y="725"/>
                  </a:cubicBezTo>
                  <a:cubicBezTo>
                    <a:pt x="242" y="783"/>
                    <a:pt x="425" y="845"/>
                    <a:pt x="546" y="845"/>
                  </a:cubicBezTo>
                  <a:cubicBezTo>
                    <a:pt x="666" y="845"/>
                    <a:pt x="787" y="783"/>
                    <a:pt x="845" y="662"/>
                  </a:cubicBezTo>
                  <a:cubicBezTo>
                    <a:pt x="724" y="541"/>
                    <a:pt x="604" y="421"/>
                    <a:pt x="546" y="300"/>
                  </a:cubicBezTo>
                  <a:cubicBezTo>
                    <a:pt x="425" y="179"/>
                    <a:pt x="304" y="12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7"/>
            <p:cNvSpPr/>
            <p:nvPr/>
          </p:nvSpPr>
          <p:spPr>
            <a:xfrm>
              <a:off x="1821800" y="1054175"/>
              <a:ext cx="16550" cy="4475"/>
            </a:xfrm>
            <a:custGeom>
              <a:avLst/>
              <a:gdLst/>
              <a:ahLst/>
              <a:cxnLst/>
              <a:rect l="l" t="t" r="r" b="b"/>
              <a:pathLst>
                <a:path w="662" h="179" extrusionOk="0">
                  <a:moveTo>
                    <a:pt x="363" y="0"/>
                  </a:moveTo>
                  <a:cubicBezTo>
                    <a:pt x="179" y="0"/>
                    <a:pt x="58" y="58"/>
                    <a:pt x="1" y="179"/>
                  </a:cubicBezTo>
                  <a:cubicBezTo>
                    <a:pt x="179" y="179"/>
                    <a:pt x="420" y="121"/>
                    <a:pt x="662" y="121"/>
                  </a:cubicBezTo>
                  <a:cubicBezTo>
                    <a:pt x="541" y="58"/>
                    <a:pt x="483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7"/>
            <p:cNvSpPr/>
            <p:nvPr/>
          </p:nvSpPr>
          <p:spPr>
            <a:xfrm>
              <a:off x="18187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7"/>
            <p:cNvSpPr/>
            <p:nvPr/>
          </p:nvSpPr>
          <p:spPr>
            <a:xfrm>
              <a:off x="18187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7"/>
            <p:cNvSpPr/>
            <p:nvPr/>
          </p:nvSpPr>
          <p:spPr>
            <a:xfrm>
              <a:off x="18187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7"/>
            <p:cNvSpPr/>
            <p:nvPr/>
          </p:nvSpPr>
          <p:spPr>
            <a:xfrm>
              <a:off x="18187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7"/>
            <p:cNvSpPr/>
            <p:nvPr/>
          </p:nvSpPr>
          <p:spPr>
            <a:xfrm>
              <a:off x="18187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7"/>
            <p:cNvSpPr/>
            <p:nvPr/>
          </p:nvSpPr>
          <p:spPr>
            <a:xfrm>
              <a:off x="18187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7"/>
            <p:cNvSpPr/>
            <p:nvPr/>
          </p:nvSpPr>
          <p:spPr>
            <a:xfrm>
              <a:off x="18187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7"/>
            <p:cNvSpPr/>
            <p:nvPr/>
          </p:nvSpPr>
          <p:spPr>
            <a:xfrm>
              <a:off x="18187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7"/>
            <p:cNvSpPr/>
            <p:nvPr/>
          </p:nvSpPr>
          <p:spPr>
            <a:xfrm>
              <a:off x="18187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7"/>
            <p:cNvSpPr/>
            <p:nvPr/>
          </p:nvSpPr>
          <p:spPr>
            <a:xfrm>
              <a:off x="181877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7"/>
            <p:cNvSpPr/>
            <p:nvPr/>
          </p:nvSpPr>
          <p:spPr>
            <a:xfrm>
              <a:off x="181877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7"/>
            <p:cNvSpPr/>
            <p:nvPr/>
          </p:nvSpPr>
          <p:spPr>
            <a:xfrm>
              <a:off x="181877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03" y="724"/>
                    <a:pt x="966" y="483"/>
                  </a:cubicBezTo>
                  <a:cubicBezTo>
                    <a:pt x="846" y="300"/>
                    <a:pt x="725" y="179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7"/>
            <p:cNvSpPr/>
            <p:nvPr/>
          </p:nvSpPr>
          <p:spPr>
            <a:xfrm>
              <a:off x="1820225" y="55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7"/>
            <p:cNvSpPr/>
            <p:nvPr/>
          </p:nvSpPr>
          <p:spPr>
            <a:xfrm>
              <a:off x="1778000" y="1054175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425" y="0"/>
                  </a:moveTo>
                  <a:cubicBezTo>
                    <a:pt x="242" y="0"/>
                    <a:pt x="63" y="179"/>
                    <a:pt x="1" y="362"/>
                  </a:cubicBezTo>
                  <a:cubicBezTo>
                    <a:pt x="305" y="299"/>
                    <a:pt x="546" y="299"/>
                    <a:pt x="845" y="299"/>
                  </a:cubicBezTo>
                  <a:cubicBezTo>
                    <a:pt x="787" y="121"/>
                    <a:pt x="60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7"/>
            <p:cNvSpPr/>
            <p:nvPr/>
          </p:nvSpPr>
          <p:spPr>
            <a:xfrm>
              <a:off x="1776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7"/>
            <p:cNvSpPr/>
            <p:nvPr/>
          </p:nvSpPr>
          <p:spPr>
            <a:xfrm>
              <a:off x="1776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7"/>
            <p:cNvSpPr/>
            <p:nvPr/>
          </p:nvSpPr>
          <p:spPr>
            <a:xfrm>
              <a:off x="17765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7"/>
            <p:cNvSpPr/>
            <p:nvPr/>
          </p:nvSpPr>
          <p:spPr>
            <a:xfrm>
              <a:off x="17765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7"/>
            <p:cNvSpPr/>
            <p:nvPr/>
          </p:nvSpPr>
          <p:spPr>
            <a:xfrm>
              <a:off x="17765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7"/>
            <p:cNvSpPr/>
            <p:nvPr/>
          </p:nvSpPr>
          <p:spPr>
            <a:xfrm>
              <a:off x="17765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7"/>
            <p:cNvSpPr/>
            <p:nvPr/>
          </p:nvSpPr>
          <p:spPr>
            <a:xfrm>
              <a:off x="17765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7"/>
            <p:cNvSpPr/>
            <p:nvPr/>
          </p:nvSpPr>
          <p:spPr>
            <a:xfrm>
              <a:off x="17765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7"/>
            <p:cNvSpPr/>
            <p:nvPr/>
          </p:nvSpPr>
          <p:spPr>
            <a:xfrm>
              <a:off x="17765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7"/>
            <p:cNvSpPr/>
            <p:nvPr/>
          </p:nvSpPr>
          <p:spPr>
            <a:xfrm>
              <a:off x="17765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7"/>
            <p:cNvSpPr/>
            <p:nvPr/>
          </p:nvSpPr>
          <p:spPr>
            <a:xfrm>
              <a:off x="17765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7"/>
            <p:cNvSpPr/>
            <p:nvPr/>
          </p:nvSpPr>
          <p:spPr>
            <a:xfrm>
              <a:off x="17765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7"/>
            <p:cNvSpPr/>
            <p:nvPr/>
          </p:nvSpPr>
          <p:spPr>
            <a:xfrm>
              <a:off x="17765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7"/>
            <p:cNvSpPr/>
            <p:nvPr/>
          </p:nvSpPr>
          <p:spPr>
            <a:xfrm>
              <a:off x="1776550" y="494525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63"/>
                    <a:pt x="1" y="242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662" y="908"/>
                    <a:pt x="782" y="845"/>
                    <a:pt x="845" y="724"/>
                  </a:cubicBezTo>
                  <a:cubicBezTo>
                    <a:pt x="662" y="483"/>
                    <a:pt x="541" y="242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7"/>
            <p:cNvSpPr/>
            <p:nvPr/>
          </p:nvSpPr>
          <p:spPr>
            <a:xfrm>
              <a:off x="1735775" y="1054175"/>
              <a:ext cx="22700" cy="10500"/>
            </a:xfrm>
            <a:custGeom>
              <a:avLst/>
              <a:gdLst/>
              <a:ahLst/>
              <a:cxnLst/>
              <a:rect l="l" t="t" r="r" b="b"/>
              <a:pathLst>
                <a:path w="908" h="420" extrusionOk="0">
                  <a:moveTo>
                    <a:pt x="425" y="0"/>
                  </a:moveTo>
                  <a:cubicBezTo>
                    <a:pt x="242" y="0"/>
                    <a:pt x="63" y="179"/>
                    <a:pt x="0" y="420"/>
                  </a:cubicBezTo>
                  <a:cubicBezTo>
                    <a:pt x="304" y="420"/>
                    <a:pt x="604" y="420"/>
                    <a:pt x="908" y="362"/>
                  </a:cubicBezTo>
                  <a:cubicBezTo>
                    <a:pt x="845" y="179"/>
                    <a:pt x="666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7"/>
            <p:cNvSpPr/>
            <p:nvPr/>
          </p:nvSpPr>
          <p:spPr>
            <a:xfrm>
              <a:off x="17357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7"/>
            <p:cNvSpPr/>
            <p:nvPr/>
          </p:nvSpPr>
          <p:spPr>
            <a:xfrm>
              <a:off x="17357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7"/>
            <p:cNvSpPr/>
            <p:nvPr/>
          </p:nvSpPr>
          <p:spPr>
            <a:xfrm>
              <a:off x="17357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7"/>
            <p:cNvSpPr/>
            <p:nvPr/>
          </p:nvSpPr>
          <p:spPr>
            <a:xfrm>
              <a:off x="17357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7"/>
            <p:cNvSpPr/>
            <p:nvPr/>
          </p:nvSpPr>
          <p:spPr>
            <a:xfrm>
              <a:off x="17357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7"/>
            <p:cNvSpPr/>
            <p:nvPr/>
          </p:nvSpPr>
          <p:spPr>
            <a:xfrm>
              <a:off x="17357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7"/>
            <p:cNvSpPr/>
            <p:nvPr/>
          </p:nvSpPr>
          <p:spPr>
            <a:xfrm>
              <a:off x="17357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7"/>
            <p:cNvSpPr/>
            <p:nvPr/>
          </p:nvSpPr>
          <p:spPr>
            <a:xfrm>
              <a:off x="17357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7"/>
            <p:cNvSpPr/>
            <p:nvPr/>
          </p:nvSpPr>
          <p:spPr>
            <a:xfrm>
              <a:off x="173577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7"/>
            <p:cNvSpPr/>
            <p:nvPr/>
          </p:nvSpPr>
          <p:spPr>
            <a:xfrm>
              <a:off x="17357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7"/>
            <p:cNvSpPr/>
            <p:nvPr/>
          </p:nvSpPr>
          <p:spPr>
            <a:xfrm>
              <a:off x="17357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7"/>
            <p:cNvSpPr/>
            <p:nvPr/>
          </p:nvSpPr>
          <p:spPr>
            <a:xfrm>
              <a:off x="17357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7"/>
            <p:cNvSpPr/>
            <p:nvPr/>
          </p:nvSpPr>
          <p:spPr>
            <a:xfrm>
              <a:off x="17357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7"/>
            <p:cNvSpPr/>
            <p:nvPr/>
          </p:nvSpPr>
          <p:spPr>
            <a:xfrm>
              <a:off x="17357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7"/>
            <p:cNvSpPr/>
            <p:nvPr/>
          </p:nvSpPr>
          <p:spPr>
            <a:xfrm>
              <a:off x="17357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7"/>
            <p:cNvSpPr/>
            <p:nvPr/>
          </p:nvSpPr>
          <p:spPr>
            <a:xfrm>
              <a:off x="1735775" y="426700"/>
              <a:ext cx="9075" cy="10525"/>
            </a:xfrm>
            <a:custGeom>
              <a:avLst/>
              <a:gdLst/>
              <a:ahLst/>
              <a:cxnLst/>
              <a:rect l="l" t="t" r="r" b="b"/>
              <a:pathLst>
                <a:path w="363" h="421" extrusionOk="0">
                  <a:moveTo>
                    <a:pt x="0" y="1"/>
                  </a:moveTo>
                  <a:cubicBezTo>
                    <a:pt x="0" y="122"/>
                    <a:pt x="63" y="179"/>
                    <a:pt x="121" y="300"/>
                  </a:cubicBezTo>
                  <a:cubicBezTo>
                    <a:pt x="184" y="363"/>
                    <a:pt x="242" y="363"/>
                    <a:pt x="362" y="421"/>
                  </a:cubicBezTo>
                  <a:cubicBezTo>
                    <a:pt x="242" y="242"/>
                    <a:pt x="121" y="12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7"/>
            <p:cNvSpPr/>
            <p:nvPr/>
          </p:nvSpPr>
          <p:spPr>
            <a:xfrm>
              <a:off x="1695100" y="1054175"/>
              <a:ext cx="22600" cy="10500"/>
            </a:xfrm>
            <a:custGeom>
              <a:avLst/>
              <a:gdLst/>
              <a:ahLst/>
              <a:cxnLst/>
              <a:rect l="l" t="t" r="r" b="b"/>
              <a:pathLst>
                <a:path w="904" h="420" extrusionOk="0">
                  <a:moveTo>
                    <a:pt x="421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362"/>
                    <a:pt x="604" y="362"/>
                    <a:pt x="903" y="420"/>
                  </a:cubicBezTo>
                  <a:cubicBezTo>
                    <a:pt x="845" y="179"/>
                    <a:pt x="662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7"/>
            <p:cNvSpPr/>
            <p:nvPr/>
          </p:nvSpPr>
          <p:spPr>
            <a:xfrm>
              <a:off x="16935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7"/>
            <p:cNvSpPr/>
            <p:nvPr/>
          </p:nvSpPr>
          <p:spPr>
            <a:xfrm>
              <a:off x="16935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7"/>
            <p:cNvSpPr/>
            <p:nvPr/>
          </p:nvSpPr>
          <p:spPr>
            <a:xfrm>
              <a:off x="16935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7"/>
            <p:cNvSpPr/>
            <p:nvPr/>
          </p:nvSpPr>
          <p:spPr>
            <a:xfrm>
              <a:off x="16935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7"/>
            <p:cNvSpPr/>
            <p:nvPr/>
          </p:nvSpPr>
          <p:spPr>
            <a:xfrm>
              <a:off x="16935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7"/>
            <p:cNvSpPr/>
            <p:nvPr/>
          </p:nvSpPr>
          <p:spPr>
            <a:xfrm>
              <a:off x="16935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7"/>
            <p:cNvSpPr/>
            <p:nvPr/>
          </p:nvSpPr>
          <p:spPr>
            <a:xfrm>
              <a:off x="16935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7"/>
            <p:cNvSpPr/>
            <p:nvPr/>
          </p:nvSpPr>
          <p:spPr>
            <a:xfrm>
              <a:off x="16935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7"/>
            <p:cNvSpPr/>
            <p:nvPr/>
          </p:nvSpPr>
          <p:spPr>
            <a:xfrm>
              <a:off x="169352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7"/>
            <p:cNvSpPr/>
            <p:nvPr/>
          </p:nvSpPr>
          <p:spPr>
            <a:xfrm>
              <a:off x="169352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7"/>
            <p:cNvSpPr/>
            <p:nvPr/>
          </p:nvSpPr>
          <p:spPr>
            <a:xfrm>
              <a:off x="16935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7"/>
            <p:cNvSpPr/>
            <p:nvPr/>
          </p:nvSpPr>
          <p:spPr>
            <a:xfrm>
              <a:off x="16935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2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7"/>
            <p:cNvSpPr/>
            <p:nvPr/>
          </p:nvSpPr>
          <p:spPr>
            <a:xfrm>
              <a:off x="16935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7"/>
            <p:cNvSpPr/>
            <p:nvPr/>
          </p:nvSpPr>
          <p:spPr>
            <a:xfrm>
              <a:off x="16935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7"/>
            <p:cNvSpPr/>
            <p:nvPr/>
          </p:nvSpPr>
          <p:spPr>
            <a:xfrm>
              <a:off x="16935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7"/>
            <p:cNvSpPr/>
            <p:nvPr/>
          </p:nvSpPr>
          <p:spPr>
            <a:xfrm>
              <a:off x="16935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7"/>
            <p:cNvSpPr/>
            <p:nvPr/>
          </p:nvSpPr>
          <p:spPr>
            <a:xfrm>
              <a:off x="1693525" y="385925"/>
              <a:ext cx="12100" cy="11200"/>
            </a:xfrm>
            <a:custGeom>
              <a:avLst/>
              <a:gdLst/>
              <a:ahLst/>
              <a:cxnLst/>
              <a:rect l="l" t="t" r="r" b="b"/>
              <a:pathLst>
                <a:path w="484" h="448" extrusionOk="0">
                  <a:moveTo>
                    <a:pt x="1" y="1"/>
                  </a:moveTo>
                  <a:cubicBezTo>
                    <a:pt x="1" y="121"/>
                    <a:pt x="64" y="242"/>
                    <a:pt x="184" y="305"/>
                  </a:cubicBezTo>
                  <a:cubicBezTo>
                    <a:pt x="227" y="393"/>
                    <a:pt x="303" y="448"/>
                    <a:pt x="388" y="448"/>
                  </a:cubicBezTo>
                  <a:cubicBezTo>
                    <a:pt x="419" y="448"/>
                    <a:pt x="451" y="441"/>
                    <a:pt x="484" y="425"/>
                  </a:cubicBezTo>
                  <a:cubicBezTo>
                    <a:pt x="363" y="305"/>
                    <a:pt x="184" y="12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7"/>
            <p:cNvSpPr/>
            <p:nvPr/>
          </p:nvSpPr>
          <p:spPr>
            <a:xfrm>
              <a:off x="1655900" y="1054175"/>
              <a:ext cx="18125" cy="6050"/>
            </a:xfrm>
            <a:custGeom>
              <a:avLst/>
              <a:gdLst/>
              <a:ahLst/>
              <a:cxnLst/>
              <a:rect l="l" t="t" r="r" b="b"/>
              <a:pathLst>
                <a:path w="725" h="242" extrusionOk="0">
                  <a:moveTo>
                    <a:pt x="299" y="0"/>
                  </a:moveTo>
                  <a:cubicBezTo>
                    <a:pt x="179" y="0"/>
                    <a:pt x="121" y="58"/>
                    <a:pt x="0" y="121"/>
                  </a:cubicBezTo>
                  <a:cubicBezTo>
                    <a:pt x="241" y="179"/>
                    <a:pt x="483" y="241"/>
                    <a:pt x="724" y="241"/>
                  </a:cubicBezTo>
                  <a:cubicBezTo>
                    <a:pt x="661" y="121"/>
                    <a:pt x="483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7"/>
            <p:cNvSpPr/>
            <p:nvPr/>
          </p:nvSpPr>
          <p:spPr>
            <a:xfrm>
              <a:off x="16513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72" y="870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7"/>
            <p:cNvSpPr/>
            <p:nvPr/>
          </p:nvSpPr>
          <p:spPr>
            <a:xfrm>
              <a:off x="16513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7"/>
            <p:cNvSpPr/>
            <p:nvPr/>
          </p:nvSpPr>
          <p:spPr>
            <a:xfrm>
              <a:off x="16513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7"/>
            <p:cNvSpPr/>
            <p:nvPr/>
          </p:nvSpPr>
          <p:spPr>
            <a:xfrm>
              <a:off x="16513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7"/>
            <p:cNvSpPr/>
            <p:nvPr/>
          </p:nvSpPr>
          <p:spPr>
            <a:xfrm>
              <a:off x="16513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7"/>
            <p:cNvSpPr/>
            <p:nvPr/>
          </p:nvSpPr>
          <p:spPr>
            <a:xfrm>
              <a:off x="16513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7"/>
            <p:cNvSpPr/>
            <p:nvPr/>
          </p:nvSpPr>
          <p:spPr>
            <a:xfrm>
              <a:off x="16513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7"/>
            <p:cNvSpPr/>
            <p:nvPr/>
          </p:nvSpPr>
          <p:spPr>
            <a:xfrm>
              <a:off x="16513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72" y="871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7"/>
            <p:cNvSpPr/>
            <p:nvPr/>
          </p:nvSpPr>
          <p:spPr>
            <a:xfrm>
              <a:off x="16513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7"/>
            <p:cNvSpPr/>
            <p:nvPr/>
          </p:nvSpPr>
          <p:spPr>
            <a:xfrm>
              <a:off x="16513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7"/>
            <p:cNvSpPr/>
            <p:nvPr/>
          </p:nvSpPr>
          <p:spPr>
            <a:xfrm>
              <a:off x="16513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7"/>
            <p:cNvSpPr/>
            <p:nvPr/>
          </p:nvSpPr>
          <p:spPr>
            <a:xfrm>
              <a:off x="16513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305" y="845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7"/>
            <p:cNvSpPr/>
            <p:nvPr/>
          </p:nvSpPr>
          <p:spPr>
            <a:xfrm>
              <a:off x="16513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7"/>
            <p:cNvSpPr/>
            <p:nvPr/>
          </p:nvSpPr>
          <p:spPr>
            <a:xfrm>
              <a:off x="16513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7"/>
            <p:cNvSpPr/>
            <p:nvPr/>
          </p:nvSpPr>
          <p:spPr>
            <a:xfrm>
              <a:off x="16513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7"/>
            <p:cNvSpPr/>
            <p:nvPr/>
          </p:nvSpPr>
          <p:spPr>
            <a:xfrm>
              <a:off x="16513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7"/>
            <p:cNvSpPr/>
            <p:nvPr/>
          </p:nvSpPr>
          <p:spPr>
            <a:xfrm>
              <a:off x="16513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4"/>
                    <a:pt x="546" y="908"/>
                  </a:cubicBezTo>
                  <a:cubicBezTo>
                    <a:pt x="787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7"/>
            <p:cNvSpPr/>
            <p:nvPr/>
          </p:nvSpPr>
          <p:spPr>
            <a:xfrm>
              <a:off x="16106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7"/>
            <p:cNvSpPr/>
            <p:nvPr/>
          </p:nvSpPr>
          <p:spPr>
            <a:xfrm>
              <a:off x="16106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7"/>
            <p:cNvSpPr/>
            <p:nvPr/>
          </p:nvSpPr>
          <p:spPr>
            <a:xfrm>
              <a:off x="16106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7"/>
            <p:cNvSpPr/>
            <p:nvPr/>
          </p:nvSpPr>
          <p:spPr>
            <a:xfrm>
              <a:off x="16106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7"/>
            <p:cNvSpPr/>
            <p:nvPr/>
          </p:nvSpPr>
          <p:spPr>
            <a:xfrm>
              <a:off x="16106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7"/>
            <p:cNvSpPr/>
            <p:nvPr/>
          </p:nvSpPr>
          <p:spPr>
            <a:xfrm>
              <a:off x="16106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7"/>
            <p:cNvSpPr/>
            <p:nvPr/>
          </p:nvSpPr>
          <p:spPr>
            <a:xfrm>
              <a:off x="16106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7"/>
            <p:cNvSpPr/>
            <p:nvPr/>
          </p:nvSpPr>
          <p:spPr>
            <a:xfrm>
              <a:off x="16106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7"/>
            <p:cNvSpPr/>
            <p:nvPr/>
          </p:nvSpPr>
          <p:spPr>
            <a:xfrm>
              <a:off x="16106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7"/>
            <p:cNvSpPr/>
            <p:nvPr/>
          </p:nvSpPr>
          <p:spPr>
            <a:xfrm>
              <a:off x="16106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7"/>
            <p:cNvSpPr/>
            <p:nvPr/>
          </p:nvSpPr>
          <p:spPr>
            <a:xfrm>
              <a:off x="16106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7"/>
            <p:cNvSpPr/>
            <p:nvPr/>
          </p:nvSpPr>
          <p:spPr>
            <a:xfrm>
              <a:off x="16106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7"/>
            <p:cNvSpPr/>
            <p:nvPr/>
          </p:nvSpPr>
          <p:spPr>
            <a:xfrm>
              <a:off x="16106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7"/>
            <p:cNvSpPr/>
            <p:nvPr/>
          </p:nvSpPr>
          <p:spPr>
            <a:xfrm>
              <a:off x="16106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7"/>
            <p:cNvSpPr/>
            <p:nvPr/>
          </p:nvSpPr>
          <p:spPr>
            <a:xfrm>
              <a:off x="16106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7"/>
            <p:cNvSpPr/>
            <p:nvPr/>
          </p:nvSpPr>
          <p:spPr>
            <a:xfrm>
              <a:off x="16106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7"/>
            <p:cNvSpPr/>
            <p:nvPr/>
          </p:nvSpPr>
          <p:spPr>
            <a:xfrm>
              <a:off x="16106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7"/>
            <p:cNvSpPr/>
            <p:nvPr/>
          </p:nvSpPr>
          <p:spPr>
            <a:xfrm>
              <a:off x="16106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420"/>
                    <a:pt x="903" y="362"/>
                    <a:pt x="903" y="300"/>
                  </a:cubicBezTo>
                  <a:cubicBezTo>
                    <a:pt x="724" y="242"/>
                    <a:pt x="603" y="121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7"/>
            <p:cNvSpPr/>
            <p:nvPr/>
          </p:nvSpPr>
          <p:spPr>
            <a:xfrm>
              <a:off x="1568400" y="1014950"/>
              <a:ext cx="24175" cy="19575"/>
            </a:xfrm>
            <a:custGeom>
              <a:avLst/>
              <a:gdLst/>
              <a:ahLst/>
              <a:cxnLst/>
              <a:rect l="l" t="t" r="r" b="b"/>
              <a:pathLst>
                <a:path w="967" h="783" extrusionOk="0">
                  <a:moveTo>
                    <a:pt x="483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541"/>
                    <a:pt x="541" y="662"/>
                    <a:pt x="783" y="782"/>
                  </a:cubicBezTo>
                  <a:cubicBezTo>
                    <a:pt x="903" y="724"/>
                    <a:pt x="966" y="60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7"/>
            <p:cNvSpPr/>
            <p:nvPr/>
          </p:nvSpPr>
          <p:spPr>
            <a:xfrm>
              <a:off x="15684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7"/>
            <p:cNvSpPr/>
            <p:nvPr/>
          </p:nvSpPr>
          <p:spPr>
            <a:xfrm>
              <a:off x="15684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7"/>
            <p:cNvSpPr/>
            <p:nvPr/>
          </p:nvSpPr>
          <p:spPr>
            <a:xfrm>
              <a:off x="15684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7"/>
            <p:cNvSpPr/>
            <p:nvPr/>
          </p:nvSpPr>
          <p:spPr>
            <a:xfrm>
              <a:off x="15684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7"/>
            <p:cNvSpPr/>
            <p:nvPr/>
          </p:nvSpPr>
          <p:spPr>
            <a:xfrm>
              <a:off x="15684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7"/>
            <p:cNvSpPr/>
            <p:nvPr/>
          </p:nvSpPr>
          <p:spPr>
            <a:xfrm>
              <a:off x="156840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7"/>
            <p:cNvSpPr/>
            <p:nvPr/>
          </p:nvSpPr>
          <p:spPr>
            <a:xfrm>
              <a:off x="1568400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7"/>
            <p:cNvSpPr/>
            <p:nvPr/>
          </p:nvSpPr>
          <p:spPr>
            <a:xfrm>
              <a:off x="1568400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7"/>
            <p:cNvSpPr/>
            <p:nvPr/>
          </p:nvSpPr>
          <p:spPr>
            <a:xfrm>
              <a:off x="15684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7"/>
            <p:cNvSpPr/>
            <p:nvPr/>
          </p:nvSpPr>
          <p:spPr>
            <a:xfrm>
              <a:off x="15684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7"/>
            <p:cNvSpPr/>
            <p:nvPr/>
          </p:nvSpPr>
          <p:spPr>
            <a:xfrm>
              <a:off x="15684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7"/>
            <p:cNvSpPr/>
            <p:nvPr/>
          </p:nvSpPr>
          <p:spPr>
            <a:xfrm>
              <a:off x="15684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7"/>
            <p:cNvSpPr/>
            <p:nvPr/>
          </p:nvSpPr>
          <p:spPr>
            <a:xfrm>
              <a:off x="15684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7"/>
            <p:cNvSpPr/>
            <p:nvPr/>
          </p:nvSpPr>
          <p:spPr>
            <a:xfrm>
              <a:off x="15684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7"/>
            <p:cNvSpPr/>
            <p:nvPr/>
          </p:nvSpPr>
          <p:spPr>
            <a:xfrm>
              <a:off x="15684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7"/>
            <p:cNvSpPr/>
            <p:nvPr/>
          </p:nvSpPr>
          <p:spPr>
            <a:xfrm>
              <a:off x="15684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3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7"/>
            <p:cNvSpPr/>
            <p:nvPr/>
          </p:nvSpPr>
          <p:spPr>
            <a:xfrm>
              <a:off x="15684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7"/>
            <p:cNvSpPr/>
            <p:nvPr/>
          </p:nvSpPr>
          <p:spPr>
            <a:xfrm>
              <a:off x="1568400" y="306050"/>
              <a:ext cx="19575" cy="10525"/>
            </a:xfrm>
            <a:custGeom>
              <a:avLst/>
              <a:gdLst/>
              <a:ahLst/>
              <a:cxnLst/>
              <a:rect l="l" t="t" r="r" b="b"/>
              <a:pathLst>
                <a:path w="783" h="421" extrusionOk="0">
                  <a:moveTo>
                    <a:pt x="1" y="0"/>
                  </a:moveTo>
                  <a:cubicBezTo>
                    <a:pt x="1" y="121"/>
                    <a:pt x="59" y="242"/>
                    <a:pt x="179" y="300"/>
                  </a:cubicBezTo>
                  <a:cubicBezTo>
                    <a:pt x="242" y="420"/>
                    <a:pt x="363" y="420"/>
                    <a:pt x="483" y="420"/>
                  </a:cubicBezTo>
                  <a:cubicBezTo>
                    <a:pt x="604" y="420"/>
                    <a:pt x="662" y="420"/>
                    <a:pt x="783" y="362"/>
                  </a:cubicBezTo>
                  <a:cubicBezTo>
                    <a:pt x="541" y="242"/>
                    <a:pt x="242" y="12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7"/>
            <p:cNvSpPr/>
            <p:nvPr/>
          </p:nvSpPr>
          <p:spPr>
            <a:xfrm>
              <a:off x="15276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lnTo>
                    <a:pt x="0" y="603"/>
                  </a:lnTo>
                  <a:cubicBezTo>
                    <a:pt x="121" y="724"/>
                    <a:pt x="184" y="845"/>
                    <a:pt x="304" y="907"/>
                  </a:cubicBezTo>
                  <a:cubicBezTo>
                    <a:pt x="362" y="965"/>
                    <a:pt x="425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7"/>
            <p:cNvSpPr/>
            <p:nvPr/>
          </p:nvSpPr>
          <p:spPr>
            <a:xfrm>
              <a:off x="15276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7"/>
            <p:cNvSpPr/>
            <p:nvPr/>
          </p:nvSpPr>
          <p:spPr>
            <a:xfrm>
              <a:off x="15276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7"/>
            <p:cNvSpPr/>
            <p:nvPr/>
          </p:nvSpPr>
          <p:spPr>
            <a:xfrm>
              <a:off x="15276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7"/>
            <p:cNvSpPr/>
            <p:nvPr/>
          </p:nvSpPr>
          <p:spPr>
            <a:xfrm>
              <a:off x="15276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7"/>
            <p:cNvSpPr/>
            <p:nvPr/>
          </p:nvSpPr>
          <p:spPr>
            <a:xfrm>
              <a:off x="15276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7"/>
            <p:cNvSpPr/>
            <p:nvPr/>
          </p:nvSpPr>
          <p:spPr>
            <a:xfrm>
              <a:off x="15276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7"/>
            <p:cNvSpPr/>
            <p:nvPr/>
          </p:nvSpPr>
          <p:spPr>
            <a:xfrm>
              <a:off x="152762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7"/>
            <p:cNvSpPr/>
            <p:nvPr/>
          </p:nvSpPr>
          <p:spPr>
            <a:xfrm>
              <a:off x="152762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7"/>
            <p:cNvSpPr/>
            <p:nvPr/>
          </p:nvSpPr>
          <p:spPr>
            <a:xfrm>
              <a:off x="15276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7"/>
            <p:cNvSpPr/>
            <p:nvPr/>
          </p:nvSpPr>
          <p:spPr>
            <a:xfrm>
              <a:off x="15276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7"/>
            <p:cNvSpPr/>
            <p:nvPr/>
          </p:nvSpPr>
          <p:spPr>
            <a:xfrm>
              <a:off x="15276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7"/>
            <p:cNvSpPr/>
            <p:nvPr/>
          </p:nvSpPr>
          <p:spPr>
            <a:xfrm>
              <a:off x="15276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7"/>
            <p:cNvSpPr/>
            <p:nvPr/>
          </p:nvSpPr>
          <p:spPr>
            <a:xfrm>
              <a:off x="15276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7"/>
            <p:cNvSpPr/>
            <p:nvPr/>
          </p:nvSpPr>
          <p:spPr>
            <a:xfrm>
              <a:off x="15276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7"/>
            <p:cNvSpPr/>
            <p:nvPr/>
          </p:nvSpPr>
          <p:spPr>
            <a:xfrm>
              <a:off x="15276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7"/>
            <p:cNvSpPr/>
            <p:nvPr/>
          </p:nvSpPr>
          <p:spPr>
            <a:xfrm>
              <a:off x="15276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7"/>
            <p:cNvSpPr/>
            <p:nvPr/>
          </p:nvSpPr>
          <p:spPr>
            <a:xfrm>
              <a:off x="15276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1"/>
                  </a:moveTo>
                  <a:cubicBezTo>
                    <a:pt x="184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1"/>
                  </a:cubicBezTo>
                  <a:cubicBezTo>
                    <a:pt x="908" y="300"/>
                    <a:pt x="845" y="121"/>
                    <a:pt x="724" y="59"/>
                  </a:cubicBezTo>
                  <a:cubicBezTo>
                    <a:pt x="666" y="59"/>
                    <a:pt x="604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7"/>
            <p:cNvSpPr/>
            <p:nvPr/>
          </p:nvSpPr>
          <p:spPr>
            <a:xfrm>
              <a:off x="1493000" y="934950"/>
              <a:ext cx="16550" cy="21150"/>
            </a:xfrm>
            <a:custGeom>
              <a:avLst/>
              <a:gdLst/>
              <a:ahLst/>
              <a:cxnLst/>
              <a:rect l="l" t="t" r="r" b="b"/>
              <a:pathLst>
                <a:path w="662" h="846" extrusionOk="0">
                  <a:moveTo>
                    <a:pt x="0" y="0"/>
                  </a:moveTo>
                  <a:cubicBezTo>
                    <a:pt x="121" y="304"/>
                    <a:pt x="242" y="604"/>
                    <a:pt x="420" y="845"/>
                  </a:cubicBezTo>
                  <a:cubicBezTo>
                    <a:pt x="541" y="787"/>
                    <a:pt x="661" y="604"/>
                    <a:pt x="661" y="425"/>
                  </a:cubicBezTo>
                  <a:cubicBezTo>
                    <a:pt x="661" y="184"/>
                    <a:pt x="420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7"/>
            <p:cNvSpPr/>
            <p:nvPr/>
          </p:nvSpPr>
          <p:spPr>
            <a:xfrm>
              <a:off x="1485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7"/>
            <p:cNvSpPr/>
            <p:nvPr/>
          </p:nvSpPr>
          <p:spPr>
            <a:xfrm>
              <a:off x="1485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7"/>
            <p:cNvSpPr/>
            <p:nvPr/>
          </p:nvSpPr>
          <p:spPr>
            <a:xfrm>
              <a:off x="1485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7"/>
            <p:cNvSpPr/>
            <p:nvPr/>
          </p:nvSpPr>
          <p:spPr>
            <a:xfrm>
              <a:off x="14854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7"/>
            <p:cNvSpPr/>
            <p:nvPr/>
          </p:nvSpPr>
          <p:spPr>
            <a:xfrm>
              <a:off x="14854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7"/>
            <p:cNvSpPr/>
            <p:nvPr/>
          </p:nvSpPr>
          <p:spPr>
            <a:xfrm>
              <a:off x="14854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7"/>
            <p:cNvSpPr/>
            <p:nvPr/>
          </p:nvSpPr>
          <p:spPr>
            <a:xfrm>
              <a:off x="14854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7"/>
            <p:cNvSpPr/>
            <p:nvPr/>
          </p:nvSpPr>
          <p:spPr>
            <a:xfrm>
              <a:off x="14854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7"/>
            <p:cNvSpPr/>
            <p:nvPr/>
          </p:nvSpPr>
          <p:spPr>
            <a:xfrm>
              <a:off x="14854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7"/>
            <p:cNvSpPr/>
            <p:nvPr/>
          </p:nvSpPr>
          <p:spPr>
            <a:xfrm>
              <a:off x="14854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7"/>
            <p:cNvSpPr/>
            <p:nvPr/>
          </p:nvSpPr>
          <p:spPr>
            <a:xfrm>
              <a:off x="14854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7"/>
            <p:cNvSpPr/>
            <p:nvPr/>
          </p:nvSpPr>
          <p:spPr>
            <a:xfrm>
              <a:off x="14854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7"/>
            <p:cNvSpPr/>
            <p:nvPr/>
          </p:nvSpPr>
          <p:spPr>
            <a:xfrm>
              <a:off x="14854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7"/>
            <p:cNvSpPr/>
            <p:nvPr/>
          </p:nvSpPr>
          <p:spPr>
            <a:xfrm>
              <a:off x="14854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7"/>
            <p:cNvSpPr/>
            <p:nvPr/>
          </p:nvSpPr>
          <p:spPr>
            <a:xfrm>
              <a:off x="14854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7"/>
            <p:cNvSpPr/>
            <p:nvPr/>
          </p:nvSpPr>
          <p:spPr>
            <a:xfrm>
              <a:off x="14854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7"/>
            <p:cNvSpPr/>
            <p:nvPr/>
          </p:nvSpPr>
          <p:spPr>
            <a:xfrm>
              <a:off x="1491425" y="275875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0" y="1"/>
                  </a:moveTo>
                  <a:cubicBezTo>
                    <a:pt x="63" y="1"/>
                    <a:pt x="121" y="59"/>
                    <a:pt x="184" y="59"/>
                  </a:cubicBezTo>
                  <a:cubicBezTo>
                    <a:pt x="121" y="1"/>
                    <a:pt x="63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7"/>
            <p:cNvSpPr/>
            <p:nvPr/>
          </p:nvSpPr>
          <p:spPr>
            <a:xfrm>
              <a:off x="1459800" y="855075"/>
              <a:ext cx="7525" cy="18125"/>
            </a:xfrm>
            <a:custGeom>
              <a:avLst/>
              <a:gdLst/>
              <a:ahLst/>
              <a:cxnLst/>
              <a:rect l="l" t="t" r="r" b="b"/>
              <a:pathLst>
                <a:path w="301" h="725" extrusionOk="0">
                  <a:moveTo>
                    <a:pt x="1" y="0"/>
                  </a:moveTo>
                  <a:lnTo>
                    <a:pt x="1" y="0"/>
                  </a:lnTo>
                  <a:cubicBezTo>
                    <a:pt x="59" y="242"/>
                    <a:pt x="179" y="483"/>
                    <a:pt x="242" y="724"/>
                  </a:cubicBezTo>
                  <a:cubicBezTo>
                    <a:pt x="300" y="604"/>
                    <a:pt x="300" y="541"/>
                    <a:pt x="300" y="420"/>
                  </a:cubicBezTo>
                  <a:cubicBezTo>
                    <a:pt x="300" y="242"/>
                    <a:pt x="179" y="5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7"/>
            <p:cNvSpPr/>
            <p:nvPr/>
          </p:nvSpPr>
          <p:spPr>
            <a:xfrm>
              <a:off x="1446175" y="814275"/>
              <a:ext cx="21150" cy="24175"/>
            </a:xfrm>
            <a:custGeom>
              <a:avLst/>
              <a:gdLst/>
              <a:ahLst/>
              <a:cxnLst/>
              <a:rect l="l" t="t" r="r" b="b"/>
              <a:pathLst>
                <a:path w="846" h="967" extrusionOk="0">
                  <a:moveTo>
                    <a:pt x="362" y="1"/>
                  </a:moveTo>
                  <a:cubicBezTo>
                    <a:pt x="242" y="1"/>
                    <a:pt x="63" y="64"/>
                    <a:pt x="1" y="184"/>
                  </a:cubicBezTo>
                  <a:cubicBezTo>
                    <a:pt x="121" y="426"/>
                    <a:pt x="184" y="667"/>
                    <a:pt x="305" y="908"/>
                  </a:cubicBezTo>
                  <a:cubicBezTo>
                    <a:pt x="305" y="966"/>
                    <a:pt x="362" y="966"/>
                    <a:pt x="425" y="966"/>
                  </a:cubicBezTo>
                  <a:cubicBezTo>
                    <a:pt x="667" y="908"/>
                    <a:pt x="845" y="725"/>
                    <a:pt x="845" y="483"/>
                  </a:cubicBezTo>
                  <a:cubicBezTo>
                    <a:pt x="845" y="184"/>
                    <a:pt x="667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7"/>
            <p:cNvSpPr/>
            <p:nvPr/>
          </p:nvSpPr>
          <p:spPr>
            <a:xfrm>
              <a:off x="1444725" y="77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7"/>
            <p:cNvSpPr/>
            <p:nvPr/>
          </p:nvSpPr>
          <p:spPr>
            <a:xfrm>
              <a:off x="1444725" y="7344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0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7"/>
            <p:cNvSpPr/>
            <p:nvPr/>
          </p:nvSpPr>
          <p:spPr>
            <a:xfrm>
              <a:off x="1444725" y="69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7"/>
            <p:cNvSpPr/>
            <p:nvPr/>
          </p:nvSpPr>
          <p:spPr>
            <a:xfrm>
              <a:off x="1444725" y="654400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7"/>
            <p:cNvSpPr/>
            <p:nvPr/>
          </p:nvSpPr>
          <p:spPr>
            <a:xfrm>
              <a:off x="144472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7"/>
            <p:cNvSpPr/>
            <p:nvPr/>
          </p:nvSpPr>
          <p:spPr>
            <a:xfrm>
              <a:off x="144472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7"/>
            <p:cNvSpPr/>
            <p:nvPr/>
          </p:nvSpPr>
          <p:spPr>
            <a:xfrm>
              <a:off x="144472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7"/>
            <p:cNvSpPr/>
            <p:nvPr/>
          </p:nvSpPr>
          <p:spPr>
            <a:xfrm>
              <a:off x="144472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7"/>
            <p:cNvSpPr/>
            <p:nvPr/>
          </p:nvSpPr>
          <p:spPr>
            <a:xfrm>
              <a:off x="144472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7"/>
            <p:cNvSpPr/>
            <p:nvPr/>
          </p:nvSpPr>
          <p:spPr>
            <a:xfrm>
              <a:off x="144472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7"/>
            <p:cNvSpPr/>
            <p:nvPr/>
          </p:nvSpPr>
          <p:spPr>
            <a:xfrm>
              <a:off x="144472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7"/>
            <p:cNvSpPr/>
            <p:nvPr/>
          </p:nvSpPr>
          <p:spPr>
            <a:xfrm>
              <a:off x="144472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7"/>
            <p:cNvSpPr/>
            <p:nvPr/>
          </p:nvSpPr>
          <p:spPr>
            <a:xfrm>
              <a:off x="144472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7"/>
            <p:cNvSpPr/>
            <p:nvPr/>
          </p:nvSpPr>
          <p:spPr>
            <a:xfrm>
              <a:off x="1444725" y="26225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1" y="0"/>
                  </a:moveTo>
                  <a:lnTo>
                    <a:pt x="1" y="121"/>
                  </a:lnTo>
                  <a:cubicBezTo>
                    <a:pt x="1" y="242"/>
                    <a:pt x="1" y="362"/>
                    <a:pt x="121" y="425"/>
                  </a:cubicBezTo>
                  <a:cubicBezTo>
                    <a:pt x="242" y="546"/>
                    <a:pt x="363" y="604"/>
                    <a:pt x="483" y="604"/>
                  </a:cubicBezTo>
                  <a:cubicBezTo>
                    <a:pt x="662" y="604"/>
                    <a:pt x="845" y="425"/>
                    <a:pt x="903" y="242"/>
                  </a:cubicBezTo>
                  <a:cubicBezTo>
                    <a:pt x="604" y="121"/>
                    <a:pt x="300" y="6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7"/>
            <p:cNvSpPr/>
            <p:nvPr/>
          </p:nvSpPr>
          <p:spPr>
            <a:xfrm>
              <a:off x="1405500" y="734400"/>
              <a:ext cx="21150" cy="22600"/>
            </a:xfrm>
            <a:custGeom>
              <a:avLst/>
              <a:gdLst/>
              <a:ahLst/>
              <a:cxnLst/>
              <a:rect l="l" t="t" r="r" b="b"/>
              <a:pathLst>
                <a:path w="846" h="904" extrusionOk="0">
                  <a:moveTo>
                    <a:pt x="363" y="1"/>
                  </a:moveTo>
                  <a:cubicBezTo>
                    <a:pt x="242" y="1"/>
                    <a:pt x="122" y="59"/>
                    <a:pt x="1" y="121"/>
                  </a:cubicBezTo>
                  <a:cubicBezTo>
                    <a:pt x="180" y="363"/>
                    <a:pt x="363" y="662"/>
                    <a:pt x="484" y="903"/>
                  </a:cubicBezTo>
                  <a:cubicBezTo>
                    <a:pt x="662" y="845"/>
                    <a:pt x="846" y="662"/>
                    <a:pt x="846" y="421"/>
                  </a:cubicBezTo>
                  <a:cubicBezTo>
                    <a:pt x="846" y="179"/>
                    <a:pt x="604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7"/>
            <p:cNvSpPr/>
            <p:nvPr/>
          </p:nvSpPr>
          <p:spPr>
            <a:xfrm>
              <a:off x="14025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7"/>
            <p:cNvSpPr/>
            <p:nvPr/>
          </p:nvSpPr>
          <p:spPr>
            <a:xfrm>
              <a:off x="14025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7"/>
            <p:cNvSpPr/>
            <p:nvPr/>
          </p:nvSpPr>
          <p:spPr>
            <a:xfrm>
              <a:off x="14025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7"/>
            <p:cNvSpPr/>
            <p:nvPr/>
          </p:nvSpPr>
          <p:spPr>
            <a:xfrm>
              <a:off x="14025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7"/>
            <p:cNvSpPr/>
            <p:nvPr/>
          </p:nvSpPr>
          <p:spPr>
            <a:xfrm>
              <a:off x="14025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7"/>
            <p:cNvSpPr/>
            <p:nvPr/>
          </p:nvSpPr>
          <p:spPr>
            <a:xfrm>
              <a:off x="14025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7"/>
            <p:cNvSpPr/>
            <p:nvPr/>
          </p:nvSpPr>
          <p:spPr>
            <a:xfrm>
              <a:off x="14025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7"/>
            <p:cNvSpPr/>
            <p:nvPr/>
          </p:nvSpPr>
          <p:spPr>
            <a:xfrm>
              <a:off x="14025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7"/>
            <p:cNvSpPr/>
            <p:nvPr/>
          </p:nvSpPr>
          <p:spPr>
            <a:xfrm>
              <a:off x="14025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7"/>
            <p:cNvSpPr/>
            <p:nvPr/>
          </p:nvSpPr>
          <p:spPr>
            <a:xfrm>
              <a:off x="14025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7"/>
            <p:cNvSpPr/>
            <p:nvPr/>
          </p:nvSpPr>
          <p:spPr>
            <a:xfrm>
              <a:off x="14025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7"/>
            <p:cNvSpPr/>
            <p:nvPr/>
          </p:nvSpPr>
          <p:spPr>
            <a:xfrm>
              <a:off x="1402500" y="2547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300" y="0"/>
                  </a:moveTo>
                  <a:cubicBezTo>
                    <a:pt x="121" y="58"/>
                    <a:pt x="0" y="241"/>
                    <a:pt x="0" y="420"/>
                  </a:cubicBezTo>
                  <a:cubicBezTo>
                    <a:pt x="0" y="541"/>
                    <a:pt x="58" y="661"/>
                    <a:pt x="121" y="724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299"/>
                    <a:pt x="903" y="179"/>
                    <a:pt x="782" y="58"/>
                  </a:cubicBezTo>
                  <a:cubicBezTo>
                    <a:pt x="662" y="58"/>
                    <a:pt x="483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7"/>
            <p:cNvSpPr/>
            <p:nvPr/>
          </p:nvSpPr>
          <p:spPr>
            <a:xfrm>
              <a:off x="1367750" y="693625"/>
              <a:ext cx="16675" cy="16675"/>
            </a:xfrm>
            <a:custGeom>
              <a:avLst/>
              <a:gdLst/>
              <a:ahLst/>
              <a:cxnLst/>
              <a:rect l="l" t="t" r="r" b="b"/>
              <a:pathLst>
                <a:path w="667" h="667" extrusionOk="0">
                  <a:moveTo>
                    <a:pt x="184" y="0"/>
                  </a:moveTo>
                  <a:cubicBezTo>
                    <a:pt x="121" y="0"/>
                    <a:pt x="63" y="63"/>
                    <a:pt x="0" y="63"/>
                  </a:cubicBezTo>
                  <a:lnTo>
                    <a:pt x="425" y="483"/>
                  </a:lnTo>
                  <a:lnTo>
                    <a:pt x="604" y="666"/>
                  </a:lnTo>
                  <a:cubicBezTo>
                    <a:pt x="666" y="604"/>
                    <a:pt x="666" y="546"/>
                    <a:pt x="666" y="483"/>
                  </a:cubicBezTo>
                  <a:cubicBezTo>
                    <a:pt x="666" y="242"/>
                    <a:pt x="42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7"/>
            <p:cNvSpPr/>
            <p:nvPr/>
          </p:nvSpPr>
          <p:spPr>
            <a:xfrm>
              <a:off x="13602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7"/>
            <p:cNvSpPr/>
            <p:nvPr/>
          </p:nvSpPr>
          <p:spPr>
            <a:xfrm>
              <a:off x="13602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7"/>
            <p:cNvSpPr/>
            <p:nvPr/>
          </p:nvSpPr>
          <p:spPr>
            <a:xfrm>
              <a:off x="13602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7"/>
            <p:cNvSpPr/>
            <p:nvPr/>
          </p:nvSpPr>
          <p:spPr>
            <a:xfrm>
              <a:off x="13602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7"/>
            <p:cNvSpPr/>
            <p:nvPr/>
          </p:nvSpPr>
          <p:spPr>
            <a:xfrm>
              <a:off x="13602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7"/>
            <p:cNvSpPr/>
            <p:nvPr/>
          </p:nvSpPr>
          <p:spPr>
            <a:xfrm>
              <a:off x="13602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7"/>
            <p:cNvSpPr/>
            <p:nvPr/>
          </p:nvSpPr>
          <p:spPr>
            <a:xfrm>
              <a:off x="13602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7"/>
            <p:cNvSpPr/>
            <p:nvPr/>
          </p:nvSpPr>
          <p:spPr>
            <a:xfrm>
              <a:off x="13602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82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7"/>
            <p:cNvSpPr/>
            <p:nvPr/>
          </p:nvSpPr>
          <p:spPr>
            <a:xfrm>
              <a:off x="13602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7"/>
            <p:cNvSpPr/>
            <p:nvPr/>
          </p:nvSpPr>
          <p:spPr>
            <a:xfrm>
              <a:off x="13602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7"/>
            <p:cNvSpPr/>
            <p:nvPr/>
          </p:nvSpPr>
          <p:spPr>
            <a:xfrm>
              <a:off x="13602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7"/>
            <p:cNvSpPr/>
            <p:nvPr/>
          </p:nvSpPr>
          <p:spPr>
            <a:xfrm>
              <a:off x="1319475" y="6544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lnTo>
                    <a:pt x="725" y="845"/>
                  </a:lnTo>
                  <a:cubicBezTo>
                    <a:pt x="845" y="787"/>
                    <a:pt x="966" y="604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7"/>
            <p:cNvSpPr/>
            <p:nvPr/>
          </p:nvSpPr>
          <p:spPr>
            <a:xfrm>
              <a:off x="13194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7"/>
            <p:cNvSpPr/>
            <p:nvPr/>
          </p:nvSpPr>
          <p:spPr>
            <a:xfrm>
              <a:off x="13194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7"/>
            <p:cNvSpPr/>
            <p:nvPr/>
          </p:nvSpPr>
          <p:spPr>
            <a:xfrm>
              <a:off x="13194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7"/>
            <p:cNvSpPr/>
            <p:nvPr/>
          </p:nvSpPr>
          <p:spPr>
            <a:xfrm>
              <a:off x="13194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7"/>
            <p:cNvSpPr/>
            <p:nvPr/>
          </p:nvSpPr>
          <p:spPr>
            <a:xfrm>
              <a:off x="13194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4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7"/>
            <p:cNvSpPr/>
            <p:nvPr/>
          </p:nvSpPr>
          <p:spPr>
            <a:xfrm>
              <a:off x="13194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7"/>
            <p:cNvSpPr/>
            <p:nvPr/>
          </p:nvSpPr>
          <p:spPr>
            <a:xfrm>
              <a:off x="13194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08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7"/>
            <p:cNvSpPr/>
            <p:nvPr/>
          </p:nvSpPr>
          <p:spPr>
            <a:xfrm>
              <a:off x="13194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7"/>
            <p:cNvSpPr/>
            <p:nvPr/>
          </p:nvSpPr>
          <p:spPr>
            <a:xfrm>
              <a:off x="13194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1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7"/>
            <p:cNvSpPr/>
            <p:nvPr/>
          </p:nvSpPr>
          <p:spPr>
            <a:xfrm>
              <a:off x="13194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7"/>
            <p:cNvSpPr/>
            <p:nvPr/>
          </p:nvSpPr>
          <p:spPr>
            <a:xfrm>
              <a:off x="1284850" y="654400"/>
              <a:ext cx="15100" cy="4625"/>
            </a:xfrm>
            <a:custGeom>
              <a:avLst/>
              <a:gdLst/>
              <a:ahLst/>
              <a:cxnLst/>
              <a:rect l="l" t="t" r="r" b="b"/>
              <a:pathLst>
                <a:path w="604" h="185" extrusionOk="0">
                  <a:moveTo>
                    <a:pt x="179" y="1"/>
                  </a:moveTo>
                  <a:cubicBezTo>
                    <a:pt x="121" y="1"/>
                    <a:pt x="58" y="1"/>
                    <a:pt x="0" y="63"/>
                  </a:cubicBezTo>
                  <a:cubicBezTo>
                    <a:pt x="179" y="63"/>
                    <a:pt x="362" y="121"/>
                    <a:pt x="604" y="184"/>
                  </a:cubicBezTo>
                  <a:cubicBezTo>
                    <a:pt x="483" y="63"/>
                    <a:pt x="362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7"/>
            <p:cNvSpPr/>
            <p:nvPr/>
          </p:nvSpPr>
          <p:spPr>
            <a:xfrm>
              <a:off x="12772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7"/>
            <p:cNvSpPr/>
            <p:nvPr/>
          </p:nvSpPr>
          <p:spPr>
            <a:xfrm>
              <a:off x="12772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7"/>
            <p:cNvSpPr/>
            <p:nvPr/>
          </p:nvSpPr>
          <p:spPr>
            <a:xfrm>
              <a:off x="12772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7"/>
            <p:cNvSpPr/>
            <p:nvPr/>
          </p:nvSpPr>
          <p:spPr>
            <a:xfrm>
              <a:off x="12772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7"/>
            <p:cNvSpPr/>
            <p:nvPr/>
          </p:nvSpPr>
          <p:spPr>
            <a:xfrm>
              <a:off x="12772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7"/>
            <p:cNvSpPr/>
            <p:nvPr/>
          </p:nvSpPr>
          <p:spPr>
            <a:xfrm>
              <a:off x="12772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7"/>
            <p:cNvSpPr/>
            <p:nvPr/>
          </p:nvSpPr>
          <p:spPr>
            <a:xfrm>
              <a:off x="12772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7"/>
            <p:cNvSpPr/>
            <p:nvPr/>
          </p:nvSpPr>
          <p:spPr>
            <a:xfrm>
              <a:off x="12772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7"/>
            <p:cNvSpPr/>
            <p:nvPr/>
          </p:nvSpPr>
          <p:spPr>
            <a:xfrm>
              <a:off x="12772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7"/>
            <p:cNvSpPr/>
            <p:nvPr/>
          </p:nvSpPr>
          <p:spPr>
            <a:xfrm>
              <a:off x="12772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7"/>
            <p:cNvSpPr/>
            <p:nvPr/>
          </p:nvSpPr>
          <p:spPr>
            <a:xfrm>
              <a:off x="123657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7"/>
            <p:cNvSpPr/>
            <p:nvPr/>
          </p:nvSpPr>
          <p:spPr>
            <a:xfrm>
              <a:off x="123657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7"/>
            <p:cNvSpPr/>
            <p:nvPr/>
          </p:nvSpPr>
          <p:spPr>
            <a:xfrm>
              <a:off x="123657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7"/>
            <p:cNvSpPr/>
            <p:nvPr/>
          </p:nvSpPr>
          <p:spPr>
            <a:xfrm>
              <a:off x="123657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7"/>
            <p:cNvSpPr/>
            <p:nvPr/>
          </p:nvSpPr>
          <p:spPr>
            <a:xfrm>
              <a:off x="123657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7"/>
            <p:cNvSpPr/>
            <p:nvPr/>
          </p:nvSpPr>
          <p:spPr>
            <a:xfrm>
              <a:off x="123657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7"/>
            <p:cNvSpPr/>
            <p:nvPr/>
          </p:nvSpPr>
          <p:spPr>
            <a:xfrm>
              <a:off x="123657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7"/>
            <p:cNvSpPr/>
            <p:nvPr/>
          </p:nvSpPr>
          <p:spPr>
            <a:xfrm>
              <a:off x="123657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7"/>
            <p:cNvSpPr/>
            <p:nvPr/>
          </p:nvSpPr>
          <p:spPr>
            <a:xfrm>
              <a:off x="123657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7"/>
            <p:cNvSpPr/>
            <p:nvPr/>
          </p:nvSpPr>
          <p:spPr>
            <a:xfrm>
              <a:off x="1236575" y="25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7"/>
            <p:cNvSpPr/>
            <p:nvPr/>
          </p:nvSpPr>
          <p:spPr>
            <a:xfrm>
              <a:off x="11943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7"/>
            <p:cNvSpPr/>
            <p:nvPr/>
          </p:nvSpPr>
          <p:spPr>
            <a:xfrm>
              <a:off x="11943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7"/>
            <p:cNvSpPr/>
            <p:nvPr/>
          </p:nvSpPr>
          <p:spPr>
            <a:xfrm>
              <a:off x="11943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7"/>
            <p:cNvSpPr/>
            <p:nvPr/>
          </p:nvSpPr>
          <p:spPr>
            <a:xfrm>
              <a:off x="11943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7"/>
            <p:cNvSpPr/>
            <p:nvPr/>
          </p:nvSpPr>
          <p:spPr>
            <a:xfrm>
              <a:off x="11943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7"/>
            <p:cNvSpPr/>
            <p:nvPr/>
          </p:nvSpPr>
          <p:spPr>
            <a:xfrm>
              <a:off x="11943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7"/>
            <p:cNvSpPr/>
            <p:nvPr/>
          </p:nvSpPr>
          <p:spPr>
            <a:xfrm>
              <a:off x="11943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7"/>
            <p:cNvSpPr/>
            <p:nvPr/>
          </p:nvSpPr>
          <p:spPr>
            <a:xfrm>
              <a:off x="11943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7"/>
            <p:cNvSpPr/>
            <p:nvPr/>
          </p:nvSpPr>
          <p:spPr>
            <a:xfrm>
              <a:off x="11943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7"/>
            <p:cNvSpPr/>
            <p:nvPr/>
          </p:nvSpPr>
          <p:spPr>
            <a:xfrm>
              <a:off x="11943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7"/>
            <p:cNvSpPr/>
            <p:nvPr/>
          </p:nvSpPr>
          <p:spPr>
            <a:xfrm>
              <a:off x="11521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7"/>
            <p:cNvSpPr/>
            <p:nvPr/>
          </p:nvSpPr>
          <p:spPr>
            <a:xfrm>
              <a:off x="11521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7"/>
            <p:cNvSpPr/>
            <p:nvPr/>
          </p:nvSpPr>
          <p:spPr>
            <a:xfrm>
              <a:off x="11521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7"/>
            <p:cNvSpPr/>
            <p:nvPr/>
          </p:nvSpPr>
          <p:spPr>
            <a:xfrm>
              <a:off x="11521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7"/>
            <p:cNvSpPr/>
            <p:nvPr/>
          </p:nvSpPr>
          <p:spPr>
            <a:xfrm>
              <a:off x="11521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7"/>
            <p:cNvSpPr/>
            <p:nvPr/>
          </p:nvSpPr>
          <p:spPr>
            <a:xfrm>
              <a:off x="11521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7"/>
            <p:cNvSpPr/>
            <p:nvPr/>
          </p:nvSpPr>
          <p:spPr>
            <a:xfrm>
              <a:off x="11521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7"/>
            <p:cNvSpPr/>
            <p:nvPr/>
          </p:nvSpPr>
          <p:spPr>
            <a:xfrm>
              <a:off x="11521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7"/>
            <p:cNvSpPr/>
            <p:nvPr/>
          </p:nvSpPr>
          <p:spPr>
            <a:xfrm>
              <a:off x="11521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7"/>
            <p:cNvSpPr/>
            <p:nvPr/>
          </p:nvSpPr>
          <p:spPr>
            <a:xfrm>
              <a:off x="115212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7"/>
            <p:cNvSpPr/>
            <p:nvPr/>
          </p:nvSpPr>
          <p:spPr>
            <a:xfrm>
              <a:off x="1115925" y="65440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300" y="1"/>
                  </a:moveTo>
                  <a:cubicBezTo>
                    <a:pt x="179" y="1"/>
                    <a:pt x="58" y="1"/>
                    <a:pt x="0" y="63"/>
                  </a:cubicBezTo>
                  <a:cubicBezTo>
                    <a:pt x="121" y="63"/>
                    <a:pt x="242" y="63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7"/>
            <p:cNvSpPr/>
            <p:nvPr/>
          </p:nvSpPr>
          <p:spPr>
            <a:xfrm>
              <a:off x="11113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7"/>
            <p:cNvSpPr/>
            <p:nvPr/>
          </p:nvSpPr>
          <p:spPr>
            <a:xfrm>
              <a:off x="11113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7"/>
            <p:cNvSpPr/>
            <p:nvPr/>
          </p:nvSpPr>
          <p:spPr>
            <a:xfrm>
              <a:off x="11113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7"/>
            <p:cNvSpPr/>
            <p:nvPr/>
          </p:nvSpPr>
          <p:spPr>
            <a:xfrm>
              <a:off x="11113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7"/>
            <p:cNvSpPr/>
            <p:nvPr/>
          </p:nvSpPr>
          <p:spPr>
            <a:xfrm>
              <a:off x="11113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7"/>
            <p:cNvSpPr/>
            <p:nvPr/>
          </p:nvSpPr>
          <p:spPr>
            <a:xfrm>
              <a:off x="11113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7"/>
            <p:cNvSpPr/>
            <p:nvPr/>
          </p:nvSpPr>
          <p:spPr>
            <a:xfrm>
              <a:off x="1111325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4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08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7"/>
            <p:cNvSpPr/>
            <p:nvPr/>
          </p:nvSpPr>
          <p:spPr>
            <a:xfrm>
              <a:off x="1111325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7"/>
            <p:cNvSpPr/>
            <p:nvPr/>
          </p:nvSpPr>
          <p:spPr>
            <a:xfrm>
              <a:off x="1111325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7"/>
            <p:cNvSpPr/>
            <p:nvPr/>
          </p:nvSpPr>
          <p:spPr>
            <a:xfrm>
              <a:off x="1111325" y="25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7"/>
            <p:cNvSpPr/>
            <p:nvPr/>
          </p:nvSpPr>
          <p:spPr>
            <a:xfrm>
              <a:off x="1069100" y="654400"/>
              <a:ext cx="22700" cy="13675"/>
            </a:xfrm>
            <a:custGeom>
              <a:avLst/>
              <a:gdLst/>
              <a:ahLst/>
              <a:cxnLst/>
              <a:rect l="l" t="t" r="r" b="b"/>
              <a:pathLst>
                <a:path w="908" h="547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lnTo>
                    <a:pt x="1" y="546"/>
                  </a:lnTo>
                  <a:cubicBezTo>
                    <a:pt x="305" y="425"/>
                    <a:pt x="604" y="363"/>
                    <a:pt x="908" y="305"/>
                  </a:cubicBezTo>
                  <a:cubicBezTo>
                    <a:pt x="845" y="121"/>
                    <a:pt x="667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7"/>
            <p:cNvSpPr/>
            <p:nvPr/>
          </p:nvSpPr>
          <p:spPr>
            <a:xfrm>
              <a:off x="10691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7"/>
            <p:cNvSpPr/>
            <p:nvPr/>
          </p:nvSpPr>
          <p:spPr>
            <a:xfrm>
              <a:off x="10691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7"/>
            <p:cNvSpPr/>
            <p:nvPr/>
          </p:nvSpPr>
          <p:spPr>
            <a:xfrm>
              <a:off x="10691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7"/>
            <p:cNvSpPr/>
            <p:nvPr/>
          </p:nvSpPr>
          <p:spPr>
            <a:xfrm>
              <a:off x="10691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7"/>
            <p:cNvSpPr/>
            <p:nvPr/>
          </p:nvSpPr>
          <p:spPr>
            <a:xfrm>
              <a:off x="10691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7"/>
            <p:cNvSpPr/>
            <p:nvPr/>
          </p:nvSpPr>
          <p:spPr>
            <a:xfrm>
              <a:off x="10691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7"/>
            <p:cNvSpPr/>
            <p:nvPr/>
          </p:nvSpPr>
          <p:spPr>
            <a:xfrm>
              <a:off x="10691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7"/>
            <p:cNvSpPr/>
            <p:nvPr/>
          </p:nvSpPr>
          <p:spPr>
            <a:xfrm>
              <a:off x="10691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7"/>
            <p:cNvSpPr/>
            <p:nvPr/>
          </p:nvSpPr>
          <p:spPr>
            <a:xfrm>
              <a:off x="10691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7"/>
            <p:cNvSpPr/>
            <p:nvPr/>
          </p:nvSpPr>
          <p:spPr>
            <a:xfrm>
              <a:off x="106910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7"/>
            <p:cNvSpPr/>
            <p:nvPr/>
          </p:nvSpPr>
          <p:spPr>
            <a:xfrm>
              <a:off x="1028450" y="654400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179" y="845"/>
                    <a:pt x="241" y="908"/>
                    <a:pt x="299" y="908"/>
                  </a:cubicBezTo>
                  <a:cubicBezTo>
                    <a:pt x="483" y="845"/>
                    <a:pt x="661" y="787"/>
                    <a:pt x="782" y="787"/>
                  </a:cubicBezTo>
                  <a:cubicBezTo>
                    <a:pt x="903" y="667"/>
                    <a:pt x="903" y="546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7"/>
            <p:cNvSpPr/>
            <p:nvPr/>
          </p:nvSpPr>
          <p:spPr>
            <a:xfrm>
              <a:off x="1028450" y="61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7"/>
            <p:cNvSpPr/>
            <p:nvPr/>
          </p:nvSpPr>
          <p:spPr>
            <a:xfrm>
              <a:off x="1028450" y="57452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7"/>
            <p:cNvSpPr/>
            <p:nvPr/>
          </p:nvSpPr>
          <p:spPr>
            <a:xfrm>
              <a:off x="1028450" y="53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7"/>
            <p:cNvSpPr/>
            <p:nvPr/>
          </p:nvSpPr>
          <p:spPr>
            <a:xfrm>
              <a:off x="1028450" y="49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7"/>
            <p:cNvSpPr/>
            <p:nvPr/>
          </p:nvSpPr>
          <p:spPr>
            <a:xfrm>
              <a:off x="1028450" y="4538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3" y="725"/>
                    <a:pt x="903" y="484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7"/>
            <p:cNvSpPr/>
            <p:nvPr/>
          </p:nvSpPr>
          <p:spPr>
            <a:xfrm>
              <a:off x="1028450" y="41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7"/>
            <p:cNvSpPr/>
            <p:nvPr/>
          </p:nvSpPr>
          <p:spPr>
            <a:xfrm>
              <a:off x="1028450" y="3738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03" y="725"/>
                    <a:pt x="903" y="426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7"/>
            <p:cNvSpPr/>
            <p:nvPr/>
          </p:nvSpPr>
          <p:spPr>
            <a:xfrm>
              <a:off x="1028450" y="333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7"/>
            <p:cNvSpPr/>
            <p:nvPr/>
          </p:nvSpPr>
          <p:spPr>
            <a:xfrm>
              <a:off x="1028450" y="29397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1"/>
                  </a:moveTo>
                  <a:cubicBezTo>
                    <a:pt x="179" y="1"/>
                    <a:pt x="0" y="179"/>
                    <a:pt x="0" y="421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1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7"/>
            <p:cNvSpPr/>
            <p:nvPr/>
          </p:nvSpPr>
          <p:spPr>
            <a:xfrm>
              <a:off x="1028450" y="2547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603" y="0"/>
                  </a:moveTo>
                  <a:cubicBezTo>
                    <a:pt x="483" y="0"/>
                    <a:pt x="299" y="0"/>
                    <a:pt x="179" y="58"/>
                  </a:cubicBezTo>
                  <a:cubicBezTo>
                    <a:pt x="58" y="121"/>
                    <a:pt x="0" y="241"/>
                    <a:pt x="0" y="420"/>
                  </a:cubicBezTo>
                  <a:cubicBezTo>
                    <a:pt x="0" y="541"/>
                    <a:pt x="0" y="661"/>
                    <a:pt x="121" y="724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241"/>
                    <a:pt x="782" y="58"/>
                    <a:pt x="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7"/>
            <p:cNvSpPr/>
            <p:nvPr/>
          </p:nvSpPr>
          <p:spPr>
            <a:xfrm>
              <a:off x="9862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7"/>
            <p:cNvSpPr/>
            <p:nvPr/>
          </p:nvSpPr>
          <p:spPr>
            <a:xfrm>
              <a:off x="9862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7"/>
            <p:cNvSpPr/>
            <p:nvPr/>
          </p:nvSpPr>
          <p:spPr>
            <a:xfrm>
              <a:off x="9862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7"/>
            <p:cNvSpPr/>
            <p:nvPr/>
          </p:nvSpPr>
          <p:spPr>
            <a:xfrm>
              <a:off x="9862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7"/>
            <p:cNvSpPr/>
            <p:nvPr/>
          </p:nvSpPr>
          <p:spPr>
            <a:xfrm>
              <a:off x="9862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7"/>
            <p:cNvSpPr/>
            <p:nvPr/>
          </p:nvSpPr>
          <p:spPr>
            <a:xfrm>
              <a:off x="9862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7"/>
            <p:cNvSpPr/>
            <p:nvPr/>
          </p:nvSpPr>
          <p:spPr>
            <a:xfrm>
              <a:off x="9862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7"/>
            <p:cNvSpPr/>
            <p:nvPr/>
          </p:nvSpPr>
          <p:spPr>
            <a:xfrm>
              <a:off x="9862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7"/>
            <p:cNvSpPr/>
            <p:nvPr/>
          </p:nvSpPr>
          <p:spPr>
            <a:xfrm>
              <a:off x="9862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7"/>
            <p:cNvSpPr/>
            <p:nvPr/>
          </p:nvSpPr>
          <p:spPr>
            <a:xfrm>
              <a:off x="986200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7"/>
            <p:cNvSpPr/>
            <p:nvPr/>
          </p:nvSpPr>
          <p:spPr>
            <a:xfrm>
              <a:off x="986200" y="259225"/>
              <a:ext cx="24175" cy="18125"/>
            </a:xfrm>
            <a:custGeom>
              <a:avLst/>
              <a:gdLst/>
              <a:ahLst/>
              <a:cxnLst/>
              <a:rect l="l" t="t" r="r" b="b"/>
              <a:pathLst>
                <a:path w="967" h="725" extrusionOk="0">
                  <a:moveTo>
                    <a:pt x="903" y="1"/>
                  </a:moveTo>
                  <a:lnTo>
                    <a:pt x="1" y="184"/>
                  </a:lnTo>
                  <a:lnTo>
                    <a:pt x="1" y="242"/>
                  </a:lnTo>
                  <a:cubicBezTo>
                    <a:pt x="1" y="363"/>
                    <a:pt x="59" y="483"/>
                    <a:pt x="121" y="546"/>
                  </a:cubicBezTo>
                  <a:cubicBezTo>
                    <a:pt x="242" y="667"/>
                    <a:pt x="363" y="725"/>
                    <a:pt x="483" y="725"/>
                  </a:cubicBezTo>
                  <a:cubicBezTo>
                    <a:pt x="725" y="725"/>
                    <a:pt x="966" y="483"/>
                    <a:pt x="966" y="242"/>
                  </a:cubicBezTo>
                  <a:cubicBezTo>
                    <a:pt x="966" y="121"/>
                    <a:pt x="903" y="63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7"/>
            <p:cNvSpPr/>
            <p:nvPr/>
          </p:nvSpPr>
          <p:spPr>
            <a:xfrm>
              <a:off x="945425" y="693625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5" y="0"/>
                  </a:moveTo>
                  <a:cubicBezTo>
                    <a:pt x="242" y="0"/>
                    <a:pt x="63" y="184"/>
                    <a:pt x="0" y="304"/>
                  </a:cubicBezTo>
                  <a:lnTo>
                    <a:pt x="724" y="121"/>
                  </a:lnTo>
                  <a:cubicBezTo>
                    <a:pt x="666" y="63"/>
                    <a:pt x="546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7"/>
            <p:cNvSpPr/>
            <p:nvPr/>
          </p:nvSpPr>
          <p:spPr>
            <a:xfrm>
              <a:off x="9439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7"/>
            <p:cNvSpPr/>
            <p:nvPr/>
          </p:nvSpPr>
          <p:spPr>
            <a:xfrm>
              <a:off x="9439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7"/>
            <p:cNvSpPr/>
            <p:nvPr/>
          </p:nvSpPr>
          <p:spPr>
            <a:xfrm>
              <a:off x="9439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7"/>
            <p:cNvSpPr/>
            <p:nvPr/>
          </p:nvSpPr>
          <p:spPr>
            <a:xfrm>
              <a:off x="9439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7"/>
            <p:cNvSpPr/>
            <p:nvPr/>
          </p:nvSpPr>
          <p:spPr>
            <a:xfrm>
              <a:off x="9439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7"/>
            <p:cNvSpPr/>
            <p:nvPr/>
          </p:nvSpPr>
          <p:spPr>
            <a:xfrm>
              <a:off x="9439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7"/>
            <p:cNvSpPr/>
            <p:nvPr/>
          </p:nvSpPr>
          <p:spPr>
            <a:xfrm>
              <a:off x="9439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7"/>
            <p:cNvSpPr/>
            <p:nvPr/>
          </p:nvSpPr>
          <p:spPr>
            <a:xfrm>
              <a:off x="9439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411" y="931"/>
                  </a:cubicBezTo>
                  <a:cubicBezTo>
                    <a:pt x="450" y="931"/>
                    <a:pt x="493" y="924"/>
                    <a:pt x="541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7"/>
            <p:cNvSpPr/>
            <p:nvPr/>
          </p:nvSpPr>
          <p:spPr>
            <a:xfrm>
              <a:off x="9439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7"/>
            <p:cNvSpPr/>
            <p:nvPr/>
          </p:nvSpPr>
          <p:spPr>
            <a:xfrm>
              <a:off x="9439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7"/>
            <p:cNvSpPr/>
            <p:nvPr/>
          </p:nvSpPr>
          <p:spPr>
            <a:xfrm>
              <a:off x="945425" y="266825"/>
              <a:ext cx="22700" cy="10525"/>
            </a:xfrm>
            <a:custGeom>
              <a:avLst/>
              <a:gdLst/>
              <a:ahLst/>
              <a:cxnLst/>
              <a:rect l="l" t="t" r="r" b="b"/>
              <a:pathLst>
                <a:path w="908" h="421" extrusionOk="0">
                  <a:moveTo>
                    <a:pt x="908" y="1"/>
                  </a:moveTo>
                  <a:cubicBezTo>
                    <a:pt x="604" y="59"/>
                    <a:pt x="304" y="59"/>
                    <a:pt x="0" y="121"/>
                  </a:cubicBezTo>
                  <a:cubicBezTo>
                    <a:pt x="63" y="179"/>
                    <a:pt x="63" y="242"/>
                    <a:pt x="121" y="242"/>
                  </a:cubicBezTo>
                  <a:cubicBezTo>
                    <a:pt x="184" y="363"/>
                    <a:pt x="304" y="421"/>
                    <a:pt x="483" y="421"/>
                  </a:cubicBezTo>
                  <a:cubicBezTo>
                    <a:pt x="666" y="421"/>
                    <a:pt x="908" y="179"/>
                    <a:pt x="9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7"/>
            <p:cNvSpPr/>
            <p:nvPr/>
          </p:nvSpPr>
          <p:spPr>
            <a:xfrm>
              <a:off x="903200" y="693625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546"/>
                    <a:pt x="0" y="604"/>
                    <a:pt x="63" y="666"/>
                  </a:cubicBezTo>
                  <a:lnTo>
                    <a:pt x="965" y="483"/>
                  </a:ln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7"/>
            <p:cNvSpPr/>
            <p:nvPr/>
          </p:nvSpPr>
          <p:spPr>
            <a:xfrm>
              <a:off x="9032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3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7"/>
            <p:cNvSpPr/>
            <p:nvPr/>
          </p:nvSpPr>
          <p:spPr>
            <a:xfrm>
              <a:off x="9032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7"/>
            <p:cNvSpPr/>
            <p:nvPr/>
          </p:nvSpPr>
          <p:spPr>
            <a:xfrm>
              <a:off x="9032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7"/>
            <p:cNvSpPr/>
            <p:nvPr/>
          </p:nvSpPr>
          <p:spPr>
            <a:xfrm>
              <a:off x="9032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7"/>
            <p:cNvSpPr/>
            <p:nvPr/>
          </p:nvSpPr>
          <p:spPr>
            <a:xfrm>
              <a:off x="9032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7"/>
            <p:cNvSpPr/>
            <p:nvPr/>
          </p:nvSpPr>
          <p:spPr>
            <a:xfrm>
              <a:off x="9032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7"/>
            <p:cNvSpPr/>
            <p:nvPr/>
          </p:nvSpPr>
          <p:spPr>
            <a:xfrm>
              <a:off x="9032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7"/>
            <p:cNvSpPr/>
            <p:nvPr/>
          </p:nvSpPr>
          <p:spPr>
            <a:xfrm>
              <a:off x="9032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3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7"/>
            <p:cNvSpPr/>
            <p:nvPr/>
          </p:nvSpPr>
          <p:spPr>
            <a:xfrm>
              <a:off x="9032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7"/>
            <p:cNvSpPr/>
            <p:nvPr/>
          </p:nvSpPr>
          <p:spPr>
            <a:xfrm>
              <a:off x="9032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3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7"/>
            <p:cNvSpPr/>
            <p:nvPr/>
          </p:nvSpPr>
          <p:spPr>
            <a:xfrm>
              <a:off x="912250" y="274300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64"/>
                    <a:pt x="121" y="64"/>
                    <a:pt x="0" y="64"/>
                  </a:cubicBezTo>
                  <a:cubicBezTo>
                    <a:pt x="63" y="122"/>
                    <a:pt x="63" y="122"/>
                    <a:pt x="121" y="122"/>
                  </a:cubicBezTo>
                  <a:cubicBezTo>
                    <a:pt x="183" y="122"/>
                    <a:pt x="304" y="64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7"/>
            <p:cNvSpPr/>
            <p:nvPr/>
          </p:nvSpPr>
          <p:spPr>
            <a:xfrm>
              <a:off x="873025" y="69362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0" y="0"/>
                  </a:moveTo>
                  <a:lnTo>
                    <a:pt x="0" y="908"/>
                  </a:lnTo>
                  <a:cubicBezTo>
                    <a:pt x="121" y="845"/>
                    <a:pt x="242" y="845"/>
                    <a:pt x="304" y="845"/>
                  </a:cubicBezTo>
                  <a:cubicBezTo>
                    <a:pt x="425" y="724"/>
                    <a:pt x="483" y="60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7"/>
            <p:cNvSpPr/>
            <p:nvPr/>
          </p:nvSpPr>
          <p:spPr>
            <a:xfrm>
              <a:off x="873025" y="65440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667"/>
                    <a:pt x="483" y="425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7"/>
            <p:cNvSpPr/>
            <p:nvPr/>
          </p:nvSpPr>
          <p:spPr>
            <a:xfrm>
              <a:off x="873025" y="61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7"/>
            <p:cNvSpPr/>
            <p:nvPr/>
          </p:nvSpPr>
          <p:spPr>
            <a:xfrm>
              <a:off x="873025" y="57452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0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0"/>
                  </a:cubicBezTo>
                  <a:cubicBezTo>
                    <a:pt x="483" y="179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7"/>
            <p:cNvSpPr/>
            <p:nvPr/>
          </p:nvSpPr>
          <p:spPr>
            <a:xfrm>
              <a:off x="873025" y="53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7"/>
            <p:cNvSpPr/>
            <p:nvPr/>
          </p:nvSpPr>
          <p:spPr>
            <a:xfrm>
              <a:off x="873025" y="49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5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7"/>
            <p:cNvSpPr/>
            <p:nvPr/>
          </p:nvSpPr>
          <p:spPr>
            <a:xfrm>
              <a:off x="873025" y="45385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03"/>
                    <a:pt x="483" y="725"/>
                    <a:pt x="483" y="484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7"/>
            <p:cNvSpPr/>
            <p:nvPr/>
          </p:nvSpPr>
          <p:spPr>
            <a:xfrm>
              <a:off x="873025" y="41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7"/>
            <p:cNvSpPr/>
            <p:nvPr/>
          </p:nvSpPr>
          <p:spPr>
            <a:xfrm>
              <a:off x="873025" y="37385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725"/>
                    <a:pt x="483" y="426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7"/>
            <p:cNvSpPr/>
            <p:nvPr/>
          </p:nvSpPr>
          <p:spPr>
            <a:xfrm>
              <a:off x="873025" y="3332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7"/>
            <p:cNvSpPr/>
            <p:nvPr/>
          </p:nvSpPr>
          <p:spPr>
            <a:xfrm>
              <a:off x="873025" y="29397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1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1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69" name="Google Shape;6369;p7"/>
          <p:cNvSpPr/>
          <p:nvPr/>
        </p:nvSpPr>
        <p:spPr>
          <a:xfrm rot="-1495801">
            <a:off x="-1099979" y="-947723"/>
            <a:ext cx="2407188" cy="1909826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rgbClr val="F0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0" name="Google Shape;6370;p7"/>
          <p:cNvSpPr/>
          <p:nvPr/>
        </p:nvSpPr>
        <p:spPr>
          <a:xfrm>
            <a:off x="7390750" y="3707850"/>
            <a:ext cx="1914125" cy="1737600"/>
          </a:xfrm>
          <a:custGeom>
            <a:avLst/>
            <a:gdLst/>
            <a:ahLst/>
            <a:cxnLst/>
            <a:rect l="l" t="t" r="r" b="b"/>
            <a:pathLst>
              <a:path w="76565" h="69504" extrusionOk="0">
                <a:moveTo>
                  <a:pt x="76564" y="1"/>
                </a:moveTo>
                <a:cubicBezTo>
                  <a:pt x="71014" y="787"/>
                  <a:pt x="65401" y="2959"/>
                  <a:pt x="60516" y="6579"/>
                </a:cubicBezTo>
                <a:cubicBezTo>
                  <a:pt x="54674" y="10961"/>
                  <a:pt x="50816" y="18319"/>
                  <a:pt x="44263" y="18319"/>
                </a:cubicBezTo>
                <a:cubicBezTo>
                  <a:pt x="43237" y="18319"/>
                  <a:pt x="42145" y="18139"/>
                  <a:pt x="40969" y="17738"/>
                </a:cubicBezTo>
                <a:cubicBezTo>
                  <a:pt x="37045" y="16411"/>
                  <a:pt x="33849" y="13457"/>
                  <a:pt x="30167" y="11526"/>
                </a:cubicBezTo>
                <a:cubicBezTo>
                  <a:pt x="27384" y="10049"/>
                  <a:pt x="24169" y="9277"/>
                  <a:pt x="20901" y="9277"/>
                </a:cubicBezTo>
                <a:cubicBezTo>
                  <a:pt x="14957" y="9277"/>
                  <a:pt x="8838" y="11828"/>
                  <a:pt x="4827" y="17318"/>
                </a:cubicBezTo>
                <a:cubicBezTo>
                  <a:pt x="2897" y="19973"/>
                  <a:pt x="1632" y="22990"/>
                  <a:pt x="908" y="26185"/>
                </a:cubicBezTo>
                <a:cubicBezTo>
                  <a:pt x="184" y="29322"/>
                  <a:pt x="1" y="32643"/>
                  <a:pt x="305" y="35717"/>
                </a:cubicBezTo>
                <a:cubicBezTo>
                  <a:pt x="966" y="41934"/>
                  <a:pt x="3380" y="47484"/>
                  <a:pt x="6275" y="52489"/>
                </a:cubicBezTo>
                <a:cubicBezTo>
                  <a:pt x="10079" y="58947"/>
                  <a:pt x="14601" y="64619"/>
                  <a:pt x="19790" y="69503"/>
                </a:cubicBezTo>
                <a:lnTo>
                  <a:pt x="76564" y="69503"/>
                </a:lnTo>
                <a:lnTo>
                  <a:pt x="76564" y="1"/>
                </a:ln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1" name="Google Shape;6371;p7"/>
          <p:cNvGrpSpPr/>
          <p:nvPr/>
        </p:nvGrpSpPr>
        <p:grpSpPr>
          <a:xfrm rot="-5400000">
            <a:off x="8497679" y="3227411"/>
            <a:ext cx="532333" cy="273457"/>
            <a:chOff x="2501975" y="2191425"/>
            <a:chExt cx="325825" cy="167375"/>
          </a:xfrm>
        </p:grpSpPr>
        <p:sp>
          <p:nvSpPr>
            <p:cNvPr id="6372" name="Google Shape;6372;p7"/>
            <p:cNvSpPr/>
            <p:nvPr/>
          </p:nvSpPr>
          <p:spPr>
            <a:xfrm>
              <a:off x="2501975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79" y="0"/>
                  </a:moveTo>
                  <a:lnTo>
                    <a:pt x="1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7"/>
            <p:cNvSpPr/>
            <p:nvPr/>
          </p:nvSpPr>
          <p:spPr>
            <a:xfrm>
              <a:off x="2577400" y="2191425"/>
              <a:ext cx="101125" cy="167375"/>
            </a:xfrm>
            <a:custGeom>
              <a:avLst/>
              <a:gdLst/>
              <a:ahLst/>
              <a:cxnLst/>
              <a:rect l="l" t="t" r="r" b="b"/>
              <a:pathLst>
                <a:path w="4045" h="6695" extrusionOk="0">
                  <a:moveTo>
                    <a:pt x="3379" y="0"/>
                  </a:moveTo>
                  <a:lnTo>
                    <a:pt x="0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7"/>
            <p:cNvSpPr/>
            <p:nvPr/>
          </p:nvSpPr>
          <p:spPr>
            <a:xfrm>
              <a:off x="2652800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22" y="0"/>
                  </a:moveTo>
                  <a:lnTo>
                    <a:pt x="1" y="3316"/>
                  </a:lnTo>
                  <a:lnTo>
                    <a:pt x="3322" y="6695"/>
                  </a:lnTo>
                  <a:lnTo>
                    <a:pt x="4046" y="597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7"/>
            <p:cNvSpPr/>
            <p:nvPr/>
          </p:nvSpPr>
          <p:spPr>
            <a:xfrm>
              <a:off x="2728225" y="2191425"/>
              <a:ext cx="99575" cy="167375"/>
            </a:xfrm>
            <a:custGeom>
              <a:avLst/>
              <a:gdLst/>
              <a:ahLst/>
              <a:cxnLst/>
              <a:rect l="l" t="t" r="r" b="b"/>
              <a:pathLst>
                <a:path w="3983" h="6695" extrusionOk="0">
                  <a:moveTo>
                    <a:pt x="3321" y="0"/>
                  </a:moveTo>
                  <a:lnTo>
                    <a:pt x="1" y="3316"/>
                  </a:lnTo>
                  <a:lnTo>
                    <a:pt x="3321" y="6695"/>
                  </a:lnTo>
                  <a:lnTo>
                    <a:pt x="3982" y="5971"/>
                  </a:ln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7"/>
            <p:cNvSpPr/>
            <p:nvPr/>
          </p:nvSpPr>
          <p:spPr>
            <a:xfrm>
              <a:off x="2501975" y="2191425"/>
              <a:ext cx="101150" cy="147825"/>
            </a:xfrm>
            <a:custGeom>
              <a:avLst/>
              <a:gdLst/>
              <a:ahLst/>
              <a:cxnLst/>
              <a:rect l="l" t="t" r="r" b="b"/>
              <a:pathLst>
                <a:path w="4046" h="5913" extrusionOk="0">
                  <a:moveTo>
                    <a:pt x="3379" y="0"/>
                  </a:moveTo>
                  <a:lnTo>
                    <a:pt x="1" y="3316"/>
                  </a:lnTo>
                  <a:lnTo>
                    <a:pt x="2597" y="5913"/>
                  </a:lnTo>
                  <a:cubicBezTo>
                    <a:pt x="3017" y="5850"/>
                    <a:pt x="3442" y="5850"/>
                    <a:pt x="3862" y="5792"/>
                  </a:cubicBez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7"/>
            <p:cNvSpPr/>
            <p:nvPr/>
          </p:nvSpPr>
          <p:spPr>
            <a:xfrm>
              <a:off x="2577400" y="2191425"/>
              <a:ext cx="101125" cy="141800"/>
            </a:xfrm>
            <a:custGeom>
              <a:avLst/>
              <a:gdLst/>
              <a:ahLst/>
              <a:cxnLst/>
              <a:rect l="l" t="t" r="r" b="b"/>
              <a:pathLst>
                <a:path w="4045" h="5672" extrusionOk="0">
                  <a:moveTo>
                    <a:pt x="3379" y="0"/>
                  </a:moveTo>
                  <a:lnTo>
                    <a:pt x="0" y="3316"/>
                  </a:lnTo>
                  <a:lnTo>
                    <a:pt x="2356" y="5672"/>
                  </a:lnTo>
                  <a:cubicBezTo>
                    <a:pt x="2838" y="5672"/>
                    <a:pt x="3258" y="5672"/>
                    <a:pt x="3683" y="5609"/>
                  </a:cubicBez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7"/>
            <p:cNvSpPr/>
            <p:nvPr/>
          </p:nvSpPr>
          <p:spPr>
            <a:xfrm>
              <a:off x="2652800" y="2191425"/>
              <a:ext cx="101150" cy="138775"/>
            </a:xfrm>
            <a:custGeom>
              <a:avLst/>
              <a:gdLst/>
              <a:ahLst/>
              <a:cxnLst/>
              <a:rect l="l" t="t" r="r" b="b"/>
              <a:pathLst>
                <a:path w="4046" h="5551" extrusionOk="0">
                  <a:moveTo>
                    <a:pt x="3322" y="0"/>
                  </a:moveTo>
                  <a:lnTo>
                    <a:pt x="1" y="3316"/>
                  </a:lnTo>
                  <a:lnTo>
                    <a:pt x="2236" y="5551"/>
                  </a:lnTo>
                  <a:lnTo>
                    <a:pt x="3621" y="555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7"/>
            <p:cNvSpPr/>
            <p:nvPr/>
          </p:nvSpPr>
          <p:spPr>
            <a:xfrm>
              <a:off x="2728225" y="2191425"/>
              <a:ext cx="99575" cy="143250"/>
            </a:xfrm>
            <a:custGeom>
              <a:avLst/>
              <a:gdLst/>
              <a:ahLst/>
              <a:cxnLst/>
              <a:rect l="l" t="t" r="r" b="b"/>
              <a:pathLst>
                <a:path w="3983" h="5730" extrusionOk="0">
                  <a:moveTo>
                    <a:pt x="3321" y="0"/>
                  </a:moveTo>
                  <a:lnTo>
                    <a:pt x="1" y="3316"/>
                  </a:lnTo>
                  <a:lnTo>
                    <a:pt x="2293" y="5609"/>
                  </a:lnTo>
                  <a:cubicBezTo>
                    <a:pt x="2776" y="5672"/>
                    <a:pt x="3258" y="5672"/>
                    <a:pt x="3741" y="5730"/>
                  </a:cubicBez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5" name="Google Shape;7865;p9"/>
          <p:cNvSpPr txBox="1">
            <a:spLocks noGrp="1"/>
          </p:cNvSpPr>
          <p:nvPr>
            <p:ph type="title"/>
          </p:nvPr>
        </p:nvSpPr>
        <p:spPr>
          <a:xfrm>
            <a:off x="2580600" y="1697700"/>
            <a:ext cx="3982800" cy="10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9600" b="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 b="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 b="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 b="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 b="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 b="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 b="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 b="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 b="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866" name="Google Shape;7866;p9"/>
          <p:cNvSpPr txBox="1">
            <a:spLocks noGrp="1"/>
          </p:cNvSpPr>
          <p:nvPr>
            <p:ph type="subTitle" idx="1"/>
          </p:nvPr>
        </p:nvSpPr>
        <p:spPr>
          <a:xfrm>
            <a:off x="2580600" y="2803075"/>
            <a:ext cx="39828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867" name="Google Shape;7867;p9"/>
          <p:cNvGrpSpPr/>
          <p:nvPr/>
        </p:nvGrpSpPr>
        <p:grpSpPr>
          <a:xfrm flipH="1">
            <a:off x="5827097" y="3943452"/>
            <a:ext cx="3545896" cy="1376148"/>
            <a:chOff x="873025" y="253200"/>
            <a:chExt cx="2449500" cy="1025675"/>
          </a:xfrm>
        </p:grpSpPr>
        <p:sp>
          <p:nvSpPr>
            <p:cNvPr id="7868" name="Google Shape;7868;p9"/>
            <p:cNvSpPr/>
            <p:nvPr/>
          </p:nvSpPr>
          <p:spPr>
            <a:xfrm>
              <a:off x="3316450" y="1259300"/>
              <a:ext cx="6075" cy="16550"/>
            </a:xfrm>
            <a:custGeom>
              <a:avLst/>
              <a:gdLst/>
              <a:ahLst/>
              <a:cxnLst/>
              <a:rect l="l" t="t" r="r" b="b"/>
              <a:pathLst>
                <a:path w="243" h="662" extrusionOk="0">
                  <a:moveTo>
                    <a:pt x="122" y="0"/>
                  </a:moveTo>
                  <a:cubicBezTo>
                    <a:pt x="64" y="58"/>
                    <a:pt x="1" y="179"/>
                    <a:pt x="1" y="299"/>
                  </a:cubicBezTo>
                  <a:cubicBezTo>
                    <a:pt x="1" y="420"/>
                    <a:pt x="64" y="541"/>
                    <a:pt x="184" y="604"/>
                  </a:cubicBezTo>
                  <a:cubicBezTo>
                    <a:pt x="184" y="661"/>
                    <a:pt x="184" y="661"/>
                    <a:pt x="242" y="661"/>
                  </a:cubicBezTo>
                  <a:cubicBezTo>
                    <a:pt x="184" y="420"/>
                    <a:pt x="184" y="242"/>
                    <a:pt x="12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9"/>
            <p:cNvSpPr/>
            <p:nvPr/>
          </p:nvSpPr>
          <p:spPr>
            <a:xfrm>
              <a:off x="3275800" y="12547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9"/>
            <p:cNvSpPr/>
            <p:nvPr/>
          </p:nvSpPr>
          <p:spPr>
            <a:xfrm>
              <a:off x="3275800" y="1214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9"/>
            <p:cNvSpPr/>
            <p:nvPr/>
          </p:nvSpPr>
          <p:spPr>
            <a:xfrm>
              <a:off x="3275800" y="11748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9"/>
            <p:cNvSpPr/>
            <p:nvPr/>
          </p:nvSpPr>
          <p:spPr>
            <a:xfrm>
              <a:off x="3275800" y="1134050"/>
              <a:ext cx="18125" cy="24150"/>
            </a:xfrm>
            <a:custGeom>
              <a:avLst/>
              <a:gdLst/>
              <a:ahLst/>
              <a:cxnLst/>
              <a:rect l="l" t="t" r="r" b="b"/>
              <a:pathLst>
                <a:path w="725" h="966" extrusionOk="0">
                  <a:moveTo>
                    <a:pt x="362" y="0"/>
                  </a:moveTo>
                  <a:cubicBezTo>
                    <a:pt x="179" y="63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541" y="966"/>
                    <a:pt x="662" y="966"/>
                    <a:pt x="724" y="908"/>
                  </a:cubicBezTo>
                  <a:lnTo>
                    <a:pt x="362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9"/>
            <p:cNvSpPr/>
            <p:nvPr/>
          </p:nvSpPr>
          <p:spPr>
            <a:xfrm>
              <a:off x="32335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9"/>
            <p:cNvSpPr/>
            <p:nvPr/>
          </p:nvSpPr>
          <p:spPr>
            <a:xfrm>
              <a:off x="32335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9"/>
            <p:cNvSpPr/>
            <p:nvPr/>
          </p:nvSpPr>
          <p:spPr>
            <a:xfrm>
              <a:off x="32335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9"/>
            <p:cNvSpPr/>
            <p:nvPr/>
          </p:nvSpPr>
          <p:spPr>
            <a:xfrm>
              <a:off x="32335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9"/>
            <p:cNvSpPr/>
            <p:nvPr/>
          </p:nvSpPr>
          <p:spPr>
            <a:xfrm>
              <a:off x="32335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9"/>
            <p:cNvSpPr/>
            <p:nvPr/>
          </p:nvSpPr>
          <p:spPr>
            <a:xfrm>
              <a:off x="3233575" y="1054175"/>
              <a:ext cx="21125" cy="24150"/>
            </a:xfrm>
            <a:custGeom>
              <a:avLst/>
              <a:gdLst/>
              <a:ahLst/>
              <a:cxnLst/>
              <a:rect l="l" t="t" r="r" b="b"/>
              <a:pathLst>
                <a:path w="845" h="966" extrusionOk="0">
                  <a:moveTo>
                    <a:pt x="362" y="0"/>
                  </a:moveTo>
                  <a:cubicBezTo>
                    <a:pt x="179" y="58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603" y="965"/>
                    <a:pt x="782" y="903"/>
                    <a:pt x="845" y="782"/>
                  </a:cubicBezTo>
                  <a:cubicBezTo>
                    <a:pt x="724" y="541"/>
                    <a:pt x="541" y="299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9"/>
            <p:cNvSpPr/>
            <p:nvPr/>
          </p:nvSpPr>
          <p:spPr>
            <a:xfrm>
              <a:off x="31913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9"/>
            <p:cNvSpPr/>
            <p:nvPr/>
          </p:nvSpPr>
          <p:spPr>
            <a:xfrm>
              <a:off x="31913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9"/>
            <p:cNvSpPr/>
            <p:nvPr/>
          </p:nvSpPr>
          <p:spPr>
            <a:xfrm>
              <a:off x="31913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9"/>
            <p:cNvSpPr/>
            <p:nvPr/>
          </p:nvSpPr>
          <p:spPr>
            <a:xfrm>
              <a:off x="31913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9"/>
            <p:cNvSpPr/>
            <p:nvPr/>
          </p:nvSpPr>
          <p:spPr>
            <a:xfrm>
              <a:off x="31913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9"/>
            <p:cNvSpPr/>
            <p:nvPr/>
          </p:nvSpPr>
          <p:spPr>
            <a:xfrm>
              <a:off x="31913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9"/>
            <p:cNvSpPr/>
            <p:nvPr/>
          </p:nvSpPr>
          <p:spPr>
            <a:xfrm>
              <a:off x="31913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9"/>
            <p:cNvSpPr/>
            <p:nvPr/>
          </p:nvSpPr>
          <p:spPr>
            <a:xfrm>
              <a:off x="3191325" y="984775"/>
              <a:ext cx="10525" cy="13550"/>
            </a:xfrm>
            <a:custGeom>
              <a:avLst/>
              <a:gdLst/>
              <a:ahLst/>
              <a:cxnLst/>
              <a:rect l="l" t="t" r="r" b="b"/>
              <a:pathLst>
                <a:path w="421" h="542" extrusionOk="0">
                  <a:moveTo>
                    <a:pt x="59" y="1"/>
                  </a:moveTo>
                  <a:lnTo>
                    <a:pt x="1" y="59"/>
                  </a:lnTo>
                  <a:cubicBezTo>
                    <a:pt x="1" y="179"/>
                    <a:pt x="59" y="300"/>
                    <a:pt x="179" y="421"/>
                  </a:cubicBezTo>
                  <a:cubicBezTo>
                    <a:pt x="242" y="483"/>
                    <a:pt x="363" y="541"/>
                    <a:pt x="421" y="541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9"/>
            <p:cNvSpPr/>
            <p:nvPr/>
          </p:nvSpPr>
          <p:spPr>
            <a:xfrm>
              <a:off x="315055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9"/>
            <p:cNvSpPr/>
            <p:nvPr/>
          </p:nvSpPr>
          <p:spPr>
            <a:xfrm>
              <a:off x="315055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9"/>
            <p:cNvSpPr/>
            <p:nvPr/>
          </p:nvSpPr>
          <p:spPr>
            <a:xfrm>
              <a:off x="315055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9"/>
            <p:cNvSpPr/>
            <p:nvPr/>
          </p:nvSpPr>
          <p:spPr>
            <a:xfrm>
              <a:off x="315055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9"/>
            <p:cNvSpPr/>
            <p:nvPr/>
          </p:nvSpPr>
          <p:spPr>
            <a:xfrm>
              <a:off x="31505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9"/>
            <p:cNvSpPr/>
            <p:nvPr/>
          </p:nvSpPr>
          <p:spPr>
            <a:xfrm>
              <a:off x="31505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9"/>
            <p:cNvSpPr/>
            <p:nvPr/>
          </p:nvSpPr>
          <p:spPr>
            <a:xfrm>
              <a:off x="3150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9"/>
            <p:cNvSpPr/>
            <p:nvPr/>
          </p:nvSpPr>
          <p:spPr>
            <a:xfrm>
              <a:off x="3150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9"/>
            <p:cNvSpPr/>
            <p:nvPr/>
          </p:nvSpPr>
          <p:spPr>
            <a:xfrm>
              <a:off x="3150550" y="942550"/>
              <a:ext cx="16675" cy="15100"/>
            </a:xfrm>
            <a:custGeom>
              <a:avLst/>
              <a:gdLst/>
              <a:ahLst/>
              <a:cxnLst/>
              <a:rect l="l" t="t" r="r" b="b"/>
              <a:pathLst>
                <a:path w="667" h="604" extrusionOk="0">
                  <a:moveTo>
                    <a:pt x="0" y="0"/>
                  </a:moveTo>
                  <a:lnTo>
                    <a:pt x="0" y="121"/>
                  </a:lnTo>
                  <a:cubicBezTo>
                    <a:pt x="0" y="242"/>
                    <a:pt x="63" y="362"/>
                    <a:pt x="121" y="483"/>
                  </a:cubicBezTo>
                  <a:cubicBezTo>
                    <a:pt x="242" y="604"/>
                    <a:pt x="362" y="604"/>
                    <a:pt x="483" y="604"/>
                  </a:cubicBezTo>
                  <a:lnTo>
                    <a:pt x="667" y="604"/>
                  </a:lnTo>
                  <a:cubicBezTo>
                    <a:pt x="425" y="362"/>
                    <a:pt x="242" y="179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9"/>
            <p:cNvSpPr/>
            <p:nvPr/>
          </p:nvSpPr>
          <p:spPr>
            <a:xfrm>
              <a:off x="31083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9"/>
            <p:cNvSpPr/>
            <p:nvPr/>
          </p:nvSpPr>
          <p:spPr>
            <a:xfrm>
              <a:off x="31083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9"/>
            <p:cNvSpPr/>
            <p:nvPr/>
          </p:nvSpPr>
          <p:spPr>
            <a:xfrm>
              <a:off x="31083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9"/>
            <p:cNvSpPr/>
            <p:nvPr/>
          </p:nvSpPr>
          <p:spPr>
            <a:xfrm>
              <a:off x="31083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9"/>
            <p:cNvSpPr/>
            <p:nvPr/>
          </p:nvSpPr>
          <p:spPr>
            <a:xfrm>
              <a:off x="31083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9"/>
            <p:cNvSpPr/>
            <p:nvPr/>
          </p:nvSpPr>
          <p:spPr>
            <a:xfrm>
              <a:off x="31083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9"/>
            <p:cNvSpPr/>
            <p:nvPr/>
          </p:nvSpPr>
          <p:spPr>
            <a:xfrm>
              <a:off x="31083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9"/>
            <p:cNvSpPr/>
            <p:nvPr/>
          </p:nvSpPr>
          <p:spPr>
            <a:xfrm>
              <a:off x="31083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9"/>
            <p:cNvSpPr/>
            <p:nvPr/>
          </p:nvSpPr>
          <p:spPr>
            <a:xfrm>
              <a:off x="31083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9"/>
            <p:cNvSpPr/>
            <p:nvPr/>
          </p:nvSpPr>
          <p:spPr>
            <a:xfrm>
              <a:off x="3108325" y="90332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63" y="363"/>
                    <a:pt x="184" y="421"/>
                  </a:cubicBezTo>
                  <a:cubicBezTo>
                    <a:pt x="241" y="541"/>
                    <a:pt x="362" y="604"/>
                    <a:pt x="483" y="604"/>
                  </a:cubicBezTo>
                  <a:cubicBezTo>
                    <a:pt x="546" y="604"/>
                    <a:pt x="603" y="604"/>
                    <a:pt x="666" y="541"/>
                  </a:cubicBezTo>
                  <a:cubicBezTo>
                    <a:pt x="425" y="363"/>
                    <a:pt x="241" y="179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9"/>
            <p:cNvSpPr/>
            <p:nvPr/>
          </p:nvSpPr>
          <p:spPr>
            <a:xfrm>
              <a:off x="3067650" y="12547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9"/>
            <p:cNvSpPr/>
            <p:nvPr/>
          </p:nvSpPr>
          <p:spPr>
            <a:xfrm>
              <a:off x="3067650" y="121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9"/>
            <p:cNvSpPr/>
            <p:nvPr/>
          </p:nvSpPr>
          <p:spPr>
            <a:xfrm>
              <a:off x="3067650" y="117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9"/>
            <p:cNvSpPr/>
            <p:nvPr/>
          </p:nvSpPr>
          <p:spPr>
            <a:xfrm>
              <a:off x="3067650" y="1134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9"/>
            <p:cNvSpPr/>
            <p:nvPr/>
          </p:nvSpPr>
          <p:spPr>
            <a:xfrm>
              <a:off x="3067650" y="10948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9"/>
            <p:cNvSpPr/>
            <p:nvPr/>
          </p:nvSpPr>
          <p:spPr>
            <a:xfrm>
              <a:off x="3067650" y="105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9"/>
            <p:cNvSpPr/>
            <p:nvPr/>
          </p:nvSpPr>
          <p:spPr>
            <a:xfrm>
              <a:off x="3067650" y="101495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9"/>
            <p:cNvSpPr/>
            <p:nvPr/>
          </p:nvSpPr>
          <p:spPr>
            <a:xfrm>
              <a:off x="3067650" y="974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9"/>
            <p:cNvSpPr/>
            <p:nvPr/>
          </p:nvSpPr>
          <p:spPr>
            <a:xfrm>
              <a:off x="3067650" y="9349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9"/>
            <p:cNvSpPr/>
            <p:nvPr/>
          </p:nvSpPr>
          <p:spPr>
            <a:xfrm>
              <a:off x="3067650" y="8942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9"/>
            <p:cNvSpPr/>
            <p:nvPr/>
          </p:nvSpPr>
          <p:spPr>
            <a:xfrm>
              <a:off x="30254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9"/>
            <p:cNvSpPr/>
            <p:nvPr/>
          </p:nvSpPr>
          <p:spPr>
            <a:xfrm>
              <a:off x="30254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9"/>
            <p:cNvSpPr/>
            <p:nvPr/>
          </p:nvSpPr>
          <p:spPr>
            <a:xfrm>
              <a:off x="30254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9"/>
            <p:cNvSpPr/>
            <p:nvPr/>
          </p:nvSpPr>
          <p:spPr>
            <a:xfrm>
              <a:off x="30254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9"/>
            <p:cNvSpPr/>
            <p:nvPr/>
          </p:nvSpPr>
          <p:spPr>
            <a:xfrm>
              <a:off x="30254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9"/>
            <p:cNvSpPr/>
            <p:nvPr/>
          </p:nvSpPr>
          <p:spPr>
            <a:xfrm>
              <a:off x="30254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9"/>
            <p:cNvSpPr/>
            <p:nvPr/>
          </p:nvSpPr>
          <p:spPr>
            <a:xfrm>
              <a:off x="30254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9"/>
            <p:cNvSpPr/>
            <p:nvPr/>
          </p:nvSpPr>
          <p:spPr>
            <a:xfrm>
              <a:off x="30254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9"/>
            <p:cNvSpPr/>
            <p:nvPr/>
          </p:nvSpPr>
          <p:spPr>
            <a:xfrm>
              <a:off x="30254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9"/>
            <p:cNvSpPr/>
            <p:nvPr/>
          </p:nvSpPr>
          <p:spPr>
            <a:xfrm>
              <a:off x="30254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9"/>
            <p:cNvSpPr/>
            <p:nvPr/>
          </p:nvSpPr>
          <p:spPr>
            <a:xfrm>
              <a:off x="30254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362"/>
                    <a:pt x="903" y="305"/>
                    <a:pt x="845" y="184"/>
                  </a:cubicBezTo>
                  <a:cubicBezTo>
                    <a:pt x="782" y="121"/>
                    <a:pt x="662" y="121"/>
                    <a:pt x="604" y="63"/>
                  </a:cubicBezTo>
                  <a:cubicBezTo>
                    <a:pt x="541" y="63"/>
                    <a:pt x="541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9"/>
            <p:cNvSpPr/>
            <p:nvPr/>
          </p:nvSpPr>
          <p:spPr>
            <a:xfrm>
              <a:off x="29832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9"/>
            <p:cNvSpPr/>
            <p:nvPr/>
          </p:nvSpPr>
          <p:spPr>
            <a:xfrm>
              <a:off x="29832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9"/>
            <p:cNvSpPr/>
            <p:nvPr/>
          </p:nvSpPr>
          <p:spPr>
            <a:xfrm>
              <a:off x="29832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9"/>
            <p:cNvSpPr/>
            <p:nvPr/>
          </p:nvSpPr>
          <p:spPr>
            <a:xfrm>
              <a:off x="29832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9"/>
            <p:cNvSpPr/>
            <p:nvPr/>
          </p:nvSpPr>
          <p:spPr>
            <a:xfrm>
              <a:off x="29832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9"/>
            <p:cNvSpPr/>
            <p:nvPr/>
          </p:nvSpPr>
          <p:spPr>
            <a:xfrm>
              <a:off x="29832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9"/>
            <p:cNvSpPr/>
            <p:nvPr/>
          </p:nvSpPr>
          <p:spPr>
            <a:xfrm>
              <a:off x="29832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9"/>
            <p:cNvSpPr/>
            <p:nvPr/>
          </p:nvSpPr>
          <p:spPr>
            <a:xfrm>
              <a:off x="29832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9"/>
            <p:cNvSpPr/>
            <p:nvPr/>
          </p:nvSpPr>
          <p:spPr>
            <a:xfrm>
              <a:off x="29832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9"/>
            <p:cNvSpPr/>
            <p:nvPr/>
          </p:nvSpPr>
          <p:spPr>
            <a:xfrm>
              <a:off x="29832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9"/>
            <p:cNvSpPr/>
            <p:nvPr/>
          </p:nvSpPr>
          <p:spPr>
            <a:xfrm>
              <a:off x="29832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9"/>
            <p:cNvSpPr/>
            <p:nvPr/>
          </p:nvSpPr>
          <p:spPr>
            <a:xfrm>
              <a:off x="2983200" y="823325"/>
              <a:ext cx="21125" cy="15125"/>
            </a:xfrm>
            <a:custGeom>
              <a:avLst/>
              <a:gdLst/>
              <a:ahLst/>
              <a:cxnLst/>
              <a:rect l="l" t="t" r="r" b="b"/>
              <a:pathLst>
                <a:path w="845" h="605" extrusionOk="0">
                  <a:moveTo>
                    <a:pt x="58" y="1"/>
                  </a:moveTo>
                  <a:cubicBezTo>
                    <a:pt x="58" y="64"/>
                    <a:pt x="0" y="64"/>
                    <a:pt x="0" y="121"/>
                  </a:cubicBezTo>
                  <a:cubicBezTo>
                    <a:pt x="0" y="242"/>
                    <a:pt x="58" y="363"/>
                    <a:pt x="179" y="426"/>
                  </a:cubicBezTo>
                  <a:cubicBezTo>
                    <a:pt x="241" y="546"/>
                    <a:pt x="420" y="604"/>
                    <a:pt x="541" y="604"/>
                  </a:cubicBezTo>
                  <a:cubicBezTo>
                    <a:pt x="661" y="604"/>
                    <a:pt x="782" y="546"/>
                    <a:pt x="845" y="426"/>
                  </a:cubicBezTo>
                  <a:cubicBezTo>
                    <a:pt x="603" y="305"/>
                    <a:pt x="299" y="121"/>
                    <a:pt x="5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9"/>
            <p:cNvSpPr/>
            <p:nvPr/>
          </p:nvSpPr>
          <p:spPr>
            <a:xfrm>
              <a:off x="2942400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9"/>
            <p:cNvSpPr/>
            <p:nvPr/>
          </p:nvSpPr>
          <p:spPr>
            <a:xfrm>
              <a:off x="2942400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9"/>
            <p:cNvSpPr/>
            <p:nvPr/>
          </p:nvSpPr>
          <p:spPr>
            <a:xfrm>
              <a:off x="2942400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9"/>
            <p:cNvSpPr/>
            <p:nvPr/>
          </p:nvSpPr>
          <p:spPr>
            <a:xfrm>
              <a:off x="2942400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9"/>
            <p:cNvSpPr/>
            <p:nvPr/>
          </p:nvSpPr>
          <p:spPr>
            <a:xfrm>
              <a:off x="294240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9"/>
            <p:cNvSpPr/>
            <p:nvPr/>
          </p:nvSpPr>
          <p:spPr>
            <a:xfrm>
              <a:off x="294240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9"/>
            <p:cNvSpPr/>
            <p:nvPr/>
          </p:nvSpPr>
          <p:spPr>
            <a:xfrm>
              <a:off x="29424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9"/>
            <p:cNvSpPr/>
            <p:nvPr/>
          </p:nvSpPr>
          <p:spPr>
            <a:xfrm>
              <a:off x="29424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9"/>
            <p:cNvSpPr/>
            <p:nvPr/>
          </p:nvSpPr>
          <p:spPr>
            <a:xfrm>
              <a:off x="29424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9"/>
            <p:cNvSpPr/>
            <p:nvPr/>
          </p:nvSpPr>
          <p:spPr>
            <a:xfrm>
              <a:off x="2942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9"/>
            <p:cNvSpPr/>
            <p:nvPr/>
          </p:nvSpPr>
          <p:spPr>
            <a:xfrm>
              <a:off x="2942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9"/>
            <p:cNvSpPr/>
            <p:nvPr/>
          </p:nvSpPr>
          <p:spPr>
            <a:xfrm>
              <a:off x="2942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9"/>
            <p:cNvSpPr/>
            <p:nvPr/>
          </p:nvSpPr>
          <p:spPr>
            <a:xfrm>
              <a:off x="29001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9"/>
            <p:cNvSpPr/>
            <p:nvPr/>
          </p:nvSpPr>
          <p:spPr>
            <a:xfrm>
              <a:off x="29001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9"/>
            <p:cNvSpPr/>
            <p:nvPr/>
          </p:nvSpPr>
          <p:spPr>
            <a:xfrm>
              <a:off x="29001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9"/>
            <p:cNvSpPr/>
            <p:nvPr/>
          </p:nvSpPr>
          <p:spPr>
            <a:xfrm>
              <a:off x="29001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9"/>
            <p:cNvSpPr/>
            <p:nvPr/>
          </p:nvSpPr>
          <p:spPr>
            <a:xfrm>
              <a:off x="29001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9"/>
            <p:cNvSpPr/>
            <p:nvPr/>
          </p:nvSpPr>
          <p:spPr>
            <a:xfrm>
              <a:off x="29001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9"/>
            <p:cNvSpPr/>
            <p:nvPr/>
          </p:nvSpPr>
          <p:spPr>
            <a:xfrm>
              <a:off x="29001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9"/>
            <p:cNvSpPr/>
            <p:nvPr/>
          </p:nvSpPr>
          <p:spPr>
            <a:xfrm>
              <a:off x="29001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9"/>
            <p:cNvSpPr/>
            <p:nvPr/>
          </p:nvSpPr>
          <p:spPr>
            <a:xfrm>
              <a:off x="29001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9"/>
            <p:cNvSpPr/>
            <p:nvPr/>
          </p:nvSpPr>
          <p:spPr>
            <a:xfrm>
              <a:off x="29001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9"/>
            <p:cNvSpPr/>
            <p:nvPr/>
          </p:nvSpPr>
          <p:spPr>
            <a:xfrm>
              <a:off x="29001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9"/>
            <p:cNvSpPr/>
            <p:nvPr/>
          </p:nvSpPr>
          <p:spPr>
            <a:xfrm>
              <a:off x="29001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9"/>
            <p:cNvSpPr/>
            <p:nvPr/>
          </p:nvSpPr>
          <p:spPr>
            <a:xfrm>
              <a:off x="2900175" y="787125"/>
              <a:ext cx="19700" cy="10650"/>
            </a:xfrm>
            <a:custGeom>
              <a:avLst/>
              <a:gdLst/>
              <a:ahLst/>
              <a:cxnLst/>
              <a:rect l="l" t="t" r="r" b="b"/>
              <a:pathLst>
                <a:path w="788" h="426" extrusionOk="0">
                  <a:moveTo>
                    <a:pt x="0" y="1"/>
                  </a:moveTo>
                  <a:lnTo>
                    <a:pt x="0" y="1"/>
                  </a:lnTo>
                  <a:cubicBezTo>
                    <a:pt x="63" y="122"/>
                    <a:pt x="63" y="184"/>
                    <a:pt x="184" y="305"/>
                  </a:cubicBezTo>
                  <a:cubicBezTo>
                    <a:pt x="242" y="363"/>
                    <a:pt x="362" y="426"/>
                    <a:pt x="483" y="426"/>
                  </a:cubicBezTo>
                  <a:cubicBezTo>
                    <a:pt x="604" y="426"/>
                    <a:pt x="724" y="363"/>
                    <a:pt x="787" y="305"/>
                  </a:cubicBezTo>
                  <a:cubicBezTo>
                    <a:pt x="546" y="184"/>
                    <a:pt x="304" y="122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9"/>
            <p:cNvSpPr/>
            <p:nvPr/>
          </p:nvSpPr>
          <p:spPr>
            <a:xfrm>
              <a:off x="285950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9"/>
            <p:cNvSpPr/>
            <p:nvPr/>
          </p:nvSpPr>
          <p:spPr>
            <a:xfrm>
              <a:off x="285950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9"/>
            <p:cNvSpPr/>
            <p:nvPr/>
          </p:nvSpPr>
          <p:spPr>
            <a:xfrm>
              <a:off x="285950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9"/>
            <p:cNvSpPr/>
            <p:nvPr/>
          </p:nvSpPr>
          <p:spPr>
            <a:xfrm>
              <a:off x="285950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9"/>
            <p:cNvSpPr/>
            <p:nvPr/>
          </p:nvSpPr>
          <p:spPr>
            <a:xfrm>
              <a:off x="285950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9"/>
            <p:cNvSpPr/>
            <p:nvPr/>
          </p:nvSpPr>
          <p:spPr>
            <a:xfrm>
              <a:off x="285950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9"/>
            <p:cNvSpPr/>
            <p:nvPr/>
          </p:nvSpPr>
          <p:spPr>
            <a:xfrm>
              <a:off x="285950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9"/>
            <p:cNvSpPr/>
            <p:nvPr/>
          </p:nvSpPr>
          <p:spPr>
            <a:xfrm>
              <a:off x="28595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9"/>
            <p:cNvSpPr/>
            <p:nvPr/>
          </p:nvSpPr>
          <p:spPr>
            <a:xfrm>
              <a:off x="28595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9"/>
            <p:cNvSpPr/>
            <p:nvPr/>
          </p:nvSpPr>
          <p:spPr>
            <a:xfrm>
              <a:off x="28595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9"/>
            <p:cNvSpPr/>
            <p:nvPr/>
          </p:nvSpPr>
          <p:spPr>
            <a:xfrm>
              <a:off x="28595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9"/>
            <p:cNvSpPr/>
            <p:nvPr/>
          </p:nvSpPr>
          <p:spPr>
            <a:xfrm>
              <a:off x="28595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03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9"/>
            <p:cNvSpPr/>
            <p:nvPr/>
          </p:nvSpPr>
          <p:spPr>
            <a:xfrm>
              <a:off x="2859500" y="775075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242" y="0"/>
                  </a:moveTo>
                  <a:cubicBezTo>
                    <a:pt x="121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362"/>
                    <a:pt x="903" y="304"/>
                    <a:pt x="845" y="242"/>
                  </a:cubicBezTo>
                  <a:cubicBezTo>
                    <a:pt x="662" y="121"/>
                    <a:pt x="483" y="63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9"/>
            <p:cNvSpPr/>
            <p:nvPr/>
          </p:nvSpPr>
          <p:spPr>
            <a:xfrm>
              <a:off x="28172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9"/>
            <p:cNvSpPr/>
            <p:nvPr/>
          </p:nvSpPr>
          <p:spPr>
            <a:xfrm>
              <a:off x="28172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9"/>
            <p:cNvSpPr/>
            <p:nvPr/>
          </p:nvSpPr>
          <p:spPr>
            <a:xfrm>
              <a:off x="28172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9"/>
            <p:cNvSpPr/>
            <p:nvPr/>
          </p:nvSpPr>
          <p:spPr>
            <a:xfrm>
              <a:off x="28172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9"/>
            <p:cNvSpPr/>
            <p:nvPr/>
          </p:nvSpPr>
          <p:spPr>
            <a:xfrm>
              <a:off x="28172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9"/>
            <p:cNvSpPr/>
            <p:nvPr/>
          </p:nvSpPr>
          <p:spPr>
            <a:xfrm>
              <a:off x="28172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9"/>
            <p:cNvSpPr/>
            <p:nvPr/>
          </p:nvSpPr>
          <p:spPr>
            <a:xfrm>
              <a:off x="28172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9"/>
            <p:cNvSpPr/>
            <p:nvPr/>
          </p:nvSpPr>
          <p:spPr>
            <a:xfrm>
              <a:off x="28172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9"/>
            <p:cNvSpPr/>
            <p:nvPr/>
          </p:nvSpPr>
          <p:spPr>
            <a:xfrm>
              <a:off x="28172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8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9"/>
            <p:cNvSpPr/>
            <p:nvPr/>
          </p:nvSpPr>
          <p:spPr>
            <a:xfrm>
              <a:off x="28172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9"/>
            <p:cNvSpPr/>
            <p:nvPr/>
          </p:nvSpPr>
          <p:spPr>
            <a:xfrm>
              <a:off x="28172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9"/>
            <p:cNvSpPr/>
            <p:nvPr/>
          </p:nvSpPr>
          <p:spPr>
            <a:xfrm>
              <a:off x="28172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9"/>
            <p:cNvSpPr/>
            <p:nvPr/>
          </p:nvSpPr>
          <p:spPr>
            <a:xfrm>
              <a:off x="28172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9"/>
            <p:cNvSpPr/>
            <p:nvPr/>
          </p:nvSpPr>
          <p:spPr>
            <a:xfrm>
              <a:off x="27765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9"/>
            <p:cNvSpPr/>
            <p:nvPr/>
          </p:nvSpPr>
          <p:spPr>
            <a:xfrm>
              <a:off x="27765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9"/>
            <p:cNvSpPr/>
            <p:nvPr/>
          </p:nvSpPr>
          <p:spPr>
            <a:xfrm>
              <a:off x="27765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9"/>
            <p:cNvSpPr/>
            <p:nvPr/>
          </p:nvSpPr>
          <p:spPr>
            <a:xfrm>
              <a:off x="27765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9"/>
            <p:cNvSpPr/>
            <p:nvPr/>
          </p:nvSpPr>
          <p:spPr>
            <a:xfrm>
              <a:off x="27765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9"/>
            <p:cNvSpPr/>
            <p:nvPr/>
          </p:nvSpPr>
          <p:spPr>
            <a:xfrm>
              <a:off x="27765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9"/>
            <p:cNvSpPr/>
            <p:nvPr/>
          </p:nvSpPr>
          <p:spPr>
            <a:xfrm>
              <a:off x="27765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9"/>
            <p:cNvSpPr/>
            <p:nvPr/>
          </p:nvSpPr>
          <p:spPr>
            <a:xfrm>
              <a:off x="27765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9"/>
            <p:cNvSpPr/>
            <p:nvPr/>
          </p:nvSpPr>
          <p:spPr>
            <a:xfrm>
              <a:off x="27765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9"/>
            <p:cNvSpPr/>
            <p:nvPr/>
          </p:nvSpPr>
          <p:spPr>
            <a:xfrm>
              <a:off x="27765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9"/>
            <p:cNvSpPr/>
            <p:nvPr/>
          </p:nvSpPr>
          <p:spPr>
            <a:xfrm>
              <a:off x="27765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9"/>
            <p:cNvSpPr/>
            <p:nvPr/>
          </p:nvSpPr>
          <p:spPr>
            <a:xfrm>
              <a:off x="27765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9"/>
            <p:cNvSpPr/>
            <p:nvPr/>
          </p:nvSpPr>
          <p:spPr>
            <a:xfrm>
              <a:off x="27765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9"/>
            <p:cNvSpPr/>
            <p:nvPr/>
          </p:nvSpPr>
          <p:spPr>
            <a:xfrm>
              <a:off x="2778050" y="752500"/>
              <a:ext cx="16575" cy="5100"/>
            </a:xfrm>
            <a:custGeom>
              <a:avLst/>
              <a:gdLst/>
              <a:ahLst/>
              <a:cxnLst/>
              <a:rect l="l" t="t" r="r" b="b"/>
              <a:pathLst>
                <a:path w="663" h="204" extrusionOk="0">
                  <a:moveTo>
                    <a:pt x="1" y="1"/>
                  </a:moveTo>
                  <a:cubicBezTo>
                    <a:pt x="1" y="1"/>
                    <a:pt x="1" y="59"/>
                    <a:pt x="59" y="59"/>
                  </a:cubicBezTo>
                  <a:cubicBezTo>
                    <a:pt x="147" y="147"/>
                    <a:pt x="235" y="204"/>
                    <a:pt x="323" y="204"/>
                  </a:cubicBezTo>
                  <a:cubicBezTo>
                    <a:pt x="356" y="204"/>
                    <a:pt x="388" y="196"/>
                    <a:pt x="421" y="179"/>
                  </a:cubicBezTo>
                  <a:cubicBezTo>
                    <a:pt x="484" y="179"/>
                    <a:pt x="541" y="179"/>
                    <a:pt x="662" y="121"/>
                  </a:cubicBezTo>
                  <a:cubicBezTo>
                    <a:pt x="421" y="59"/>
                    <a:pt x="179" y="1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9"/>
            <p:cNvSpPr/>
            <p:nvPr/>
          </p:nvSpPr>
          <p:spPr>
            <a:xfrm>
              <a:off x="2734250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9"/>
            <p:cNvSpPr/>
            <p:nvPr/>
          </p:nvSpPr>
          <p:spPr>
            <a:xfrm>
              <a:off x="2734250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9"/>
            <p:cNvSpPr/>
            <p:nvPr/>
          </p:nvSpPr>
          <p:spPr>
            <a:xfrm>
              <a:off x="2734250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9"/>
            <p:cNvSpPr/>
            <p:nvPr/>
          </p:nvSpPr>
          <p:spPr>
            <a:xfrm>
              <a:off x="2734250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9"/>
            <p:cNvSpPr/>
            <p:nvPr/>
          </p:nvSpPr>
          <p:spPr>
            <a:xfrm>
              <a:off x="2734250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9"/>
            <p:cNvSpPr/>
            <p:nvPr/>
          </p:nvSpPr>
          <p:spPr>
            <a:xfrm>
              <a:off x="2734250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9"/>
            <p:cNvSpPr/>
            <p:nvPr/>
          </p:nvSpPr>
          <p:spPr>
            <a:xfrm>
              <a:off x="2734250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9"/>
            <p:cNvSpPr/>
            <p:nvPr/>
          </p:nvSpPr>
          <p:spPr>
            <a:xfrm>
              <a:off x="273425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9"/>
            <p:cNvSpPr/>
            <p:nvPr/>
          </p:nvSpPr>
          <p:spPr>
            <a:xfrm>
              <a:off x="273425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9"/>
            <p:cNvSpPr/>
            <p:nvPr/>
          </p:nvSpPr>
          <p:spPr>
            <a:xfrm>
              <a:off x="273425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9"/>
            <p:cNvSpPr/>
            <p:nvPr/>
          </p:nvSpPr>
          <p:spPr>
            <a:xfrm>
              <a:off x="273425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9"/>
            <p:cNvSpPr/>
            <p:nvPr/>
          </p:nvSpPr>
          <p:spPr>
            <a:xfrm>
              <a:off x="273425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9"/>
            <p:cNvSpPr/>
            <p:nvPr/>
          </p:nvSpPr>
          <p:spPr>
            <a:xfrm>
              <a:off x="273425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9"/>
            <p:cNvSpPr/>
            <p:nvPr/>
          </p:nvSpPr>
          <p:spPr>
            <a:xfrm>
              <a:off x="2734250" y="743450"/>
              <a:ext cx="24175" cy="14150"/>
            </a:xfrm>
            <a:custGeom>
              <a:avLst/>
              <a:gdLst/>
              <a:ahLst/>
              <a:cxnLst/>
              <a:rect l="l" t="t" r="r" b="b"/>
              <a:pathLst>
                <a:path w="967" h="566" extrusionOk="0">
                  <a:moveTo>
                    <a:pt x="1" y="1"/>
                  </a:moveTo>
                  <a:lnTo>
                    <a:pt x="1" y="121"/>
                  </a:lnTo>
                  <a:cubicBezTo>
                    <a:pt x="1" y="242"/>
                    <a:pt x="64" y="363"/>
                    <a:pt x="122" y="421"/>
                  </a:cubicBezTo>
                  <a:cubicBezTo>
                    <a:pt x="210" y="509"/>
                    <a:pt x="298" y="566"/>
                    <a:pt x="386" y="566"/>
                  </a:cubicBezTo>
                  <a:cubicBezTo>
                    <a:pt x="418" y="566"/>
                    <a:pt x="451" y="558"/>
                    <a:pt x="484" y="541"/>
                  </a:cubicBezTo>
                  <a:cubicBezTo>
                    <a:pt x="725" y="541"/>
                    <a:pt x="908" y="363"/>
                    <a:pt x="966" y="179"/>
                  </a:cubicBezTo>
                  <a:cubicBezTo>
                    <a:pt x="604" y="121"/>
                    <a:pt x="305" y="59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9"/>
            <p:cNvSpPr/>
            <p:nvPr/>
          </p:nvSpPr>
          <p:spPr>
            <a:xfrm>
              <a:off x="26920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9"/>
            <p:cNvSpPr/>
            <p:nvPr/>
          </p:nvSpPr>
          <p:spPr>
            <a:xfrm>
              <a:off x="26920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9"/>
            <p:cNvSpPr/>
            <p:nvPr/>
          </p:nvSpPr>
          <p:spPr>
            <a:xfrm>
              <a:off x="26920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9"/>
            <p:cNvSpPr/>
            <p:nvPr/>
          </p:nvSpPr>
          <p:spPr>
            <a:xfrm>
              <a:off x="26920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9"/>
            <p:cNvSpPr/>
            <p:nvPr/>
          </p:nvSpPr>
          <p:spPr>
            <a:xfrm>
              <a:off x="26920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9"/>
            <p:cNvSpPr/>
            <p:nvPr/>
          </p:nvSpPr>
          <p:spPr>
            <a:xfrm>
              <a:off x="26920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9"/>
            <p:cNvSpPr/>
            <p:nvPr/>
          </p:nvSpPr>
          <p:spPr>
            <a:xfrm>
              <a:off x="26920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9"/>
            <p:cNvSpPr/>
            <p:nvPr/>
          </p:nvSpPr>
          <p:spPr>
            <a:xfrm>
              <a:off x="26920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9"/>
            <p:cNvSpPr/>
            <p:nvPr/>
          </p:nvSpPr>
          <p:spPr>
            <a:xfrm>
              <a:off x="26920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9"/>
            <p:cNvSpPr/>
            <p:nvPr/>
          </p:nvSpPr>
          <p:spPr>
            <a:xfrm>
              <a:off x="26920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9"/>
            <p:cNvSpPr/>
            <p:nvPr/>
          </p:nvSpPr>
          <p:spPr>
            <a:xfrm>
              <a:off x="26920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9"/>
            <p:cNvSpPr/>
            <p:nvPr/>
          </p:nvSpPr>
          <p:spPr>
            <a:xfrm>
              <a:off x="26920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9"/>
            <p:cNvSpPr/>
            <p:nvPr/>
          </p:nvSpPr>
          <p:spPr>
            <a:xfrm>
              <a:off x="26920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9"/>
            <p:cNvSpPr/>
            <p:nvPr/>
          </p:nvSpPr>
          <p:spPr>
            <a:xfrm>
              <a:off x="269202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84" y="0"/>
                  </a:moveTo>
                  <a:cubicBezTo>
                    <a:pt x="63" y="121"/>
                    <a:pt x="1" y="242"/>
                    <a:pt x="1" y="362"/>
                  </a:cubicBezTo>
                  <a:cubicBezTo>
                    <a:pt x="1" y="483"/>
                    <a:pt x="63" y="604"/>
                    <a:pt x="184" y="662"/>
                  </a:cubicBezTo>
                  <a:cubicBezTo>
                    <a:pt x="226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87" y="782"/>
                    <a:pt x="966" y="604"/>
                    <a:pt x="966" y="300"/>
                  </a:cubicBezTo>
                  <a:cubicBezTo>
                    <a:pt x="966" y="242"/>
                    <a:pt x="966" y="179"/>
                    <a:pt x="908" y="121"/>
                  </a:cubicBezTo>
                  <a:cubicBezTo>
                    <a:pt x="667" y="58"/>
                    <a:pt x="425" y="58"/>
                    <a:pt x="1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9"/>
            <p:cNvSpPr/>
            <p:nvPr/>
          </p:nvSpPr>
          <p:spPr>
            <a:xfrm>
              <a:off x="26513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9"/>
            <p:cNvSpPr/>
            <p:nvPr/>
          </p:nvSpPr>
          <p:spPr>
            <a:xfrm>
              <a:off x="26513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9"/>
            <p:cNvSpPr/>
            <p:nvPr/>
          </p:nvSpPr>
          <p:spPr>
            <a:xfrm>
              <a:off x="26513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9"/>
            <p:cNvSpPr/>
            <p:nvPr/>
          </p:nvSpPr>
          <p:spPr>
            <a:xfrm>
              <a:off x="26513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9"/>
            <p:cNvSpPr/>
            <p:nvPr/>
          </p:nvSpPr>
          <p:spPr>
            <a:xfrm>
              <a:off x="26513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9"/>
            <p:cNvSpPr/>
            <p:nvPr/>
          </p:nvSpPr>
          <p:spPr>
            <a:xfrm>
              <a:off x="26513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9"/>
            <p:cNvSpPr/>
            <p:nvPr/>
          </p:nvSpPr>
          <p:spPr>
            <a:xfrm>
              <a:off x="26513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9"/>
            <p:cNvSpPr/>
            <p:nvPr/>
          </p:nvSpPr>
          <p:spPr>
            <a:xfrm>
              <a:off x="26513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9"/>
            <p:cNvSpPr/>
            <p:nvPr/>
          </p:nvSpPr>
          <p:spPr>
            <a:xfrm>
              <a:off x="26513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9"/>
            <p:cNvSpPr/>
            <p:nvPr/>
          </p:nvSpPr>
          <p:spPr>
            <a:xfrm>
              <a:off x="26513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9"/>
            <p:cNvSpPr/>
            <p:nvPr/>
          </p:nvSpPr>
          <p:spPr>
            <a:xfrm>
              <a:off x="26513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9"/>
            <p:cNvSpPr/>
            <p:nvPr/>
          </p:nvSpPr>
          <p:spPr>
            <a:xfrm>
              <a:off x="26513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9"/>
            <p:cNvSpPr/>
            <p:nvPr/>
          </p:nvSpPr>
          <p:spPr>
            <a:xfrm>
              <a:off x="26513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9"/>
            <p:cNvSpPr/>
            <p:nvPr/>
          </p:nvSpPr>
          <p:spPr>
            <a:xfrm>
              <a:off x="26513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9"/>
            <p:cNvSpPr/>
            <p:nvPr/>
          </p:nvSpPr>
          <p:spPr>
            <a:xfrm>
              <a:off x="26091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9"/>
            <p:cNvSpPr/>
            <p:nvPr/>
          </p:nvSpPr>
          <p:spPr>
            <a:xfrm>
              <a:off x="26091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9"/>
            <p:cNvSpPr/>
            <p:nvPr/>
          </p:nvSpPr>
          <p:spPr>
            <a:xfrm>
              <a:off x="26091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9"/>
            <p:cNvSpPr/>
            <p:nvPr/>
          </p:nvSpPr>
          <p:spPr>
            <a:xfrm>
              <a:off x="26091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9"/>
            <p:cNvSpPr/>
            <p:nvPr/>
          </p:nvSpPr>
          <p:spPr>
            <a:xfrm>
              <a:off x="26091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9"/>
            <p:cNvSpPr/>
            <p:nvPr/>
          </p:nvSpPr>
          <p:spPr>
            <a:xfrm>
              <a:off x="26091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9"/>
            <p:cNvSpPr/>
            <p:nvPr/>
          </p:nvSpPr>
          <p:spPr>
            <a:xfrm>
              <a:off x="26091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9"/>
            <p:cNvSpPr/>
            <p:nvPr/>
          </p:nvSpPr>
          <p:spPr>
            <a:xfrm>
              <a:off x="26091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9"/>
            <p:cNvSpPr/>
            <p:nvPr/>
          </p:nvSpPr>
          <p:spPr>
            <a:xfrm>
              <a:off x="26091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9"/>
            <p:cNvSpPr/>
            <p:nvPr/>
          </p:nvSpPr>
          <p:spPr>
            <a:xfrm>
              <a:off x="26091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9"/>
            <p:cNvSpPr/>
            <p:nvPr/>
          </p:nvSpPr>
          <p:spPr>
            <a:xfrm>
              <a:off x="26091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9"/>
            <p:cNvSpPr/>
            <p:nvPr/>
          </p:nvSpPr>
          <p:spPr>
            <a:xfrm>
              <a:off x="26091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9"/>
            <p:cNvSpPr/>
            <p:nvPr/>
          </p:nvSpPr>
          <p:spPr>
            <a:xfrm>
              <a:off x="26091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9"/>
            <p:cNvSpPr/>
            <p:nvPr/>
          </p:nvSpPr>
          <p:spPr>
            <a:xfrm>
              <a:off x="26091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9"/>
            <p:cNvSpPr/>
            <p:nvPr/>
          </p:nvSpPr>
          <p:spPr>
            <a:xfrm>
              <a:off x="256835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9"/>
            <p:cNvSpPr/>
            <p:nvPr/>
          </p:nvSpPr>
          <p:spPr>
            <a:xfrm>
              <a:off x="256835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9"/>
            <p:cNvSpPr/>
            <p:nvPr/>
          </p:nvSpPr>
          <p:spPr>
            <a:xfrm>
              <a:off x="256835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9"/>
            <p:cNvSpPr/>
            <p:nvPr/>
          </p:nvSpPr>
          <p:spPr>
            <a:xfrm>
              <a:off x="256835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9"/>
            <p:cNvSpPr/>
            <p:nvPr/>
          </p:nvSpPr>
          <p:spPr>
            <a:xfrm>
              <a:off x="256835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9"/>
            <p:cNvSpPr/>
            <p:nvPr/>
          </p:nvSpPr>
          <p:spPr>
            <a:xfrm>
              <a:off x="256835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9"/>
            <p:cNvSpPr/>
            <p:nvPr/>
          </p:nvSpPr>
          <p:spPr>
            <a:xfrm>
              <a:off x="256835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9"/>
            <p:cNvSpPr/>
            <p:nvPr/>
          </p:nvSpPr>
          <p:spPr>
            <a:xfrm>
              <a:off x="256835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9"/>
            <p:cNvSpPr/>
            <p:nvPr/>
          </p:nvSpPr>
          <p:spPr>
            <a:xfrm>
              <a:off x="256835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9"/>
            <p:cNvSpPr/>
            <p:nvPr/>
          </p:nvSpPr>
          <p:spPr>
            <a:xfrm>
              <a:off x="256835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9"/>
            <p:cNvSpPr/>
            <p:nvPr/>
          </p:nvSpPr>
          <p:spPr>
            <a:xfrm>
              <a:off x="256835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9"/>
            <p:cNvSpPr/>
            <p:nvPr/>
          </p:nvSpPr>
          <p:spPr>
            <a:xfrm>
              <a:off x="256835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3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9"/>
            <p:cNvSpPr/>
            <p:nvPr/>
          </p:nvSpPr>
          <p:spPr>
            <a:xfrm>
              <a:off x="256835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9"/>
            <p:cNvSpPr/>
            <p:nvPr/>
          </p:nvSpPr>
          <p:spPr>
            <a:xfrm>
              <a:off x="256835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9"/>
            <p:cNvSpPr/>
            <p:nvPr/>
          </p:nvSpPr>
          <p:spPr>
            <a:xfrm>
              <a:off x="25261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9"/>
            <p:cNvSpPr/>
            <p:nvPr/>
          </p:nvSpPr>
          <p:spPr>
            <a:xfrm>
              <a:off x="25261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9"/>
            <p:cNvSpPr/>
            <p:nvPr/>
          </p:nvSpPr>
          <p:spPr>
            <a:xfrm>
              <a:off x="25261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9"/>
            <p:cNvSpPr/>
            <p:nvPr/>
          </p:nvSpPr>
          <p:spPr>
            <a:xfrm>
              <a:off x="25261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9"/>
            <p:cNvSpPr/>
            <p:nvPr/>
          </p:nvSpPr>
          <p:spPr>
            <a:xfrm>
              <a:off x="25261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9"/>
            <p:cNvSpPr/>
            <p:nvPr/>
          </p:nvSpPr>
          <p:spPr>
            <a:xfrm>
              <a:off x="25261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9"/>
            <p:cNvSpPr/>
            <p:nvPr/>
          </p:nvSpPr>
          <p:spPr>
            <a:xfrm>
              <a:off x="25261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9"/>
            <p:cNvSpPr/>
            <p:nvPr/>
          </p:nvSpPr>
          <p:spPr>
            <a:xfrm>
              <a:off x="25261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9"/>
            <p:cNvSpPr/>
            <p:nvPr/>
          </p:nvSpPr>
          <p:spPr>
            <a:xfrm>
              <a:off x="25261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9"/>
            <p:cNvSpPr/>
            <p:nvPr/>
          </p:nvSpPr>
          <p:spPr>
            <a:xfrm>
              <a:off x="25261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9"/>
            <p:cNvSpPr/>
            <p:nvPr/>
          </p:nvSpPr>
          <p:spPr>
            <a:xfrm>
              <a:off x="25261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9"/>
            <p:cNvSpPr/>
            <p:nvPr/>
          </p:nvSpPr>
          <p:spPr>
            <a:xfrm>
              <a:off x="25261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9"/>
            <p:cNvSpPr/>
            <p:nvPr/>
          </p:nvSpPr>
          <p:spPr>
            <a:xfrm>
              <a:off x="25261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9"/>
            <p:cNvSpPr/>
            <p:nvPr/>
          </p:nvSpPr>
          <p:spPr>
            <a:xfrm>
              <a:off x="25261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9"/>
            <p:cNvSpPr/>
            <p:nvPr/>
          </p:nvSpPr>
          <p:spPr>
            <a:xfrm>
              <a:off x="24838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9"/>
            <p:cNvSpPr/>
            <p:nvPr/>
          </p:nvSpPr>
          <p:spPr>
            <a:xfrm>
              <a:off x="24838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9"/>
            <p:cNvSpPr/>
            <p:nvPr/>
          </p:nvSpPr>
          <p:spPr>
            <a:xfrm>
              <a:off x="24838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9"/>
            <p:cNvSpPr/>
            <p:nvPr/>
          </p:nvSpPr>
          <p:spPr>
            <a:xfrm>
              <a:off x="24838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9"/>
            <p:cNvSpPr/>
            <p:nvPr/>
          </p:nvSpPr>
          <p:spPr>
            <a:xfrm>
              <a:off x="24838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9"/>
            <p:cNvSpPr/>
            <p:nvPr/>
          </p:nvSpPr>
          <p:spPr>
            <a:xfrm>
              <a:off x="24838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9"/>
            <p:cNvSpPr/>
            <p:nvPr/>
          </p:nvSpPr>
          <p:spPr>
            <a:xfrm>
              <a:off x="24838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9"/>
            <p:cNvSpPr/>
            <p:nvPr/>
          </p:nvSpPr>
          <p:spPr>
            <a:xfrm>
              <a:off x="24838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9"/>
            <p:cNvSpPr/>
            <p:nvPr/>
          </p:nvSpPr>
          <p:spPr>
            <a:xfrm>
              <a:off x="24838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9"/>
            <p:cNvSpPr/>
            <p:nvPr/>
          </p:nvSpPr>
          <p:spPr>
            <a:xfrm>
              <a:off x="24838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9"/>
            <p:cNvSpPr/>
            <p:nvPr/>
          </p:nvSpPr>
          <p:spPr>
            <a:xfrm>
              <a:off x="24838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9"/>
            <p:cNvSpPr/>
            <p:nvPr/>
          </p:nvSpPr>
          <p:spPr>
            <a:xfrm>
              <a:off x="24838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9"/>
            <p:cNvSpPr/>
            <p:nvPr/>
          </p:nvSpPr>
          <p:spPr>
            <a:xfrm>
              <a:off x="24838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9"/>
            <p:cNvSpPr/>
            <p:nvPr/>
          </p:nvSpPr>
          <p:spPr>
            <a:xfrm>
              <a:off x="24838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9"/>
            <p:cNvSpPr/>
            <p:nvPr/>
          </p:nvSpPr>
          <p:spPr>
            <a:xfrm>
              <a:off x="244322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9"/>
            <p:cNvSpPr/>
            <p:nvPr/>
          </p:nvSpPr>
          <p:spPr>
            <a:xfrm>
              <a:off x="244322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9"/>
            <p:cNvSpPr/>
            <p:nvPr/>
          </p:nvSpPr>
          <p:spPr>
            <a:xfrm>
              <a:off x="244322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9"/>
            <p:cNvSpPr/>
            <p:nvPr/>
          </p:nvSpPr>
          <p:spPr>
            <a:xfrm>
              <a:off x="244322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9"/>
            <p:cNvSpPr/>
            <p:nvPr/>
          </p:nvSpPr>
          <p:spPr>
            <a:xfrm>
              <a:off x="244322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9"/>
            <p:cNvSpPr/>
            <p:nvPr/>
          </p:nvSpPr>
          <p:spPr>
            <a:xfrm>
              <a:off x="24432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9"/>
            <p:cNvSpPr/>
            <p:nvPr/>
          </p:nvSpPr>
          <p:spPr>
            <a:xfrm>
              <a:off x="24432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9"/>
            <p:cNvSpPr/>
            <p:nvPr/>
          </p:nvSpPr>
          <p:spPr>
            <a:xfrm>
              <a:off x="24432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9"/>
            <p:cNvSpPr/>
            <p:nvPr/>
          </p:nvSpPr>
          <p:spPr>
            <a:xfrm>
              <a:off x="24432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9"/>
            <p:cNvSpPr/>
            <p:nvPr/>
          </p:nvSpPr>
          <p:spPr>
            <a:xfrm>
              <a:off x="24432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9"/>
            <p:cNvSpPr/>
            <p:nvPr/>
          </p:nvSpPr>
          <p:spPr>
            <a:xfrm>
              <a:off x="24432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9"/>
            <p:cNvSpPr/>
            <p:nvPr/>
          </p:nvSpPr>
          <p:spPr>
            <a:xfrm>
              <a:off x="24432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9"/>
            <p:cNvSpPr/>
            <p:nvPr/>
          </p:nvSpPr>
          <p:spPr>
            <a:xfrm>
              <a:off x="24432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9"/>
            <p:cNvSpPr/>
            <p:nvPr/>
          </p:nvSpPr>
          <p:spPr>
            <a:xfrm>
              <a:off x="24432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9"/>
            <p:cNvSpPr/>
            <p:nvPr/>
          </p:nvSpPr>
          <p:spPr>
            <a:xfrm>
              <a:off x="240097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9"/>
            <p:cNvSpPr/>
            <p:nvPr/>
          </p:nvSpPr>
          <p:spPr>
            <a:xfrm>
              <a:off x="240097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9"/>
            <p:cNvSpPr/>
            <p:nvPr/>
          </p:nvSpPr>
          <p:spPr>
            <a:xfrm>
              <a:off x="240097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9"/>
            <p:cNvSpPr/>
            <p:nvPr/>
          </p:nvSpPr>
          <p:spPr>
            <a:xfrm>
              <a:off x="240097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9"/>
            <p:cNvSpPr/>
            <p:nvPr/>
          </p:nvSpPr>
          <p:spPr>
            <a:xfrm>
              <a:off x="240097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9"/>
            <p:cNvSpPr/>
            <p:nvPr/>
          </p:nvSpPr>
          <p:spPr>
            <a:xfrm>
              <a:off x="240097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9"/>
            <p:cNvSpPr/>
            <p:nvPr/>
          </p:nvSpPr>
          <p:spPr>
            <a:xfrm>
              <a:off x="24009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9"/>
            <p:cNvSpPr/>
            <p:nvPr/>
          </p:nvSpPr>
          <p:spPr>
            <a:xfrm>
              <a:off x="24009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9"/>
            <p:cNvSpPr/>
            <p:nvPr/>
          </p:nvSpPr>
          <p:spPr>
            <a:xfrm>
              <a:off x="24009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9"/>
            <p:cNvSpPr/>
            <p:nvPr/>
          </p:nvSpPr>
          <p:spPr>
            <a:xfrm>
              <a:off x="24009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9"/>
            <p:cNvSpPr/>
            <p:nvPr/>
          </p:nvSpPr>
          <p:spPr>
            <a:xfrm>
              <a:off x="24009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9"/>
            <p:cNvSpPr/>
            <p:nvPr/>
          </p:nvSpPr>
          <p:spPr>
            <a:xfrm>
              <a:off x="24009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9"/>
            <p:cNvSpPr/>
            <p:nvPr/>
          </p:nvSpPr>
          <p:spPr>
            <a:xfrm>
              <a:off x="24009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9"/>
            <p:cNvSpPr/>
            <p:nvPr/>
          </p:nvSpPr>
          <p:spPr>
            <a:xfrm>
              <a:off x="24009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9"/>
            <p:cNvSpPr/>
            <p:nvPr/>
          </p:nvSpPr>
          <p:spPr>
            <a:xfrm>
              <a:off x="2360200" y="12547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9"/>
            <p:cNvSpPr/>
            <p:nvPr/>
          </p:nvSpPr>
          <p:spPr>
            <a:xfrm>
              <a:off x="2360200" y="121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9"/>
            <p:cNvSpPr/>
            <p:nvPr/>
          </p:nvSpPr>
          <p:spPr>
            <a:xfrm>
              <a:off x="2360200" y="117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9"/>
            <p:cNvSpPr/>
            <p:nvPr/>
          </p:nvSpPr>
          <p:spPr>
            <a:xfrm>
              <a:off x="2360200" y="1134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9"/>
            <p:cNvSpPr/>
            <p:nvPr/>
          </p:nvSpPr>
          <p:spPr>
            <a:xfrm>
              <a:off x="2360200" y="10948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9"/>
            <p:cNvSpPr/>
            <p:nvPr/>
          </p:nvSpPr>
          <p:spPr>
            <a:xfrm>
              <a:off x="2360200" y="105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9"/>
            <p:cNvSpPr/>
            <p:nvPr/>
          </p:nvSpPr>
          <p:spPr>
            <a:xfrm>
              <a:off x="2360200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9"/>
            <p:cNvSpPr/>
            <p:nvPr/>
          </p:nvSpPr>
          <p:spPr>
            <a:xfrm>
              <a:off x="2360200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9"/>
            <p:cNvSpPr/>
            <p:nvPr/>
          </p:nvSpPr>
          <p:spPr>
            <a:xfrm>
              <a:off x="2360200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9"/>
            <p:cNvSpPr/>
            <p:nvPr/>
          </p:nvSpPr>
          <p:spPr>
            <a:xfrm>
              <a:off x="2360200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9"/>
            <p:cNvSpPr/>
            <p:nvPr/>
          </p:nvSpPr>
          <p:spPr>
            <a:xfrm>
              <a:off x="2360200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9"/>
            <p:cNvSpPr/>
            <p:nvPr/>
          </p:nvSpPr>
          <p:spPr>
            <a:xfrm>
              <a:off x="2360200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9"/>
            <p:cNvSpPr/>
            <p:nvPr/>
          </p:nvSpPr>
          <p:spPr>
            <a:xfrm>
              <a:off x="2360200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9"/>
            <p:cNvSpPr/>
            <p:nvPr/>
          </p:nvSpPr>
          <p:spPr>
            <a:xfrm>
              <a:off x="2360200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9"/>
            <p:cNvSpPr/>
            <p:nvPr/>
          </p:nvSpPr>
          <p:spPr>
            <a:xfrm>
              <a:off x="2317975" y="12547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9"/>
            <p:cNvSpPr/>
            <p:nvPr/>
          </p:nvSpPr>
          <p:spPr>
            <a:xfrm>
              <a:off x="2317975" y="121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9"/>
            <p:cNvSpPr/>
            <p:nvPr/>
          </p:nvSpPr>
          <p:spPr>
            <a:xfrm>
              <a:off x="23179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9"/>
            <p:cNvSpPr/>
            <p:nvPr/>
          </p:nvSpPr>
          <p:spPr>
            <a:xfrm>
              <a:off x="23179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9"/>
            <p:cNvSpPr/>
            <p:nvPr/>
          </p:nvSpPr>
          <p:spPr>
            <a:xfrm>
              <a:off x="23179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9"/>
            <p:cNvSpPr/>
            <p:nvPr/>
          </p:nvSpPr>
          <p:spPr>
            <a:xfrm>
              <a:off x="23179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9"/>
            <p:cNvSpPr/>
            <p:nvPr/>
          </p:nvSpPr>
          <p:spPr>
            <a:xfrm>
              <a:off x="23179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9"/>
            <p:cNvSpPr/>
            <p:nvPr/>
          </p:nvSpPr>
          <p:spPr>
            <a:xfrm>
              <a:off x="23179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9"/>
            <p:cNvSpPr/>
            <p:nvPr/>
          </p:nvSpPr>
          <p:spPr>
            <a:xfrm>
              <a:off x="23179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9"/>
            <p:cNvSpPr/>
            <p:nvPr/>
          </p:nvSpPr>
          <p:spPr>
            <a:xfrm>
              <a:off x="23179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9"/>
            <p:cNvSpPr/>
            <p:nvPr/>
          </p:nvSpPr>
          <p:spPr>
            <a:xfrm>
              <a:off x="23179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9"/>
            <p:cNvSpPr/>
            <p:nvPr/>
          </p:nvSpPr>
          <p:spPr>
            <a:xfrm>
              <a:off x="23179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9"/>
            <p:cNvSpPr/>
            <p:nvPr/>
          </p:nvSpPr>
          <p:spPr>
            <a:xfrm>
              <a:off x="23179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9"/>
            <p:cNvSpPr/>
            <p:nvPr/>
          </p:nvSpPr>
          <p:spPr>
            <a:xfrm>
              <a:off x="23179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9"/>
            <p:cNvSpPr/>
            <p:nvPr/>
          </p:nvSpPr>
          <p:spPr>
            <a:xfrm>
              <a:off x="2275725" y="12547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9"/>
            <p:cNvSpPr/>
            <p:nvPr/>
          </p:nvSpPr>
          <p:spPr>
            <a:xfrm>
              <a:off x="2275725" y="121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9"/>
            <p:cNvSpPr/>
            <p:nvPr/>
          </p:nvSpPr>
          <p:spPr>
            <a:xfrm>
              <a:off x="2275725" y="117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9"/>
            <p:cNvSpPr/>
            <p:nvPr/>
          </p:nvSpPr>
          <p:spPr>
            <a:xfrm>
              <a:off x="2275725" y="1134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9"/>
            <p:cNvSpPr/>
            <p:nvPr/>
          </p:nvSpPr>
          <p:spPr>
            <a:xfrm>
              <a:off x="2275725" y="10948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9"/>
            <p:cNvSpPr/>
            <p:nvPr/>
          </p:nvSpPr>
          <p:spPr>
            <a:xfrm>
              <a:off x="2275725" y="105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9"/>
            <p:cNvSpPr/>
            <p:nvPr/>
          </p:nvSpPr>
          <p:spPr>
            <a:xfrm>
              <a:off x="22757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9"/>
            <p:cNvSpPr/>
            <p:nvPr/>
          </p:nvSpPr>
          <p:spPr>
            <a:xfrm>
              <a:off x="22757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9"/>
            <p:cNvSpPr/>
            <p:nvPr/>
          </p:nvSpPr>
          <p:spPr>
            <a:xfrm>
              <a:off x="22757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9"/>
            <p:cNvSpPr/>
            <p:nvPr/>
          </p:nvSpPr>
          <p:spPr>
            <a:xfrm>
              <a:off x="22757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9"/>
            <p:cNvSpPr/>
            <p:nvPr/>
          </p:nvSpPr>
          <p:spPr>
            <a:xfrm>
              <a:off x="22757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9"/>
            <p:cNvSpPr/>
            <p:nvPr/>
          </p:nvSpPr>
          <p:spPr>
            <a:xfrm>
              <a:off x="22757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9"/>
            <p:cNvSpPr/>
            <p:nvPr/>
          </p:nvSpPr>
          <p:spPr>
            <a:xfrm>
              <a:off x="22757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9"/>
            <p:cNvSpPr/>
            <p:nvPr/>
          </p:nvSpPr>
          <p:spPr>
            <a:xfrm>
              <a:off x="22757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667" y="1"/>
                  </a:moveTo>
                  <a:cubicBezTo>
                    <a:pt x="546" y="59"/>
                    <a:pt x="426" y="59"/>
                    <a:pt x="305" y="59"/>
                  </a:cubicBezTo>
                  <a:cubicBezTo>
                    <a:pt x="122" y="121"/>
                    <a:pt x="1" y="300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88" y="903"/>
                    <a:pt x="966" y="725"/>
                    <a:pt x="966" y="421"/>
                  </a:cubicBezTo>
                  <a:cubicBezTo>
                    <a:pt x="966" y="242"/>
                    <a:pt x="846" y="121"/>
                    <a:pt x="66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9"/>
            <p:cNvSpPr/>
            <p:nvPr/>
          </p:nvSpPr>
          <p:spPr>
            <a:xfrm>
              <a:off x="2256200" y="1259300"/>
              <a:ext cx="3025" cy="12075"/>
            </a:xfrm>
            <a:custGeom>
              <a:avLst/>
              <a:gdLst/>
              <a:ahLst/>
              <a:cxnLst/>
              <a:rect l="l" t="t" r="r" b="b"/>
              <a:pathLst>
                <a:path w="121" h="483" extrusionOk="0">
                  <a:moveTo>
                    <a:pt x="0" y="0"/>
                  </a:moveTo>
                  <a:cubicBezTo>
                    <a:pt x="0" y="179"/>
                    <a:pt x="58" y="299"/>
                    <a:pt x="58" y="483"/>
                  </a:cubicBezTo>
                  <a:cubicBezTo>
                    <a:pt x="58" y="420"/>
                    <a:pt x="121" y="362"/>
                    <a:pt x="121" y="299"/>
                  </a:cubicBezTo>
                  <a:cubicBezTo>
                    <a:pt x="121" y="179"/>
                    <a:pt x="58" y="121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9"/>
            <p:cNvSpPr/>
            <p:nvPr/>
          </p:nvSpPr>
          <p:spPr>
            <a:xfrm>
              <a:off x="2244125" y="1214050"/>
              <a:ext cx="15100" cy="22575"/>
            </a:xfrm>
            <a:custGeom>
              <a:avLst/>
              <a:gdLst/>
              <a:ahLst/>
              <a:cxnLst/>
              <a:rect l="l" t="t" r="r" b="b"/>
              <a:pathLst>
                <a:path w="604" h="903" extrusionOk="0">
                  <a:moveTo>
                    <a:pt x="121" y="0"/>
                  </a:moveTo>
                  <a:cubicBezTo>
                    <a:pt x="58" y="0"/>
                    <a:pt x="58" y="58"/>
                    <a:pt x="0" y="58"/>
                  </a:cubicBezTo>
                  <a:cubicBezTo>
                    <a:pt x="121" y="299"/>
                    <a:pt x="242" y="604"/>
                    <a:pt x="300" y="903"/>
                  </a:cubicBezTo>
                  <a:cubicBezTo>
                    <a:pt x="483" y="845"/>
                    <a:pt x="604" y="661"/>
                    <a:pt x="604" y="483"/>
                  </a:cubicBezTo>
                  <a:cubicBezTo>
                    <a:pt x="541" y="242"/>
                    <a:pt x="362" y="0"/>
                    <a:pt x="1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9"/>
            <p:cNvSpPr/>
            <p:nvPr/>
          </p:nvSpPr>
          <p:spPr>
            <a:xfrm>
              <a:off x="2235075" y="117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9"/>
            <p:cNvSpPr/>
            <p:nvPr/>
          </p:nvSpPr>
          <p:spPr>
            <a:xfrm>
              <a:off x="2235075" y="1134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9"/>
            <p:cNvSpPr/>
            <p:nvPr/>
          </p:nvSpPr>
          <p:spPr>
            <a:xfrm>
              <a:off x="2235075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9"/>
            <p:cNvSpPr/>
            <p:nvPr/>
          </p:nvSpPr>
          <p:spPr>
            <a:xfrm>
              <a:off x="223507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9"/>
            <p:cNvSpPr/>
            <p:nvPr/>
          </p:nvSpPr>
          <p:spPr>
            <a:xfrm>
              <a:off x="22350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9"/>
            <p:cNvSpPr/>
            <p:nvPr/>
          </p:nvSpPr>
          <p:spPr>
            <a:xfrm>
              <a:off x="22350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9"/>
            <p:cNvSpPr/>
            <p:nvPr/>
          </p:nvSpPr>
          <p:spPr>
            <a:xfrm>
              <a:off x="22350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9"/>
            <p:cNvSpPr/>
            <p:nvPr/>
          </p:nvSpPr>
          <p:spPr>
            <a:xfrm>
              <a:off x="22350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9"/>
            <p:cNvSpPr/>
            <p:nvPr/>
          </p:nvSpPr>
          <p:spPr>
            <a:xfrm>
              <a:off x="22350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9"/>
            <p:cNvSpPr/>
            <p:nvPr/>
          </p:nvSpPr>
          <p:spPr>
            <a:xfrm>
              <a:off x="22350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9"/>
            <p:cNvSpPr/>
            <p:nvPr/>
          </p:nvSpPr>
          <p:spPr>
            <a:xfrm>
              <a:off x="22350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9"/>
            <p:cNvSpPr/>
            <p:nvPr/>
          </p:nvSpPr>
          <p:spPr>
            <a:xfrm>
              <a:off x="2235075" y="737425"/>
              <a:ext cx="24150" cy="20175"/>
            </a:xfrm>
            <a:custGeom>
              <a:avLst/>
              <a:gdLst/>
              <a:ahLst/>
              <a:cxnLst/>
              <a:rect l="l" t="t" r="r" b="b"/>
              <a:pathLst>
                <a:path w="966" h="807" extrusionOk="0">
                  <a:moveTo>
                    <a:pt x="121" y="0"/>
                  </a:moveTo>
                  <a:cubicBezTo>
                    <a:pt x="58" y="121"/>
                    <a:pt x="0" y="242"/>
                    <a:pt x="0" y="362"/>
                  </a:cubicBezTo>
                  <a:cubicBezTo>
                    <a:pt x="0" y="483"/>
                    <a:pt x="58" y="604"/>
                    <a:pt x="121" y="662"/>
                  </a:cubicBezTo>
                  <a:cubicBezTo>
                    <a:pt x="209" y="750"/>
                    <a:pt x="297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4" y="782"/>
                    <a:pt x="966" y="604"/>
                    <a:pt x="966" y="300"/>
                  </a:cubicBezTo>
                  <a:cubicBezTo>
                    <a:pt x="966" y="179"/>
                    <a:pt x="845" y="58"/>
                    <a:pt x="78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9"/>
            <p:cNvSpPr/>
            <p:nvPr/>
          </p:nvSpPr>
          <p:spPr>
            <a:xfrm>
              <a:off x="2195850" y="1134050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0"/>
                    <a:pt x="59" y="121"/>
                    <a:pt x="1" y="242"/>
                  </a:cubicBezTo>
                  <a:cubicBezTo>
                    <a:pt x="179" y="425"/>
                    <a:pt x="421" y="666"/>
                    <a:pt x="604" y="908"/>
                  </a:cubicBezTo>
                  <a:cubicBezTo>
                    <a:pt x="725" y="845"/>
                    <a:pt x="845" y="666"/>
                    <a:pt x="845" y="483"/>
                  </a:cubicBezTo>
                  <a:cubicBezTo>
                    <a:pt x="845" y="242"/>
                    <a:pt x="604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9"/>
            <p:cNvSpPr/>
            <p:nvPr/>
          </p:nvSpPr>
          <p:spPr>
            <a:xfrm>
              <a:off x="2192850" y="10948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9"/>
            <p:cNvSpPr/>
            <p:nvPr/>
          </p:nvSpPr>
          <p:spPr>
            <a:xfrm>
              <a:off x="2192850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9"/>
            <p:cNvSpPr/>
            <p:nvPr/>
          </p:nvSpPr>
          <p:spPr>
            <a:xfrm>
              <a:off x="21928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9"/>
            <p:cNvSpPr/>
            <p:nvPr/>
          </p:nvSpPr>
          <p:spPr>
            <a:xfrm>
              <a:off x="21928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9"/>
            <p:cNvSpPr/>
            <p:nvPr/>
          </p:nvSpPr>
          <p:spPr>
            <a:xfrm>
              <a:off x="21928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9"/>
            <p:cNvSpPr/>
            <p:nvPr/>
          </p:nvSpPr>
          <p:spPr>
            <a:xfrm>
              <a:off x="21928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9"/>
            <p:cNvSpPr/>
            <p:nvPr/>
          </p:nvSpPr>
          <p:spPr>
            <a:xfrm>
              <a:off x="21928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9"/>
            <p:cNvSpPr/>
            <p:nvPr/>
          </p:nvSpPr>
          <p:spPr>
            <a:xfrm>
              <a:off x="21928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9"/>
            <p:cNvSpPr/>
            <p:nvPr/>
          </p:nvSpPr>
          <p:spPr>
            <a:xfrm>
              <a:off x="21928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9"/>
            <p:cNvSpPr/>
            <p:nvPr/>
          </p:nvSpPr>
          <p:spPr>
            <a:xfrm>
              <a:off x="2192850" y="738875"/>
              <a:ext cx="24150" cy="18725"/>
            </a:xfrm>
            <a:custGeom>
              <a:avLst/>
              <a:gdLst/>
              <a:ahLst/>
              <a:cxnLst/>
              <a:rect l="l" t="t" r="r" b="b"/>
              <a:pathLst>
                <a:path w="966" h="749" extrusionOk="0">
                  <a:moveTo>
                    <a:pt x="121" y="0"/>
                  </a:moveTo>
                  <a:cubicBezTo>
                    <a:pt x="58" y="63"/>
                    <a:pt x="0" y="184"/>
                    <a:pt x="0" y="304"/>
                  </a:cubicBezTo>
                  <a:cubicBezTo>
                    <a:pt x="0" y="425"/>
                    <a:pt x="58" y="546"/>
                    <a:pt x="179" y="604"/>
                  </a:cubicBezTo>
                  <a:cubicBezTo>
                    <a:pt x="225" y="692"/>
                    <a:pt x="301" y="749"/>
                    <a:pt x="386" y="749"/>
                  </a:cubicBezTo>
                  <a:cubicBezTo>
                    <a:pt x="418" y="749"/>
                    <a:pt x="450" y="741"/>
                    <a:pt x="483" y="724"/>
                  </a:cubicBezTo>
                  <a:cubicBezTo>
                    <a:pt x="724" y="724"/>
                    <a:pt x="965" y="546"/>
                    <a:pt x="965" y="242"/>
                  </a:cubicBezTo>
                  <a:cubicBezTo>
                    <a:pt x="965" y="184"/>
                    <a:pt x="903" y="63"/>
                    <a:pt x="84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9"/>
            <p:cNvSpPr/>
            <p:nvPr/>
          </p:nvSpPr>
          <p:spPr>
            <a:xfrm>
              <a:off x="2152050" y="109482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546"/>
                    <a:pt x="483" y="725"/>
                    <a:pt x="667" y="845"/>
                  </a:cubicBezTo>
                  <a:cubicBezTo>
                    <a:pt x="845" y="787"/>
                    <a:pt x="908" y="604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9"/>
            <p:cNvSpPr/>
            <p:nvPr/>
          </p:nvSpPr>
          <p:spPr>
            <a:xfrm>
              <a:off x="2152050" y="105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9"/>
            <p:cNvSpPr/>
            <p:nvPr/>
          </p:nvSpPr>
          <p:spPr>
            <a:xfrm>
              <a:off x="2152050" y="101495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9"/>
            <p:cNvSpPr/>
            <p:nvPr/>
          </p:nvSpPr>
          <p:spPr>
            <a:xfrm>
              <a:off x="2152050" y="974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9"/>
            <p:cNvSpPr/>
            <p:nvPr/>
          </p:nvSpPr>
          <p:spPr>
            <a:xfrm>
              <a:off x="2152050" y="9349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9"/>
            <p:cNvSpPr/>
            <p:nvPr/>
          </p:nvSpPr>
          <p:spPr>
            <a:xfrm>
              <a:off x="2152050" y="89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9"/>
            <p:cNvSpPr/>
            <p:nvPr/>
          </p:nvSpPr>
          <p:spPr>
            <a:xfrm>
              <a:off x="2152050" y="8535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9"/>
            <p:cNvSpPr/>
            <p:nvPr/>
          </p:nvSpPr>
          <p:spPr>
            <a:xfrm>
              <a:off x="2152050" y="8142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5"/>
                    <a:pt x="908" y="483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9"/>
            <p:cNvSpPr/>
            <p:nvPr/>
          </p:nvSpPr>
          <p:spPr>
            <a:xfrm>
              <a:off x="2152050" y="773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9"/>
            <p:cNvSpPr/>
            <p:nvPr/>
          </p:nvSpPr>
          <p:spPr>
            <a:xfrm>
              <a:off x="2152050" y="737425"/>
              <a:ext cx="22725" cy="20175"/>
            </a:xfrm>
            <a:custGeom>
              <a:avLst/>
              <a:gdLst/>
              <a:ahLst/>
              <a:cxnLst/>
              <a:rect l="l" t="t" r="r" b="b"/>
              <a:pathLst>
                <a:path w="909" h="807" extrusionOk="0">
                  <a:moveTo>
                    <a:pt x="121" y="0"/>
                  </a:moveTo>
                  <a:cubicBezTo>
                    <a:pt x="64" y="58"/>
                    <a:pt x="1" y="179"/>
                    <a:pt x="1" y="362"/>
                  </a:cubicBezTo>
                  <a:cubicBezTo>
                    <a:pt x="1" y="483"/>
                    <a:pt x="64" y="604"/>
                    <a:pt x="121" y="662"/>
                  </a:cubicBezTo>
                  <a:cubicBezTo>
                    <a:pt x="210" y="750"/>
                    <a:pt x="298" y="807"/>
                    <a:pt x="386" y="807"/>
                  </a:cubicBezTo>
                  <a:cubicBezTo>
                    <a:pt x="418" y="807"/>
                    <a:pt x="451" y="799"/>
                    <a:pt x="483" y="782"/>
                  </a:cubicBezTo>
                  <a:cubicBezTo>
                    <a:pt x="725" y="782"/>
                    <a:pt x="908" y="604"/>
                    <a:pt x="908" y="300"/>
                  </a:cubicBezTo>
                  <a:cubicBezTo>
                    <a:pt x="908" y="242"/>
                    <a:pt x="908" y="121"/>
                    <a:pt x="78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9"/>
            <p:cNvSpPr/>
            <p:nvPr/>
          </p:nvSpPr>
          <p:spPr>
            <a:xfrm>
              <a:off x="2109825" y="105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9"/>
            <p:cNvSpPr/>
            <p:nvPr/>
          </p:nvSpPr>
          <p:spPr>
            <a:xfrm>
              <a:off x="21098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9"/>
            <p:cNvSpPr/>
            <p:nvPr/>
          </p:nvSpPr>
          <p:spPr>
            <a:xfrm>
              <a:off x="21098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9"/>
            <p:cNvSpPr/>
            <p:nvPr/>
          </p:nvSpPr>
          <p:spPr>
            <a:xfrm>
              <a:off x="21098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9"/>
            <p:cNvSpPr/>
            <p:nvPr/>
          </p:nvSpPr>
          <p:spPr>
            <a:xfrm>
              <a:off x="21098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9"/>
            <p:cNvSpPr/>
            <p:nvPr/>
          </p:nvSpPr>
          <p:spPr>
            <a:xfrm>
              <a:off x="21098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9"/>
            <p:cNvSpPr/>
            <p:nvPr/>
          </p:nvSpPr>
          <p:spPr>
            <a:xfrm>
              <a:off x="21098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9"/>
            <p:cNvSpPr/>
            <p:nvPr/>
          </p:nvSpPr>
          <p:spPr>
            <a:xfrm>
              <a:off x="21098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9"/>
            <p:cNvSpPr/>
            <p:nvPr/>
          </p:nvSpPr>
          <p:spPr>
            <a:xfrm>
              <a:off x="21098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2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300"/>
                    <a:pt x="845" y="121"/>
                    <a:pt x="667" y="59"/>
                  </a:cubicBezTo>
                  <a:cubicBezTo>
                    <a:pt x="546" y="59"/>
                    <a:pt x="483" y="1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9"/>
            <p:cNvSpPr/>
            <p:nvPr/>
          </p:nvSpPr>
          <p:spPr>
            <a:xfrm>
              <a:off x="2067600" y="1054175"/>
              <a:ext cx="24150" cy="19550"/>
            </a:xfrm>
            <a:custGeom>
              <a:avLst/>
              <a:gdLst/>
              <a:ahLst/>
              <a:cxnLst/>
              <a:rect l="l" t="t" r="r" b="b"/>
              <a:pathLst>
                <a:path w="966" h="782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304" y="603"/>
                    <a:pt x="604" y="661"/>
                    <a:pt x="845" y="782"/>
                  </a:cubicBezTo>
                  <a:cubicBezTo>
                    <a:pt x="966" y="661"/>
                    <a:pt x="966" y="603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9"/>
            <p:cNvSpPr/>
            <p:nvPr/>
          </p:nvSpPr>
          <p:spPr>
            <a:xfrm>
              <a:off x="20676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9"/>
            <p:cNvSpPr/>
            <p:nvPr/>
          </p:nvSpPr>
          <p:spPr>
            <a:xfrm>
              <a:off x="20676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9"/>
            <p:cNvSpPr/>
            <p:nvPr/>
          </p:nvSpPr>
          <p:spPr>
            <a:xfrm>
              <a:off x="20676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9"/>
            <p:cNvSpPr/>
            <p:nvPr/>
          </p:nvSpPr>
          <p:spPr>
            <a:xfrm>
              <a:off x="20676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9"/>
            <p:cNvSpPr/>
            <p:nvPr/>
          </p:nvSpPr>
          <p:spPr>
            <a:xfrm>
              <a:off x="20676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9"/>
            <p:cNvSpPr/>
            <p:nvPr/>
          </p:nvSpPr>
          <p:spPr>
            <a:xfrm>
              <a:off x="20676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9"/>
            <p:cNvSpPr/>
            <p:nvPr/>
          </p:nvSpPr>
          <p:spPr>
            <a:xfrm>
              <a:off x="20676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9"/>
            <p:cNvSpPr/>
            <p:nvPr/>
          </p:nvSpPr>
          <p:spPr>
            <a:xfrm>
              <a:off x="20676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9"/>
            <p:cNvSpPr/>
            <p:nvPr/>
          </p:nvSpPr>
          <p:spPr>
            <a:xfrm>
              <a:off x="2029950" y="1054175"/>
              <a:ext cx="19575" cy="7500"/>
            </a:xfrm>
            <a:custGeom>
              <a:avLst/>
              <a:gdLst/>
              <a:ahLst/>
              <a:cxnLst/>
              <a:rect l="l" t="t" r="r" b="b"/>
              <a:pathLst>
                <a:path w="783" h="300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300" y="179"/>
                    <a:pt x="541" y="241"/>
                    <a:pt x="782" y="299"/>
                  </a:cubicBezTo>
                  <a:cubicBezTo>
                    <a:pt x="724" y="121"/>
                    <a:pt x="541" y="0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9"/>
            <p:cNvSpPr/>
            <p:nvPr/>
          </p:nvSpPr>
          <p:spPr>
            <a:xfrm>
              <a:off x="202692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9"/>
            <p:cNvSpPr/>
            <p:nvPr/>
          </p:nvSpPr>
          <p:spPr>
            <a:xfrm>
              <a:off x="20269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9"/>
            <p:cNvSpPr/>
            <p:nvPr/>
          </p:nvSpPr>
          <p:spPr>
            <a:xfrm>
              <a:off x="20269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6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9"/>
            <p:cNvSpPr/>
            <p:nvPr/>
          </p:nvSpPr>
          <p:spPr>
            <a:xfrm>
              <a:off x="20269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9"/>
            <p:cNvSpPr/>
            <p:nvPr/>
          </p:nvSpPr>
          <p:spPr>
            <a:xfrm>
              <a:off x="20269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9"/>
            <p:cNvSpPr/>
            <p:nvPr/>
          </p:nvSpPr>
          <p:spPr>
            <a:xfrm>
              <a:off x="20269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9"/>
            <p:cNvSpPr/>
            <p:nvPr/>
          </p:nvSpPr>
          <p:spPr>
            <a:xfrm>
              <a:off x="20269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9"/>
            <p:cNvSpPr/>
            <p:nvPr/>
          </p:nvSpPr>
          <p:spPr>
            <a:xfrm>
              <a:off x="20269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9"/>
            <p:cNvSpPr/>
            <p:nvPr/>
          </p:nvSpPr>
          <p:spPr>
            <a:xfrm>
              <a:off x="19847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9"/>
            <p:cNvSpPr/>
            <p:nvPr/>
          </p:nvSpPr>
          <p:spPr>
            <a:xfrm>
              <a:off x="19847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9"/>
            <p:cNvSpPr/>
            <p:nvPr/>
          </p:nvSpPr>
          <p:spPr>
            <a:xfrm>
              <a:off x="19847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6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9"/>
            <p:cNvSpPr/>
            <p:nvPr/>
          </p:nvSpPr>
          <p:spPr>
            <a:xfrm>
              <a:off x="19847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9"/>
            <p:cNvSpPr/>
            <p:nvPr/>
          </p:nvSpPr>
          <p:spPr>
            <a:xfrm>
              <a:off x="19847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9"/>
            <p:cNvSpPr/>
            <p:nvPr/>
          </p:nvSpPr>
          <p:spPr>
            <a:xfrm>
              <a:off x="19847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9"/>
            <p:cNvSpPr/>
            <p:nvPr/>
          </p:nvSpPr>
          <p:spPr>
            <a:xfrm>
              <a:off x="19847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9"/>
            <p:cNvSpPr/>
            <p:nvPr/>
          </p:nvSpPr>
          <p:spPr>
            <a:xfrm>
              <a:off x="19847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9"/>
            <p:cNvSpPr/>
            <p:nvPr/>
          </p:nvSpPr>
          <p:spPr>
            <a:xfrm>
              <a:off x="1984700" y="702675"/>
              <a:ext cx="22575" cy="15100"/>
            </a:xfrm>
            <a:custGeom>
              <a:avLst/>
              <a:gdLst/>
              <a:ahLst/>
              <a:cxnLst/>
              <a:rect l="l" t="t" r="r" b="b"/>
              <a:pathLst>
                <a:path w="903" h="604" extrusionOk="0">
                  <a:moveTo>
                    <a:pt x="58" y="0"/>
                  </a:moveTo>
                  <a:cubicBezTo>
                    <a:pt x="0" y="0"/>
                    <a:pt x="0" y="63"/>
                    <a:pt x="0" y="121"/>
                  </a:cubicBezTo>
                  <a:cubicBezTo>
                    <a:pt x="0" y="242"/>
                    <a:pt x="58" y="362"/>
                    <a:pt x="179" y="483"/>
                  </a:cubicBezTo>
                  <a:cubicBezTo>
                    <a:pt x="242" y="546"/>
                    <a:pt x="362" y="604"/>
                    <a:pt x="483" y="604"/>
                  </a:cubicBezTo>
                  <a:cubicBezTo>
                    <a:pt x="662" y="604"/>
                    <a:pt x="845" y="483"/>
                    <a:pt x="903" y="304"/>
                  </a:cubicBezTo>
                  <a:cubicBezTo>
                    <a:pt x="604" y="184"/>
                    <a:pt x="362" y="121"/>
                    <a:pt x="5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9"/>
            <p:cNvSpPr/>
            <p:nvPr/>
          </p:nvSpPr>
          <p:spPr>
            <a:xfrm>
              <a:off x="1943925" y="101495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9"/>
            <p:cNvSpPr/>
            <p:nvPr/>
          </p:nvSpPr>
          <p:spPr>
            <a:xfrm>
              <a:off x="1943925" y="974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9"/>
            <p:cNvSpPr/>
            <p:nvPr/>
          </p:nvSpPr>
          <p:spPr>
            <a:xfrm>
              <a:off x="1943925" y="9349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9"/>
            <p:cNvSpPr/>
            <p:nvPr/>
          </p:nvSpPr>
          <p:spPr>
            <a:xfrm>
              <a:off x="1943925" y="89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9"/>
            <p:cNvSpPr/>
            <p:nvPr/>
          </p:nvSpPr>
          <p:spPr>
            <a:xfrm>
              <a:off x="1943925" y="8535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9"/>
            <p:cNvSpPr/>
            <p:nvPr/>
          </p:nvSpPr>
          <p:spPr>
            <a:xfrm>
              <a:off x="1943925" y="8142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5"/>
                    <a:pt x="907" y="483"/>
                  </a:cubicBezTo>
                  <a:cubicBezTo>
                    <a:pt x="907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9"/>
            <p:cNvSpPr/>
            <p:nvPr/>
          </p:nvSpPr>
          <p:spPr>
            <a:xfrm>
              <a:off x="1943925" y="77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9"/>
            <p:cNvSpPr/>
            <p:nvPr/>
          </p:nvSpPr>
          <p:spPr>
            <a:xfrm>
              <a:off x="1943925" y="7344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3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5"/>
                    <a:pt x="907" y="421"/>
                  </a:cubicBezTo>
                  <a:cubicBezTo>
                    <a:pt x="907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9"/>
            <p:cNvSpPr/>
            <p:nvPr/>
          </p:nvSpPr>
          <p:spPr>
            <a:xfrm>
              <a:off x="1943925" y="693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9"/>
            <p:cNvSpPr/>
            <p:nvPr/>
          </p:nvSpPr>
          <p:spPr>
            <a:xfrm>
              <a:off x="19016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9"/>
            <p:cNvSpPr/>
            <p:nvPr/>
          </p:nvSpPr>
          <p:spPr>
            <a:xfrm>
              <a:off x="19016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9"/>
            <p:cNvSpPr/>
            <p:nvPr/>
          </p:nvSpPr>
          <p:spPr>
            <a:xfrm>
              <a:off x="19016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9"/>
            <p:cNvSpPr/>
            <p:nvPr/>
          </p:nvSpPr>
          <p:spPr>
            <a:xfrm>
              <a:off x="19016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9"/>
            <p:cNvSpPr/>
            <p:nvPr/>
          </p:nvSpPr>
          <p:spPr>
            <a:xfrm>
              <a:off x="19016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9"/>
            <p:cNvSpPr/>
            <p:nvPr/>
          </p:nvSpPr>
          <p:spPr>
            <a:xfrm>
              <a:off x="19016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9"/>
            <p:cNvSpPr/>
            <p:nvPr/>
          </p:nvSpPr>
          <p:spPr>
            <a:xfrm>
              <a:off x="19016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9"/>
            <p:cNvSpPr/>
            <p:nvPr/>
          </p:nvSpPr>
          <p:spPr>
            <a:xfrm>
              <a:off x="19016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9"/>
            <p:cNvSpPr/>
            <p:nvPr/>
          </p:nvSpPr>
          <p:spPr>
            <a:xfrm>
              <a:off x="19016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9"/>
            <p:cNvSpPr/>
            <p:nvPr/>
          </p:nvSpPr>
          <p:spPr>
            <a:xfrm>
              <a:off x="1901675" y="655975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184" y="0"/>
                  </a:moveTo>
                  <a:cubicBezTo>
                    <a:pt x="63" y="121"/>
                    <a:pt x="1" y="242"/>
                    <a:pt x="1" y="420"/>
                  </a:cubicBezTo>
                  <a:cubicBezTo>
                    <a:pt x="1" y="541"/>
                    <a:pt x="63" y="662"/>
                    <a:pt x="184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667" y="845"/>
                    <a:pt x="845" y="724"/>
                    <a:pt x="908" y="541"/>
                  </a:cubicBezTo>
                  <a:lnTo>
                    <a:pt x="184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9"/>
            <p:cNvSpPr/>
            <p:nvPr/>
          </p:nvSpPr>
          <p:spPr>
            <a:xfrm>
              <a:off x="18594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9"/>
            <p:cNvSpPr/>
            <p:nvPr/>
          </p:nvSpPr>
          <p:spPr>
            <a:xfrm>
              <a:off x="18594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9"/>
            <p:cNvSpPr/>
            <p:nvPr/>
          </p:nvSpPr>
          <p:spPr>
            <a:xfrm>
              <a:off x="18594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6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9"/>
            <p:cNvSpPr/>
            <p:nvPr/>
          </p:nvSpPr>
          <p:spPr>
            <a:xfrm>
              <a:off x="18594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9"/>
            <p:cNvSpPr/>
            <p:nvPr/>
          </p:nvSpPr>
          <p:spPr>
            <a:xfrm>
              <a:off x="18594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9"/>
            <p:cNvSpPr/>
            <p:nvPr/>
          </p:nvSpPr>
          <p:spPr>
            <a:xfrm>
              <a:off x="18594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9"/>
            <p:cNvSpPr/>
            <p:nvPr/>
          </p:nvSpPr>
          <p:spPr>
            <a:xfrm>
              <a:off x="18594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9"/>
            <p:cNvSpPr/>
            <p:nvPr/>
          </p:nvSpPr>
          <p:spPr>
            <a:xfrm>
              <a:off x="18594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9"/>
            <p:cNvSpPr/>
            <p:nvPr/>
          </p:nvSpPr>
          <p:spPr>
            <a:xfrm>
              <a:off x="18594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9"/>
            <p:cNvSpPr/>
            <p:nvPr/>
          </p:nvSpPr>
          <p:spPr>
            <a:xfrm>
              <a:off x="18594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9"/>
            <p:cNvSpPr/>
            <p:nvPr/>
          </p:nvSpPr>
          <p:spPr>
            <a:xfrm>
              <a:off x="1859450" y="616750"/>
              <a:ext cx="21150" cy="21150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242" y="1"/>
                  </a:moveTo>
                  <a:cubicBezTo>
                    <a:pt x="121" y="59"/>
                    <a:pt x="0" y="179"/>
                    <a:pt x="0" y="363"/>
                  </a:cubicBezTo>
                  <a:cubicBezTo>
                    <a:pt x="0" y="483"/>
                    <a:pt x="63" y="604"/>
                    <a:pt x="184" y="725"/>
                  </a:cubicBezTo>
                  <a:cubicBezTo>
                    <a:pt x="242" y="783"/>
                    <a:pt x="425" y="845"/>
                    <a:pt x="546" y="845"/>
                  </a:cubicBezTo>
                  <a:cubicBezTo>
                    <a:pt x="666" y="845"/>
                    <a:pt x="787" y="783"/>
                    <a:pt x="845" y="662"/>
                  </a:cubicBezTo>
                  <a:cubicBezTo>
                    <a:pt x="724" y="541"/>
                    <a:pt x="604" y="421"/>
                    <a:pt x="546" y="300"/>
                  </a:cubicBezTo>
                  <a:cubicBezTo>
                    <a:pt x="425" y="179"/>
                    <a:pt x="304" y="121"/>
                    <a:pt x="24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9"/>
            <p:cNvSpPr/>
            <p:nvPr/>
          </p:nvSpPr>
          <p:spPr>
            <a:xfrm>
              <a:off x="1821800" y="1054175"/>
              <a:ext cx="16550" cy="4475"/>
            </a:xfrm>
            <a:custGeom>
              <a:avLst/>
              <a:gdLst/>
              <a:ahLst/>
              <a:cxnLst/>
              <a:rect l="l" t="t" r="r" b="b"/>
              <a:pathLst>
                <a:path w="662" h="179" extrusionOk="0">
                  <a:moveTo>
                    <a:pt x="363" y="0"/>
                  </a:moveTo>
                  <a:cubicBezTo>
                    <a:pt x="179" y="0"/>
                    <a:pt x="58" y="58"/>
                    <a:pt x="1" y="179"/>
                  </a:cubicBezTo>
                  <a:cubicBezTo>
                    <a:pt x="179" y="179"/>
                    <a:pt x="420" y="121"/>
                    <a:pt x="662" y="121"/>
                  </a:cubicBezTo>
                  <a:cubicBezTo>
                    <a:pt x="541" y="58"/>
                    <a:pt x="483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9"/>
            <p:cNvSpPr/>
            <p:nvPr/>
          </p:nvSpPr>
          <p:spPr>
            <a:xfrm>
              <a:off x="181877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9"/>
            <p:cNvSpPr/>
            <p:nvPr/>
          </p:nvSpPr>
          <p:spPr>
            <a:xfrm>
              <a:off x="181877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9"/>
            <p:cNvSpPr/>
            <p:nvPr/>
          </p:nvSpPr>
          <p:spPr>
            <a:xfrm>
              <a:off x="181877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9"/>
            <p:cNvSpPr/>
            <p:nvPr/>
          </p:nvSpPr>
          <p:spPr>
            <a:xfrm>
              <a:off x="181877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9"/>
            <p:cNvSpPr/>
            <p:nvPr/>
          </p:nvSpPr>
          <p:spPr>
            <a:xfrm>
              <a:off x="181877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9"/>
            <p:cNvSpPr/>
            <p:nvPr/>
          </p:nvSpPr>
          <p:spPr>
            <a:xfrm>
              <a:off x="181877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9"/>
            <p:cNvSpPr/>
            <p:nvPr/>
          </p:nvSpPr>
          <p:spPr>
            <a:xfrm>
              <a:off x="181877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9"/>
            <p:cNvSpPr/>
            <p:nvPr/>
          </p:nvSpPr>
          <p:spPr>
            <a:xfrm>
              <a:off x="181877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9"/>
            <p:cNvSpPr/>
            <p:nvPr/>
          </p:nvSpPr>
          <p:spPr>
            <a:xfrm>
              <a:off x="181877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9"/>
            <p:cNvSpPr/>
            <p:nvPr/>
          </p:nvSpPr>
          <p:spPr>
            <a:xfrm>
              <a:off x="181877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9"/>
            <p:cNvSpPr/>
            <p:nvPr/>
          </p:nvSpPr>
          <p:spPr>
            <a:xfrm>
              <a:off x="181877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9"/>
            <p:cNvSpPr/>
            <p:nvPr/>
          </p:nvSpPr>
          <p:spPr>
            <a:xfrm>
              <a:off x="181877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03" y="724"/>
                    <a:pt x="966" y="483"/>
                  </a:cubicBezTo>
                  <a:cubicBezTo>
                    <a:pt x="846" y="300"/>
                    <a:pt x="725" y="179"/>
                    <a:pt x="6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9"/>
            <p:cNvSpPr/>
            <p:nvPr/>
          </p:nvSpPr>
          <p:spPr>
            <a:xfrm>
              <a:off x="1820225" y="55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9"/>
            <p:cNvSpPr/>
            <p:nvPr/>
          </p:nvSpPr>
          <p:spPr>
            <a:xfrm>
              <a:off x="1778000" y="1054175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425" y="0"/>
                  </a:moveTo>
                  <a:cubicBezTo>
                    <a:pt x="242" y="0"/>
                    <a:pt x="63" y="179"/>
                    <a:pt x="1" y="362"/>
                  </a:cubicBezTo>
                  <a:cubicBezTo>
                    <a:pt x="305" y="299"/>
                    <a:pt x="546" y="299"/>
                    <a:pt x="845" y="299"/>
                  </a:cubicBezTo>
                  <a:cubicBezTo>
                    <a:pt x="787" y="121"/>
                    <a:pt x="60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9"/>
            <p:cNvSpPr/>
            <p:nvPr/>
          </p:nvSpPr>
          <p:spPr>
            <a:xfrm>
              <a:off x="17765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9"/>
            <p:cNvSpPr/>
            <p:nvPr/>
          </p:nvSpPr>
          <p:spPr>
            <a:xfrm>
              <a:off x="17765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9"/>
            <p:cNvSpPr/>
            <p:nvPr/>
          </p:nvSpPr>
          <p:spPr>
            <a:xfrm>
              <a:off x="17765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9"/>
            <p:cNvSpPr/>
            <p:nvPr/>
          </p:nvSpPr>
          <p:spPr>
            <a:xfrm>
              <a:off x="17765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9"/>
            <p:cNvSpPr/>
            <p:nvPr/>
          </p:nvSpPr>
          <p:spPr>
            <a:xfrm>
              <a:off x="17765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9"/>
            <p:cNvSpPr/>
            <p:nvPr/>
          </p:nvSpPr>
          <p:spPr>
            <a:xfrm>
              <a:off x="17765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9"/>
            <p:cNvSpPr/>
            <p:nvPr/>
          </p:nvSpPr>
          <p:spPr>
            <a:xfrm>
              <a:off x="17765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9"/>
            <p:cNvSpPr/>
            <p:nvPr/>
          </p:nvSpPr>
          <p:spPr>
            <a:xfrm>
              <a:off x="17765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9"/>
            <p:cNvSpPr/>
            <p:nvPr/>
          </p:nvSpPr>
          <p:spPr>
            <a:xfrm>
              <a:off x="17765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9"/>
            <p:cNvSpPr/>
            <p:nvPr/>
          </p:nvSpPr>
          <p:spPr>
            <a:xfrm>
              <a:off x="17765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9"/>
            <p:cNvSpPr/>
            <p:nvPr/>
          </p:nvSpPr>
          <p:spPr>
            <a:xfrm>
              <a:off x="17765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9"/>
            <p:cNvSpPr/>
            <p:nvPr/>
          </p:nvSpPr>
          <p:spPr>
            <a:xfrm>
              <a:off x="17765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9"/>
            <p:cNvSpPr/>
            <p:nvPr/>
          </p:nvSpPr>
          <p:spPr>
            <a:xfrm>
              <a:off x="17765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9"/>
            <p:cNvSpPr/>
            <p:nvPr/>
          </p:nvSpPr>
          <p:spPr>
            <a:xfrm>
              <a:off x="1776550" y="494525"/>
              <a:ext cx="21150" cy="22700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363" y="0"/>
                  </a:moveTo>
                  <a:cubicBezTo>
                    <a:pt x="179" y="63"/>
                    <a:pt x="1" y="242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662" y="908"/>
                    <a:pt x="782" y="845"/>
                    <a:pt x="845" y="724"/>
                  </a:cubicBezTo>
                  <a:cubicBezTo>
                    <a:pt x="662" y="483"/>
                    <a:pt x="541" y="242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9"/>
            <p:cNvSpPr/>
            <p:nvPr/>
          </p:nvSpPr>
          <p:spPr>
            <a:xfrm>
              <a:off x="1735775" y="1054175"/>
              <a:ext cx="22700" cy="10500"/>
            </a:xfrm>
            <a:custGeom>
              <a:avLst/>
              <a:gdLst/>
              <a:ahLst/>
              <a:cxnLst/>
              <a:rect l="l" t="t" r="r" b="b"/>
              <a:pathLst>
                <a:path w="908" h="420" extrusionOk="0">
                  <a:moveTo>
                    <a:pt x="425" y="0"/>
                  </a:moveTo>
                  <a:cubicBezTo>
                    <a:pt x="242" y="0"/>
                    <a:pt x="63" y="179"/>
                    <a:pt x="0" y="420"/>
                  </a:cubicBezTo>
                  <a:cubicBezTo>
                    <a:pt x="304" y="420"/>
                    <a:pt x="604" y="420"/>
                    <a:pt x="908" y="362"/>
                  </a:cubicBezTo>
                  <a:cubicBezTo>
                    <a:pt x="845" y="179"/>
                    <a:pt x="666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9"/>
            <p:cNvSpPr/>
            <p:nvPr/>
          </p:nvSpPr>
          <p:spPr>
            <a:xfrm>
              <a:off x="1735775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9"/>
            <p:cNvSpPr/>
            <p:nvPr/>
          </p:nvSpPr>
          <p:spPr>
            <a:xfrm>
              <a:off x="173577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9"/>
            <p:cNvSpPr/>
            <p:nvPr/>
          </p:nvSpPr>
          <p:spPr>
            <a:xfrm>
              <a:off x="173577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9"/>
            <p:cNvSpPr/>
            <p:nvPr/>
          </p:nvSpPr>
          <p:spPr>
            <a:xfrm>
              <a:off x="173577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9"/>
            <p:cNvSpPr/>
            <p:nvPr/>
          </p:nvSpPr>
          <p:spPr>
            <a:xfrm>
              <a:off x="173577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9"/>
            <p:cNvSpPr/>
            <p:nvPr/>
          </p:nvSpPr>
          <p:spPr>
            <a:xfrm>
              <a:off x="173577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9"/>
            <p:cNvSpPr/>
            <p:nvPr/>
          </p:nvSpPr>
          <p:spPr>
            <a:xfrm>
              <a:off x="173577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9"/>
            <p:cNvSpPr/>
            <p:nvPr/>
          </p:nvSpPr>
          <p:spPr>
            <a:xfrm>
              <a:off x="173577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9"/>
            <p:cNvSpPr/>
            <p:nvPr/>
          </p:nvSpPr>
          <p:spPr>
            <a:xfrm>
              <a:off x="173577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9"/>
            <p:cNvSpPr/>
            <p:nvPr/>
          </p:nvSpPr>
          <p:spPr>
            <a:xfrm>
              <a:off x="17357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9"/>
            <p:cNvSpPr/>
            <p:nvPr/>
          </p:nvSpPr>
          <p:spPr>
            <a:xfrm>
              <a:off x="17357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9"/>
            <p:cNvSpPr/>
            <p:nvPr/>
          </p:nvSpPr>
          <p:spPr>
            <a:xfrm>
              <a:off x="17357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9"/>
            <p:cNvSpPr/>
            <p:nvPr/>
          </p:nvSpPr>
          <p:spPr>
            <a:xfrm>
              <a:off x="17357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9"/>
            <p:cNvSpPr/>
            <p:nvPr/>
          </p:nvSpPr>
          <p:spPr>
            <a:xfrm>
              <a:off x="17357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9"/>
            <p:cNvSpPr/>
            <p:nvPr/>
          </p:nvSpPr>
          <p:spPr>
            <a:xfrm>
              <a:off x="17357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9"/>
            <p:cNvSpPr/>
            <p:nvPr/>
          </p:nvSpPr>
          <p:spPr>
            <a:xfrm>
              <a:off x="1735775" y="426700"/>
              <a:ext cx="9075" cy="10525"/>
            </a:xfrm>
            <a:custGeom>
              <a:avLst/>
              <a:gdLst/>
              <a:ahLst/>
              <a:cxnLst/>
              <a:rect l="l" t="t" r="r" b="b"/>
              <a:pathLst>
                <a:path w="363" h="421" extrusionOk="0">
                  <a:moveTo>
                    <a:pt x="0" y="1"/>
                  </a:moveTo>
                  <a:cubicBezTo>
                    <a:pt x="0" y="122"/>
                    <a:pt x="63" y="179"/>
                    <a:pt x="121" y="300"/>
                  </a:cubicBezTo>
                  <a:cubicBezTo>
                    <a:pt x="184" y="363"/>
                    <a:pt x="242" y="363"/>
                    <a:pt x="362" y="421"/>
                  </a:cubicBezTo>
                  <a:cubicBezTo>
                    <a:pt x="242" y="242"/>
                    <a:pt x="121" y="122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9"/>
            <p:cNvSpPr/>
            <p:nvPr/>
          </p:nvSpPr>
          <p:spPr>
            <a:xfrm>
              <a:off x="1695100" y="1054175"/>
              <a:ext cx="22600" cy="10500"/>
            </a:xfrm>
            <a:custGeom>
              <a:avLst/>
              <a:gdLst/>
              <a:ahLst/>
              <a:cxnLst/>
              <a:rect l="l" t="t" r="r" b="b"/>
              <a:pathLst>
                <a:path w="904" h="420" extrusionOk="0">
                  <a:moveTo>
                    <a:pt x="421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362"/>
                    <a:pt x="604" y="362"/>
                    <a:pt x="903" y="420"/>
                  </a:cubicBezTo>
                  <a:cubicBezTo>
                    <a:pt x="845" y="179"/>
                    <a:pt x="662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9"/>
            <p:cNvSpPr/>
            <p:nvPr/>
          </p:nvSpPr>
          <p:spPr>
            <a:xfrm>
              <a:off x="1693525" y="101495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9"/>
            <p:cNvSpPr/>
            <p:nvPr/>
          </p:nvSpPr>
          <p:spPr>
            <a:xfrm>
              <a:off x="1693525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9"/>
            <p:cNvSpPr/>
            <p:nvPr/>
          </p:nvSpPr>
          <p:spPr>
            <a:xfrm>
              <a:off x="1693525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6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9"/>
            <p:cNvSpPr/>
            <p:nvPr/>
          </p:nvSpPr>
          <p:spPr>
            <a:xfrm>
              <a:off x="1693525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9"/>
            <p:cNvSpPr/>
            <p:nvPr/>
          </p:nvSpPr>
          <p:spPr>
            <a:xfrm>
              <a:off x="1693525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9"/>
            <p:cNvSpPr/>
            <p:nvPr/>
          </p:nvSpPr>
          <p:spPr>
            <a:xfrm>
              <a:off x="1693525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9"/>
            <p:cNvSpPr/>
            <p:nvPr/>
          </p:nvSpPr>
          <p:spPr>
            <a:xfrm>
              <a:off x="1693525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9"/>
            <p:cNvSpPr/>
            <p:nvPr/>
          </p:nvSpPr>
          <p:spPr>
            <a:xfrm>
              <a:off x="1693525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27" y="871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9"/>
            <p:cNvSpPr/>
            <p:nvPr/>
          </p:nvSpPr>
          <p:spPr>
            <a:xfrm>
              <a:off x="1693525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9"/>
            <p:cNvSpPr/>
            <p:nvPr/>
          </p:nvSpPr>
          <p:spPr>
            <a:xfrm>
              <a:off x="1693525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9"/>
            <p:cNvSpPr/>
            <p:nvPr/>
          </p:nvSpPr>
          <p:spPr>
            <a:xfrm>
              <a:off x="16935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9"/>
            <p:cNvSpPr/>
            <p:nvPr/>
          </p:nvSpPr>
          <p:spPr>
            <a:xfrm>
              <a:off x="16935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2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9"/>
            <p:cNvSpPr/>
            <p:nvPr/>
          </p:nvSpPr>
          <p:spPr>
            <a:xfrm>
              <a:off x="16935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9"/>
            <p:cNvSpPr/>
            <p:nvPr/>
          </p:nvSpPr>
          <p:spPr>
            <a:xfrm>
              <a:off x="16935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9"/>
            <p:cNvSpPr/>
            <p:nvPr/>
          </p:nvSpPr>
          <p:spPr>
            <a:xfrm>
              <a:off x="16935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9"/>
            <p:cNvSpPr/>
            <p:nvPr/>
          </p:nvSpPr>
          <p:spPr>
            <a:xfrm>
              <a:off x="16935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9"/>
            <p:cNvSpPr/>
            <p:nvPr/>
          </p:nvSpPr>
          <p:spPr>
            <a:xfrm>
              <a:off x="1693525" y="385925"/>
              <a:ext cx="12100" cy="11200"/>
            </a:xfrm>
            <a:custGeom>
              <a:avLst/>
              <a:gdLst/>
              <a:ahLst/>
              <a:cxnLst/>
              <a:rect l="l" t="t" r="r" b="b"/>
              <a:pathLst>
                <a:path w="484" h="448" extrusionOk="0">
                  <a:moveTo>
                    <a:pt x="1" y="1"/>
                  </a:moveTo>
                  <a:cubicBezTo>
                    <a:pt x="1" y="121"/>
                    <a:pt x="64" y="242"/>
                    <a:pt x="184" y="305"/>
                  </a:cubicBezTo>
                  <a:cubicBezTo>
                    <a:pt x="227" y="393"/>
                    <a:pt x="303" y="448"/>
                    <a:pt x="388" y="448"/>
                  </a:cubicBezTo>
                  <a:cubicBezTo>
                    <a:pt x="419" y="448"/>
                    <a:pt x="451" y="441"/>
                    <a:pt x="484" y="425"/>
                  </a:cubicBezTo>
                  <a:cubicBezTo>
                    <a:pt x="363" y="305"/>
                    <a:pt x="184" y="121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9"/>
            <p:cNvSpPr/>
            <p:nvPr/>
          </p:nvSpPr>
          <p:spPr>
            <a:xfrm>
              <a:off x="1655900" y="1054175"/>
              <a:ext cx="18125" cy="6050"/>
            </a:xfrm>
            <a:custGeom>
              <a:avLst/>
              <a:gdLst/>
              <a:ahLst/>
              <a:cxnLst/>
              <a:rect l="l" t="t" r="r" b="b"/>
              <a:pathLst>
                <a:path w="725" h="242" extrusionOk="0">
                  <a:moveTo>
                    <a:pt x="299" y="0"/>
                  </a:moveTo>
                  <a:cubicBezTo>
                    <a:pt x="179" y="0"/>
                    <a:pt x="121" y="58"/>
                    <a:pt x="0" y="121"/>
                  </a:cubicBezTo>
                  <a:cubicBezTo>
                    <a:pt x="241" y="179"/>
                    <a:pt x="483" y="241"/>
                    <a:pt x="724" y="241"/>
                  </a:cubicBezTo>
                  <a:cubicBezTo>
                    <a:pt x="661" y="121"/>
                    <a:pt x="483" y="0"/>
                    <a:pt x="29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9"/>
            <p:cNvSpPr/>
            <p:nvPr/>
          </p:nvSpPr>
          <p:spPr>
            <a:xfrm>
              <a:off x="165130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72" y="870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9"/>
            <p:cNvSpPr/>
            <p:nvPr/>
          </p:nvSpPr>
          <p:spPr>
            <a:xfrm>
              <a:off x="165130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9"/>
            <p:cNvSpPr/>
            <p:nvPr/>
          </p:nvSpPr>
          <p:spPr>
            <a:xfrm>
              <a:off x="165130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6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9"/>
            <p:cNvSpPr/>
            <p:nvPr/>
          </p:nvSpPr>
          <p:spPr>
            <a:xfrm>
              <a:off x="16513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9"/>
            <p:cNvSpPr/>
            <p:nvPr/>
          </p:nvSpPr>
          <p:spPr>
            <a:xfrm>
              <a:off x="16513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9"/>
            <p:cNvSpPr/>
            <p:nvPr/>
          </p:nvSpPr>
          <p:spPr>
            <a:xfrm>
              <a:off x="16513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9"/>
            <p:cNvSpPr/>
            <p:nvPr/>
          </p:nvSpPr>
          <p:spPr>
            <a:xfrm>
              <a:off x="16513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9"/>
            <p:cNvSpPr/>
            <p:nvPr/>
          </p:nvSpPr>
          <p:spPr>
            <a:xfrm>
              <a:off x="16513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72" y="871"/>
                    <a:pt x="360" y="928"/>
                    <a:pt x="448" y="928"/>
                  </a:cubicBezTo>
                  <a:cubicBezTo>
                    <a:pt x="481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9"/>
            <p:cNvSpPr/>
            <p:nvPr/>
          </p:nvSpPr>
          <p:spPr>
            <a:xfrm>
              <a:off x="16513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9"/>
            <p:cNvSpPr/>
            <p:nvPr/>
          </p:nvSpPr>
          <p:spPr>
            <a:xfrm>
              <a:off x="16513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305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9"/>
            <p:cNvSpPr/>
            <p:nvPr/>
          </p:nvSpPr>
          <p:spPr>
            <a:xfrm>
              <a:off x="16513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305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9"/>
            <p:cNvSpPr/>
            <p:nvPr/>
          </p:nvSpPr>
          <p:spPr>
            <a:xfrm>
              <a:off x="16513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305" y="845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9"/>
            <p:cNvSpPr/>
            <p:nvPr/>
          </p:nvSpPr>
          <p:spPr>
            <a:xfrm>
              <a:off x="16513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305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9"/>
            <p:cNvSpPr/>
            <p:nvPr/>
          </p:nvSpPr>
          <p:spPr>
            <a:xfrm>
              <a:off x="16513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9"/>
            <p:cNvSpPr/>
            <p:nvPr/>
          </p:nvSpPr>
          <p:spPr>
            <a:xfrm>
              <a:off x="16513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305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9"/>
            <p:cNvSpPr/>
            <p:nvPr/>
          </p:nvSpPr>
          <p:spPr>
            <a:xfrm>
              <a:off x="16513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305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9"/>
            <p:cNvSpPr/>
            <p:nvPr/>
          </p:nvSpPr>
          <p:spPr>
            <a:xfrm>
              <a:off x="16513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4"/>
                    <a:pt x="546" y="908"/>
                  </a:cubicBezTo>
                  <a:cubicBezTo>
                    <a:pt x="787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9"/>
            <p:cNvSpPr/>
            <p:nvPr/>
          </p:nvSpPr>
          <p:spPr>
            <a:xfrm>
              <a:off x="1610650" y="101495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9"/>
            <p:cNvSpPr/>
            <p:nvPr/>
          </p:nvSpPr>
          <p:spPr>
            <a:xfrm>
              <a:off x="1610650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9"/>
            <p:cNvSpPr/>
            <p:nvPr/>
          </p:nvSpPr>
          <p:spPr>
            <a:xfrm>
              <a:off x="1610650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6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9"/>
            <p:cNvSpPr/>
            <p:nvPr/>
          </p:nvSpPr>
          <p:spPr>
            <a:xfrm>
              <a:off x="161065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9"/>
            <p:cNvSpPr/>
            <p:nvPr/>
          </p:nvSpPr>
          <p:spPr>
            <a:xfrm>
              <a:off x="161065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9"/>
            <p:cNvSpPr/>
            <p:nvPr/>
          </p:nvSpPr>
          <p:spPr>
            <a:xfrm>
              <a:off x="161065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9"/>
            <p:cNvSpPr/>
            <p:nvPr/>
          </p:nvSpPr>
          <p:spPr>
            <a:xfrm>
              <a:off x="161065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9"/>
            <p:cNvSpPr/>
            <p:nvPr/>
          </p:nvSpPr>
          <p:spPr>
            <a:xfrm>
              <a:off x="161065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9"/>
            <p:cNvSpPr/>
            <p:nvPr/>
          </p:nvSpPr>
          <p:spPr>
            <a:xfrm>
              <a:off x="161065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9"/>
            <p:cNvSpPr/>
            <p:nvPr/>
          </p:nvSpPr>
          <p:spPr>
            <a:xfrm>
              <a:off x="161065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9"/>
            <p:cNvSpPr/>
            <p:nvPr/>
          </p:nvSpPr>
          <p:spPr>
            <a:xfrm>
              <a:off x="16106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9"/>
            <p:cNvSpPr/>
            <p:nvPr/>
          </p:nvSpPr>
          <p:spPr>
            <a:xfrm>
              <a:off x="16106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9"/>
            <p:cNvSpPr/>
            <p:nvPr/>
          </p:nvSpPr>
          <p:spPr>
            <a:xfrm>
              <a:off x="16106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9"/>
            <p:cNvSpPr/>
            <p:nvPr/>
          </p:nvSpPr>
          <p:spPr>
            <a:xfrm>
              <a:off x="16106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9"/>
            <p:cNvSpPr/>
            <p:nvPr/>
          </p:nvSpPr>
          <p:spPr>
            <a:xfrm>
              <a:off x="16106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9"/>
            <p:cNvSpPr/>
            <p:nvPr/>
          </p:nvSpPr>
          <p:spPr>
            <a:xfrm>
              <a:off x="16106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9"/>
            <p:cNvSpPr/>
            <p:nvPr/>
          </p:nvSpPr>
          <p:spPr>
            <a:xfrm>
              <a:off x="16106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9"/>
            <p:cNvSpPr/>
            <p:nvPr/>
          </p:nvSpPr>
          <p:spPr>
            <a:xfrm>
              <a:off x="16106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420"/>
                    <a:pt x="903" y="362"/>
                    <a:pt x="903" y="300"/>
                  </a:cubicBezTo>
                  <a:cubicBezTo>
                    <a:pt x="724" y="242"/>
                    <a:pt x="603" y="121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9"/>
            <p:cNvSpPr/>
            <p:nvPr/>
          </p:nvSpPr>
          <p:spPr>
            <a:xfrm>
              <a:off x="1568400" y="1014950"/>
              <a:ext cx="24175" cy="19575"/>
            </a:xfrm>
            <a:custGeom>
              <a:avLst/>
              <a:gdLst/>
              <a:ahLst/>
              <a:cxnLst/>
              <a:rect l="l" t="t" r="r" b="b"/>
              <a:pathLst>
                <a:path w="967" h="783" extrusionOk="0">
                  <a:moveTo>
                    <a:pt x="483" y="0"/>
                  </a:moveTo>
                  <a:cubicBezTo>
                    <a:pt x="242" y="0"/>
                    <a:pt x="59" y="179"/>
                    <a:pt x="1" y="362"/>
                  </a:cubicBezTo>
                  <a:cubicBezTo>
                    <a:pt x="300" y="541"/>
                    <a:pt x="541" y="662"/>
                    <a:pt x="783" y="782"/>
                  </a:cubicBezTo>
                  <a:cubicBezTo>
                    <a:pt x="903" y="724"/>
                    <a:pt x="966" y="60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9"/>
            <p:cNvSpPr/>
            <p:nvPr/>
          </p:nvSpPr>
          <p:spPr>
            <a:xfrm>
              <a:off x="1568400" y="974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9"/>
            <p:cNvSpPr/>
            <p:nvPr/>
          </p:nvSpPr>
          <p:spPr>
            <a:xfrm>
              <a:off x="1568400" y="9349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6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9"/>
            <p:cNvSpPr/>
            <p:nvPr/>
          </p:nvSpPr>
          <p:spPr>
            <a:xfrm>
              <a:off x="1568400" y="89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9"/>
            <p:cNvSpPr/>
            <p:nvPr/>
          </p:nvSpPr>
          <p:spPr>
            <a:xfrm>
              <a:off x="1568400" y="8535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9"/>
            <p:cNvSpPr/>
            <p:nvPr/>
          </p:nvSpPr>
          <p:spPr>
            <a:xfrm>
              <a:off x="1568400" y="8142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9"/>
            <p:cNvSpPr/>
            <p:nvPr/>
          </p:nvSpPr>
          <p:spPr>
            <a:xfrm>
              <a:off x="1568400" y="77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9"/>
            <p:cNvSpPr/>
            <p:nvPr/>
          </p:nvSpPr>
          <p:spPr>
            <a:xfrm>
              <a:off x="1568400" y="7344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9"/>
            <p:cNvSpPr/>
            <p:nvPr/>
          </p:nvSpPr>
          <p:spPr>
            <a:xfrm>
              <a:off x="1568400" y="693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9"/>
            <p:cNvSpPr/>
            <p:nvPr/>
          </p:nvSpPr>
          <p:spPr>
            <a:xfrm>
              <a:off x="15684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9"/>
            <p:cNvSpPr/>
            <p:nvPr/>
          </p:nvSpPr>
          <p:spPr>
            <a:xfrm>
              <a:off x="15684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9"/>
            <p:cNvSpPr/>
            <p:nvPr/>
          </p:nvSpPr>
          <p:spPr>
            <a:xfrm>
              <a:off x="15684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9"/>
            <p:cNvSpPr/>
            <p:nvPr/>
          </p:nvSpPr>
          <p:spPr>
            <a:xfrm>
              <a:off x="15684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9"/>
            <p:cNvSpPr/>
            <p:nvPr/>
          </p:nvSpPr>
          <p:spPr>
            <a:xfrm>
              <a:off x="15684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9"/>
            <p:cNvSpPr/>
            <p:nvPr/>
          </p:nvSpPr>
          <p:spPr>
            <a:xfrm>
              <a:off x="15684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9"/>
            <p:cNvSpPr/>
            <p:nvPr/>
          </p:nvSpPr>
          <p:spPr>
            <a:xfrm>
              <a:off x="15684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9"/>
            <p:cNvSpPr/>
            <p:nvPr/>
          </p:nvSpPr>
          <p:spPr>
            <a:xfrm>
              <a:off x="15684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3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9"/>
            <p:cNvSpPr/>
            <p:nvPr/>
          </p:nvSpPr>
          <p:spPr>
            <a:xfrm>
              <a:off x="15684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9"/>
            <p:cNvSpPr/>
            <p:nvPr/>
          </p:nvSpPr>
          <p:spPr>
            <a:xfrm>
              <a:off x="1568400" y="306050"/>
              <a:ext cx="19575" cy="10525"/>
            </a:xfrm>
            <a:custGeom>
              <a:avLst/>
              <a:gdLst/>
              <a:ahLst/>
              <a:cxnLst/>
              <a:rect l="l" t="t" r="r" b="b"/>
              <a:pathLst>
                <a:path w="783" h="421" extrusionOk="0">
                  <a:moveTo>
                    <a:pt x="1" y="0"/>
                  </a:moveTo>
                  <a:cubicBezTo>
                    <a:pt x="1" y="121"/>
                    <a:pt x="59" y="242"/>
                    <a:pt x="179" y="300"/>
                  </a:cubicBezTo>
                  <a:cubicBezTo>
                    <a:pt x="242" y="420"/>
                    <a:pt x="363" y="420"/>
                    <a:pt x="483" y="420"/>
                  </a:cubicBezTo>
                  <a:cubicBezTo>
                    <a:pt x="604" y="420"/>
                    <a:pt x="662" y="420"/>
                    <a:pt x="783" y="362"/>
                  </a:cubicBezTo>
                  <a:cubicBezTo>
                    <a:pt x="541" y="242"/>
                    <a:pt x="242" y="121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9"/>
            <p:cNvSpPr/>
            <p:nvPr/>
          </p:nvSpPr>
          <p:spPr>
            <a:xfrm>
              <a:off x="1527625" y="974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lnTo>
                    <a:pt x="0" y="603"/>
                  </a:lnTo>
                  <a:cubicBezTo>
                    <a:pt x="121" y="724"/>
                    <a:pt x="184" y="845"/>
                    <a:pt x="304" y="907"/>
                  </a:cubicBezTo>
                  <a:cubicBezTo>
                    <a:pt x="362" y="965"/>
                    <a:pt x="425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9"/>
            <p:cNvSpPr/>
            <p:nvPr/>
          </p:nvSpPr>
          <p:spPr>
            <a:xfrm>
              <a:off x="1527625" y="9349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6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9"/>
            <p:cNvSpPr/>
            <p:nvPr/>
          </p:nvSpPr>
          <p:spPr>
            <a:xfrm>
              <a:off x="1527625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9"/>
            <p:cNvSpPr/>
            <p:nvPr/>
          </p:nvSpPr>
          <p:spPr>
            <a:xfrm>
              <a:off x="1527625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9"/>
            <p:cNvSpPr/>
            <p:nvPr/>
          </p:nvSpPr>
          <p:spPr>
            <a:xfrm>
              <a:off x="1527625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9"/>
            <p:cNvSpPr/>
            <p:nvPr/>
          </p:nvSpPr>
          <p:spPr>
            <a:xfrm>
              <a:off x="1527625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9"/>
            <p:cNvSpPr/>
            <p:nvPr/>
          </p:nvSpPr>
          <p:spPr>
            <a:xfrm>
              <a:off x="1527625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1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9"/>
            <p:cNvSpPr/>
            <p:nvPr/>
          </p:nvSpPr>
          <p:spPr>
            <a:xfrm>
              <a:off x="1527625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9"/>
            <p:cNvSpPr/>
            <p:nvPr/>
          </p:nvSpPr>
          <p:spPr>
            <a:xfrm>
              <a:off x="152762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9"/>
            <p:cNvSpPr/>
            <p:nvPr/>
          </p:nvSpPr>
          <p:spPr>
            <a:xfrm>
              <a:off x="15276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9"/>
            <p:cNvSpPr/>
            <p:nvPr/>
          </p:nvSpPr>
          <p:spPr>
            <a:xfrm>
              <a:off x="15276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9"/>
            <p:cNvSpPr/>
            <p:nvPr/>
          </p:nvSpPr>
          <p:spPr>
            <a:xfrm>
              <a:off x="15276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9"/>
            <p:cNvSpPr/>
            <p:nvPr/>
          </p:nvSpPr>
          <p:spPr>
            <a:xfrm>
              <a:off x="15276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9"/>
            <p:cNvSpPr/>
            <p:nvPr/>
          </p:nvSpPr>
          <p:spPr>
            <a:xfrm>
              <a:off x="15276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8" y="484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9"/>
            <p:cNvSpPr/>
            <p:nvPr/>
          </p:nvSpPr>
          <p:spPr>
            <a:xfrm>
              <a:off x="15276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9"/>
            <p:cNvSpPr/>
            <p:nvPr/>
          </p:nvSpPr>
          <p:spPr>
            <a:xfrm>
              <a:off x="15276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9"/>
            <p:cNvSpPr/>
            <p:nvPr/>
          </p:nvSpPr>
          <p:spPr>
            <a:xfrm>
              <a:off x="15276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9"/>
            <p:cNvSpPr/>
            <p:nvPr/>
          </p:nvSpPr>
          <p:spPr>
            <a:xfrm>
              <a:off x="15276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1"/>
                  </a:moveTo>
                  <a:cubicBezTo>
                    <a:pt x="184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1"/>
                  </a:cubicBezTo>
                  <a:cubicBezTo>
                    <a:pt x="908" y="300"/>
                    <a:pt x="845" y="121"/>
                    <a:pt x="724" y="59"/>
                  </a:cubicBezTo>
                  <a:cubicBezTo>
                    <a:pt x="666" y="59"/>
                    <a:pt x="604" y="1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9"/>
            <p:cNvSpPr/>
            <p:nvPr/>
          </p:nvSpPr>
          <p:spPr>
            <a:xfrm>
              <a:off x="1493000" y="934950"/>
              <a:ext cx="16550" cy="21150"/>
            </a:xfrm>
            <a:custGeom>
              <a:avLst/>
              <a:gdLst/>
              <a:ahLst/>
              <a:cxnLst/>
              <a:rect l="l" t="t" r="r" b="b"/>
              <a:pathLst>
                <a:path w="662" h="846" extrusionOk="0">
                  <a:moveTo>
                    <a:pt x="0" y="0"/>
                  </a:moveTo>
                  <a:cubicBezTo>
                    <a:pt x="121" y="304"/>
                    <a:pt x="242" y="604"/>
                    <a:pt x="420" y="845"/>
                  </a:cubicBezTo>
                  <a:cubicBezTo>
                    <a:pt x="541" y="787"/>
                    <a:pt x="661" y="604"/>
                    <a:pt x="661" y="425"/>
                  </a:cubicBezTo>
                  <a:cubicBezTo>
                    <a:pt x="661" y="184"/>
                    <a:pt x="420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9"/>
            <p:cNvSpPr/>
            <p:nvPr/>
          </p:nvSpPr>
          <p:spPr>
            <a:xfrm>
              <a:off x="1485400" y="89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9"/>
            <p:cNvSpPr/>
            <p:nvPr/>
          </p:nvSpPr>
          <p:spPr>
            <a:xfrm>
              <a:off x="1485400" y="8535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9"/>
            <p:cNvSpPr/>
            <p:nvPr/>
          </p:nvSpPr>
          <p:spPr>
            <a:xfrm>
              <a:off x="1485400" y="8142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9"/>
            <p:cNvSpPr/>
            <p:nvPr/>
          </p:nvSpPr>
          <p:spPr>
            <a:xfrm>
              <a:off x="1485400" y="77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9"/>
            <p:cNvSpPr/>
            <p:nvPr/>
          </p:nvSpPr>
          <p:spPr>
            <a:xfrm>
              <a:off x="1485400" y="7344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9"/>
            <p:cNvSpPr/>
            <p:nvPr/>
          </p:nvSpPr>
          <p:spPr>
            <a:xfrm>
              <a:off x="14854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9"/>
            <p:cNvSpPr/>
            <p:nvPr/>
          </p:nvSpPr>
          <p:spPr>
            <a:xfrm>
              <a:off x="14854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9"/>
            <p:cNvSpPr/>
            <p:nvPr/>
          </p:nvSpPr>
          <p:spPr>
            <a:xfrm>
              <a:off x="14854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9"/>
            <p:cNvSpPr/>
            <p:nvPr/>
          </p:nvSpPr>
          <p:spPr>
            <a:xfrm>
              <a:off x="14854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9"/>
            <p:cNvSpPr/>
            <p:nvPr/>
          </p:nvSpPr>
          <p:spPr>
            <a:xfrm>
              <a:off x="14854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9"/>
            <p:cNvSpPr/>
            <p:nvPr/>
          </p:nvSpPr>
          <p:spPr>
            <a:xfrm>
              <a:off x="14854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9"/>
            <p:cNvSpPr/>
            <p:nvPr/>
          </p:nvSpPr>
          <p:spPr>
            <a:xfrm>
              <a:off x="14854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9"/>
            <p:cNvSpPr/>
            <p:nvPr/>
          </p:nvSpPr>
          <p:spPr>
            <a:xfrm>
              <a:off x="14854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9"/>
            <p:cNvSpPr/>
            <p:nvPr/>
          </p:nvSpPr>
          <p:spPr>
            <a:xfrm>
              <a:off x="14854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9"/>
            <p:cNvSpPr/>
            <p:nvPr/>
          </p:nvSpPr>
          <p:spPr>
            <a:xfrm>
              <a:off x="14854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9"/>
            <p:cNvSpPr/>
            <p:nvPr/>
          </p:nvSpPr>
          <p:spPr>
            <a:xfrm>
              <a:off x="14854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9"/>
            <p:cNvSpPr/>
            <p:nvPr/>
          </p:nvSpPr>
          <p:spPr>
            <a:xfrm>
              <a:off x="1491425" y="275875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0" y="1"/>
                  </a:moveTo>
                  <a:cubicBezTo>
                    <a:pt x="63" y="1"/>
                    <a:pt x="121" y="59"/>
                    <a:pt x="184" y="59"/>
                  </a:cubicBezTo>
                  <a:cubicBezTo>
                    <a:pt x="121" y="1"/>
                    <a:pt x="63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9"/>
            <p:cNvSpPr/>
            <p:nvPr/>
          </p:nvSpPr>
          <p:spPr>
            <a:xfrm>
              <a:off x="1459800" y="855075"/>
              <a:ext cx="7525" cy="18125"/>
            </a:xfrm>
            <a:custGeom>
              <a:avLst/>
              <a:gdLst/>
              <a:ahLst/>
              <a:cxnLst/>
              <a:rect l="l" t="t" r="r" b="b"/>
              <a:pathLst>
                <a:path w="301" h="725" extrusionOk="0">
                  <a:moveTo>
                    <a:pt x="1" y="0"/>
                  </a:moveTo>
                  <a:lnTo>
                    <a:pt x="1" y="0"/>
                  </a:lnTo>
                  <a:cubicBezTo>
                    <a:pt x="59" y="242"/>
                    <a:pt x="179" y="483"/>
                    <a:pt x="242" y="724"/>
                  </a:cubicBezTo>
                  <a:cubicBezTo>
                    <a:pt x="300" y="604"/>
                    <a:pt x="300" y="541"/>
                    <a:pt x="300" y="420"/>
                  </a:cubicBezTo>
                  <a:cubicBezTo>
                    <a:pt x="300" y="242"/>
                    <a:pt x="179" y="58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9"/>
            <p:cNvSpPr/>
            <p:nvPr/>
          </p:nvSpPr>
          <p:spPr>
            <a:xfrm>
              <a:off x="1446175" y="814275"/>
              <a:ext cx="21150" cy="24175"/>
            </a:xfrm>
            <a:custGeom>
              <a:avLst/>
              <a:gdLst/>
              <a:ahLst/>
              <a:cxnLst/>
              <a:rect l="l" t="t" r="r" b="b"/>
              <a:pathLst>
                <a:path w="846" h="967" extrusionOk="0">
                  <a:moveTo>
                    <a:pt x="362" y="1"/>
                  </a:moveTo>
                  <a:cubicBezTo>
                    <a:pt x="242" y="1"/>
                    <a:pt x="63" y="64"/>
                    <a:pt x="1" y="184"/>
                  </a:cubicBezTo>
                  <a:cubicBezTo>
                    <a:pt x="121" y="426"/>
                    <a:pt x="184" y="667"/>
                    <a:pt x="305" y="908"/>
                  </a:cubicBezTo>
                  <a:cubicBezTo>
                    <a:pt x="305" y="966"/>
                    <a:pt x="362" y="966"/>
                    <a:pt x="425" y="966"/>
                  </a:cubicBezTo>
                  <a:cubicBezTo>
                    <a:pt x="667" y="908"/>
                    <a:pt x="845" y="725"/>
                    <a:pt x="845" y="483"/>
                  </a:cubicBezTo>
                  <a:cubicBezTo>
                    <a:pt x="845" y="184"/>
                    <a:pt x="667" y="1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9"/>
            <p:cNvSpPr/>
            <p:nvPr/>
          </p:nvSpPr>
          <p:spPr>
            <a:xfrm>
              <a:off x="1444725" y="77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9"/>
            <p:cNvSpPr/>
            <p:nvPr/>
          </p:nvSpPr>
          <p:spPr>
            <a:xfrm>
              <a:off x="1444725" y="7344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0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9"/>
            <p:cNvSpPr/>
            <p:nvPr/>
          </p:nvSpPr>
          <p:spPr>
            <a:xfrm>
              <a:off x="1444725" y="693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9"/>
            <p:cNvSpPr/>
            <p:nvPr/>
          </p:nvSpPr>
          <p:spPr>
            <a:xfrm>
              <a:off x="1444725" y="654400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9"/>
            <p:cNvSpPr/>
            <p:nvPr/>
          </p:nvSpPr>
          <p:spPr>
            <a:xfrm>
              <a:off x="144472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9"/>
            <p:cNvSpPr/>
            <p:nvPr/>
          </p:nvSpPr>
          <p:spPr>
            <a:xfrm>
              <a:off x="144472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9"/>
            <p:cNvSpPr/>
            <p:nvPr/>
          </p:nvSpPr>
          <p:spPr>
            <a:xfrm>
              <a:off x="144472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9"/>
            <p:cNvSpPr/>
            <p:nvPr/>
          </p:nvSpPr>
          <p:spPr>
            <a:xfrm>
              <a:off x="144472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9"/>
            <p:cNvSpPr/>
            <p:nvPr/>
          </p:nvSpPr>
          <p:spPr>
            <a:xfrm>
              <a:off x="144472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9"/>
            <p:cNvSpPr/>
            <p:nvPr/>
          </p:nvSpPr>
          <p:spPr>
            <a:xfrm>
              <a:off x="144472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9"/>
            <p:cNvSpPr/>
            <p:nvPr/>
          </p:nvSpPr>
          <p:spPr>
            <a:xfrm>
              <a:off x="144472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9"/>
            <p:cNvSpPr/>
            <p:nvPr/>
          </p:nvSpPr>
          <p:spPr>
            <a:xfrm>
              <a:off x="144472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9"/>
            <p:cNvSpPr/>
            <p:nvPr/>
          </p:nvSpPr>
          <p:spPr>
            <a:xfrm>
              <a:off x="144472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9"/>
            <p:cNvSpPr/>
            <p:nvPr/>
          </p:nvSpPr>
          <p:spPr>
            <a:xfrm>
              <a:off x="1444725" y="26225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1" y="0"/>
                  </a:moveTo>
                  <a:lnTo>
                    <a:pt x="1" y="121"/>
                  </a:lnTo>
                  <a:cubicBezTo>
                    <a:pt x="1" y="242"/>
                    <a:pt x="1" y="362"/>
                    <a:pt x="121" y="425"/>
                  </a:cubicBezTo>
                  <a:cubicBezTo>
                    <a:pt x="242" y="546"/>
                    <a:pt x="363" y="604"/>
                    <a:pt x="483" y="604"/>
                  </a:cubicBezTo>
                  <a:cubicBezTo>
                    <a:pt x="662" y="604"/>
                    <a:pt x="845" y="425"/>
                    <a:pt x="903" y="242"/>
                  </a:cubicBezTo>
                  <a:cubicBezTo>
                    <a:pt x="604" y="121"/>
                    <a:pt x="300" y="63"/>
                    <a:pt x="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9"/>
            <p:cNvSpPr/>
            <p:nvPr/>
          </p:nvSpPr>
          <p:spPr>
            <a:xfrm>
              <a:off x="1405500" y="734400"/>
              <a:ext cx="21150" cy="22600"/>
            </a:xfrm>
            <a:custGeom>
              <a:avLst/>
              <a:gdLst/>
              <a:ahLst/>
              <a:cxnLst/>
              <a:rect l="l" t="t" r="r" b="b"/>
              <a:pathLst>
                <a:path w="846" h="904" extrusionOk="0">
                  <a:moveTo>
                    <a:pt x="363" y="1"/>
                  </a:moveTo>
                  <a:cubicBezTo>
                    <a:pt x="242" y="1"/>
                    <a:pt x="122" y="59"/>
                    <a:pt x="1" y="121"/>
                  </a:cubicBezTo>
                  <a:cubicBezTo>
                    <a:pt x="180" y="363"/>
                    <a:pt x="363" y="662"/>
                    <a:pt x="484" y="903"/>
                  </a:cubicBezTo>
                  <a:cubicBezTo>
                    <a:pt x="662" y="845"/>
                    <a:pt x="846" y="662"/>
                    <a:pt x="846" y="421"/>
                  </a:cubicBezTo>
                  <a:cubicBezTo>
                    <a:pt x="846" y="179"/>
                    <a:pt x="604" y="1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9"/>
            <p:cNvSpPr/>
            <p:nvPr/>
          </p:nvSpPr>
          <p:spPr>
            <a:xfrm>
              <a:off x="1402500" y="693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9"/>
            <p:cNvSpPr/>
            <p:nvPr/>
          </p:nvSpPr>
          <p:spPr>
            <a:xfrm>
              <a:off x="14025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9"/>
            <p:cNvSpPr/>
            <p:nvPr/>
          </p:nvSpPr>
          <p:spPr>
            <a:xfrm>
              <a:off x="14025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9"/>
            <p:cNvSpPr/>
            <p:nvPr/>
          </p:nvSpPr>
          <p:spPr>
            <a:xfrm>
              <a:off x="14025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9"/>
            <p:cNvSpPr/>
            <p:nvPr/>
          </p:nvSpPr>
          <p:spPr>
            <a:xfrm>
              <a:off x="14025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9"/>
            <p:cNvSpPr/>
            <p:nvPr/>
          </p:nvSpPr>
          <p:spPr>
            <a:xfrm>
              <a:off x="14025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9"/>
            <p:cNvSpPr/>
            <p:nvPr/>
          </p:nvSpPr>
          <p:spPr>
            <a:xfrm>
              <a:off x="14025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9"/>
            <p:cNvSpPr/>
            <p:nvPr/>
          </p:nvSpPr>
          <p:spPr>
            <a:xfrm>
              <a:off x="14025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9"/>
            <p:cNvSpPr/>
            <p:nvPr/>
          </p:nvSpPr>
          <p:spPr>
            <a:xfrm>
              <a:off x="14025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9"/>
            <p:cNvSpPr/>
            <p:nvPr/>
          </p:nvSpPr>
          <p:spPr>
            <a:xfrm>
              <a:off x="14025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9"/>
            <p:cNvSpPr/>
            <p:nvPr/>
          </p:nvSpPr>
          <p:spPr>
            <a:xfrm>
              <a:off x="14025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9"/>
            <p:cNvSpPr/>
            <p:nvPr/>
          </p:nvSpPr>
          <p:spPr>
            <a:xfrm>
              <a:off x="1402500" y="2547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300" y="0"/>
                  </a:moveTo>
                  <a:cubicBezTo>
                    <a:pt x="121" y="58"/>
                    <a:pt x="0" y="241"/>
                    <a:pt x="0" y="420"/>
                  </a:cubicBezTo>
                  <a:cubicBezTo>
                    <a:pt x="0" y="541"/>
                    <a:pt x="58" y="661"/>
                    <a:pt x="121" y="724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299"/>
                    <a:pt x="903" y="179"/>
                    <a:pt x="782" y="58"/>
                  </a:cubicBezTo>
                  <a:cubicBezTo>
                    <a:pt x="662" y="58"/>
                    <a:pt x="483" y="0"/>
                    <a:pt x="30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9"/>
            <p:cNvSpPr/>
            <p:nvPr/>
          </p:nvSpPr>
          <p:spPr>
            <a:xfrm>
              <a:off x="1367750" y="693625"/>
              <a:ext cx="16675" cy="16675"/>
            </a:xfrm>
            <a:custGeom>
              <a:avLst/>
              <a:gdLst/>
              <a:ahLst/>
              <a:cxnLst/>
              <a:rect l="l" t="t" r="r" b="b"/>
              <a:pathLst>
                <a:path w="667" h="667" extrusionOk="0">
                  <a:moveTo>
                    <a:pt x="184" y="0"/>
                  </a:moveTo>
                  <a:cubicBezTo>
                    <a:pt x="121" y="0"/>
                    <a:pt x="63" y="63"/>
                    <a:pt x="0" y="63"/>
                  </a:cubicBezTo>
                  <a:lnTo>
                    <a:pt x="425" y="483"/>
                  </a:lnTo>
                  <a:lnTo>
                    <a:pt x="604" y="666"/>
                  </a:lnTo>
                  <a:cubicBezTo>
                    <a:pt x="666" y="604"/>
                    <a:pt x="666" y="546"/>
                    <a:pt x="666" y="483"/>
                  </a:cubicBezTo>
                  <a:cubicBezTo>
                    <a:pt x="666" y="242"/>
                    <a:pt x="425" y="0"/>
                    <a:pt x="1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9"/>
            <p:cNvSpPr/>
            <p:nvPr/>
          </p:nvSpPr>
          <p:spPr>
            <a:xfrm>
              <a:off x="13602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9"/>
            <p:cNvSpPr/>
            <p:nvPr/>
          </p:nvSpPr>
          <p:spPr>
            <a:xfrm>
              <a:off x="13602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9"/>
            <p:cNvSpPr/>
            <p:nvPr/>
          </p:nvSpPr>
          <p:spPr>
            <a:xfrm>
              <a:off x="13602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9"/>
            <p:cNvSpPr/>
            <p:nvPr/>
          </p:nvSpPr>
          <p:spPr>
            <a:xfrm>
              <a:off x="13602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9"/>
            <p:cNvSpPr/>
            <p:nvPr/>
          </p:nvSpPr>
          <p:spPr>
            <a:xfrm>
              <a:off x="13602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9"/>
            <p:cNvSpPr/>
            <p:nvPr/>
          </p:nvSpPr>
          <p:spPr>
            <a:xfrm>
              <a:off x="13602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5"/>
                    <a:pt x="965" y="484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9"/>
            <p:cNvSpPr/>
            <p:nvPr/>
          </p:nvSpPr>
          <p:spPr>
            <a:xfrm>
              <a:off x="13602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9"/>
            <p:cNvSpPr/>
            <p:nvPr/>
          </p:nvSpPr>
          <p:spPr>
            <a:xfrm>
              <a:off x="13602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82" y="908"/>
                    <a:pt x="965" y="725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9"/>
            <p:cNvSpPr/>
            <p:nvPr/>
          </p:nvSpPr>
          <p:spPr>
            <a:xfrm>
              <a:off x="13602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9"/>
            <p:cNvSpPr/>
            <p:nvPr/>
          </p:nvSpPr>
          <p:spPr>
            <a:xfrm>
              <a:off x="13602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1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9"/>
            <p:cNvSpPr/>
            <p:nvPr/>
          </p:nvSpPr>
          <p:spPr>
            <a:xfrm>
              <a:off x="13602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9"/>
            <p:cNvSpPr/>
            <p:nvPr/>
          </p:nvSpPr>
          <p:spPr>
            <a:xfrm>
              <a:off x="1319475" y="6544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lnTo>
                    <a:pt x="725" y="845"/>
                  </a:lnTo>
                  <a:cubicBezTo>
                    <a:pt x="845" y="787"/>
                    <a:pt x="966" y="604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9"/>
            <p:cNvSpPr/>
            <p:nvPr/>
          </p:nvSpPr>
          <p:spPr>
            <a:xfrm>
              <a:off x="13194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9"/>
            <p:cNvSpPr/>
            <p:nvPr/>
          </p:nvSpPr>
          <p:spPr>
            <a:xfrm>
              <a:off x="13194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9"/>
            <p:cNvSpPr/>
            <p:nvPr/>
          </p:nvSpPr>
          <p:spPr>
            <a:xfrm>
              <a:off x="13194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9"/>
            <p:cNvSpPr/>
            <p:nvPr/>
          </p:nvSpPr>
          <p:spPr>
            <a:xfrm>
              <a:off x="13194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9"/>
            <p:cNvSpPr/>
            <p:nvPr/>
          </p:nvSpPr>
          <p:spPr>
            <a:xfrm>
              <a:off x="13194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4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9"/>
            <p:cNvSpPr/>
            <p:nvPr/>
          </p:nvSpPr>
          <p:spPr>
            <a:xfrm>
              <a:off x="13194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9"/>
            <p:cNvSpPr/>
            <p:nvPr/>
          </p:nvSpPr>
          <p:spPr>
            <a:xfrm>
              <a:off x="13194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08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9"/>
            <p:cNvSpPr/>
            <p:nvPr/>
          </p:nvSpPr>
          <p:spPr>
            <a:xfrm>
              <a:off x="13194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9"/>
            <p:cNvSpPr/>
            <p:nvPr/>
          </p:nvSpPr>
          <p:spPr>
            <a:xfrm>
              <a:off x="13194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1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9"/>
            <p:cNvSpPr/>
            <p:nvPr/>
          </p:nvSpPr>
          <p:spPr>
            <a:xfrm>
              <a:off x="131947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9"/>
            <p:cNvSpPr/>
            <p:nvPr/>
          </p:nvSpPr>
          <p:spPr>
            <a:xfrm>
              <a:off x="1284850" y="654400"/>
              <a:ext cx="15100" cy="4625"/>
            </a:xfrm>
            <a:custGeom>
              <a:avLst/>
              <a:gdLst/>
              <a:ahLst/>
              <a:cxnLst/>
              <a:rect l="l" t="t" r="r" b="b"/>
              <a:pathLst>
                <a:path w="604" h="185" extrusionOk="0">
                  <a:moveTo>
                    <a:pt x="179" y="1"/>
                  </a:moveTo>
                  <a:cubicBezTo>
                    <a:pt x="121" y="1"/>
                    <a:pt x="58" y="1"/>
                    <a:pt x="0" y="63"/>
                  </a:cubicBezTo>
                  <a:cubicBezTo>
                    <a:pt x="179" y="63"/>
                    <a:pt x="362" y="121"/>
                    <a:pt x="604" y="184"/>
                  </a:cubicBezTo>
                  <a:cubicBezTo>
                    <a:pt x="483" y="63"/>
                    <a:pt x="362" y="1"/>
                    <a:pt x="17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9"/>
            <p:cNvSpPr/>
            <p:nvPr/>
          </p:nvSpPr>
          <p:spPr>
            <a:xfrm>
              <a:off x="12772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9"/>
            <p:cNvSpPr/>
            <p:nvPr/>
          </p:nvSpPr>
          <p:spPr>
            <a:xfrm>
              <a:off x="12772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2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9"/>
            <p:cNvSpPr/>
            <p:nvPr/>
          </p:nvSpPr>
          <p:spPr>
            <a:xfrm>
              <a:off x="12772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9"/>
            <p:cNvSpPr/>
            <p:nvPr/>
          </p:nvSpPr>
          <p:spPr>
            <a:xfrm>
              <a:off x="12772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9"/>
            <p:cNvSpPr/>
            <p:nvPr/>
          </p:nvSpPr>
          <p:spPr>
            <a:xfrm>
              <a:off x="12772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9"/>
            <p:cNvSpPr/>
            <p:nvPr/>
          </p:nvSpPr>
          <p:spPr>
            <a:xfrm>
              <a:off x="12772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9"/>
            <p:cNvSpPr/>
            <p:nvPr/>
          </p:nvSpPr>
          <p:spPr>
            <a:xfrm>
              <a:off x="12772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9"/>
            <p:cNvSpPr/>
            <p:nvPr/>
          </p:nvSpPr>
          <p:spPr>
            <a:xfrm>
              <a:off x="12772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9"/>
            <p:cNvSpPr/>
            <p:nvPr/>
          </p:nvSpPr>
          <p:spPr>
            <a:xfrm>
              <a:off x="12772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9"/>
            <p:cNvSpPr/>
            <p:nvPr/>
          </p:nvSpPr>
          <p:spPr>
            <a:xfrm>
              <a:off x="12772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9"/>
            <p:cNvSpPr/>
            <p:nvPr/>
          </p:nvSpPr>
          <p:spPr>
            <a:xfrm>
              <a:off x="1236575" y="61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9"/>
            <p:cNvSpPr/>
            <p:nvPr/>
          </p:nvSpPr>
          <p:spPr>
            <a:xfrm>
              <a:off x="1236575" y="57452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9"/>
            <p:cNvSpPr/>
            <p:nvPr/>
          </p:nvSpPr>
          <p:spPr>
            <a:xfrm>
              <a:off x="1236575" y="533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9"/>
            <p:cNvSpPr/>
            <p:nvPr/>
          </p:nvSpPr>
          <p:spPr>
            <a:xfrm>
              <a:off x="1236575" y="49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9"/>
            <p:cNvSpPr/>
            <p:nvPr/>
          </p:nvSpPr>
          <p:spPr>
            <a:xfrm>
              <a:off x="1236575" y="45385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4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9"/>
            <p:cNvSpPr/>
            <p:nvPr/>
          </p:nvSpPr>
          <p:spPr>
            <a:xfrm>
              <a:off x="1236575" y="4130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9"/>
            <p:cNvSpPr/>
            <p:nvPr/>
          </p:nvSpPr>
          <p:spPr>
            <a:xfrm>
              <a:off x="1236575" y="3738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03" y="725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9"/>
            <p:cNvSpPr/>
            <p:nvPr/>
          </p:nvSpPr>
          <p:spPr>
            <a:xfrm>
              <a:off x="1236575" y="33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9"/>
            <p:cNvSpPr/>
            <p:nvPr/>
          </p:nvSpPr>
          <p:spPr>
            <a:xfrm>
              <a:off x="1236575" y="2939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1"/>
                  </a:moveTo>
                  <a:cubicBezTo>
                    <a:pt x="179" y="1"/>
                    <a:pt x="1" y="179"/>
                    <a:pt x="1" y="421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9"/>
            <p:cNvSpPr/>
            <p:nvPr/>
          </p:nvSpPr>
          <p:spPr>
            <a:xfrm>
              <a:off x="1236575" y="2532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9"/>
            <p:cNvSpPr/>
            <p:nvPr/>
          </p:nvSpPr>
          <p:spPr>
            <a:xfrm>
              <a:off x="119435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9"/>
            <p:cNvSpPr/>
            <p:nvPr/>
          </p:nvSpPr>
          <p:spPr>
            <a:xfrm>
              <a:off x="119435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9"/>
            <p:cNvSpPr/>
            <p:nvPr/>
          </p:nvSpPr>
          <p:spPr>
            <a:xfrm>
              <a:off x="119435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9"/>
            <p:cNvSpPr/>
            <p:nvPr/>
          </p:nvSpPr>
          <p:spPr>
            <a:xfrm>
              <a:off x="119435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9"/>
            <p:cNvSpPr/>
            <p:nvPr/>
          </p:nvSpPr>
          <p:spPr>
            <a:xfrm>
              <a:off x="119435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9"/>
            <p:cNvSpPr/>
            <p:nvPr/>
          </p:nvSpPr>
          <p:spPr>
            <a:xfrm>
              <a:off x="119435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9"/>
            <p:cNvSpPr/>
            <p:nvPr/>
          </p:nvSpPr>
          <p:spPr>
            <a:xfrm>
              <a:off x="119435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4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9"/>
            <p:cNvSpPr/>
            <p:nvPr/>
          </p:nvSpPr>
          <p:spPr>
            <a:xfrm>
              <a:off x="119435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9"/>
            <p:cNvSpPr/>
            <p:nvPr/>
          </p:nvSpPr>
          <p:spPr>
            <a:xfrm>
              <a:off x="119435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9"/>
            <p:cNvSpPr/>
            <p:nvPr/>
          </p:nvSpPr>
          <p:spPr>
            <a:xfrm>
              <a:off x="119435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9"/>
            <p:cNvSpPr/>
            <p:nvPr/>
          </p:nvSpPr>
          <p:spPr>
            <a:xfrm>
              <a:off x="115212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9"/>
            <p:cNvSpPr/>
            <p:nvPr/>
          </p:nvSpPr>
          <p:spPr>
            <a:xfrm>
              <a:off x="115212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9"/>
            <p:cNvSpPr/>
            <p:nvPr/>
          </p:nvSpPr>
          <p:spPr>
            <a:xfrm>
              <a:off x="115212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9"/>
            <p:cNvSpPr/>
            <p:nvPr/>
          </p:nvSpPr>
          <p:spPr>
            <a:xfrm>
              <a:off x="115212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9"/>
            <p:cNvSpPr/>
            <p:nvPr/>
          </p:nvSpPr>
          <p:spPr>
            <a:xfrm>
              <a:off x="115212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9"/>
            <p:cNvSpPr/>
            <p:nvPr/>
          </p:nvSpPr>
          <p:spPr>
            <a:xfrm>
              <a:off x="115212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9"/>
            <p:cNvSpPr/>
            <p:nvPr/>
          </p:nvSpPr>
          <p:spPr>
            <a:xfrm>
              <a:off x="115212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9"/>
            <p:cNvSpPr/>
            <p:nvPr/>
          </p:nvSpPr>
          <p:spPr>
            <a:xfrm>
              <a:off x="115212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9"/>
            <p:cNvSpPr/>
            <p:nvPr/>
          </p:nvSpPr>
          <p:spPr>
            <a:xfrm>
              <a:off x="115212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9"/>
            <p:cNvSpPr/>
            <p:nvPr/>
          </p:nvSpPr>
          <p:spPr>
            <a:xfrm>
              <a:off x="1152125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9"/>
            <p:cNvSpPr/>
            <p:nvPr/>
          </p:nvSpPr>
          <p:spPr>
            <a:xfrm>
              <a:off x="1115925" y="65440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300" y="1"/>
                  </a:moveTo>
                  <a:cubicBezTo>
                    <a:pt x="179" y="1"/>
                    <a:pt x="58" y="1"/>
                    <a:pt x="0" y="63"/>
                  </a:cubicBezTo>
                  <a:cubicBezTo>
                    <a:pt x="121" y="63"/>
                    <a:pt x="242" y="63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9"/>
            <p:cNvSpPr/>
            <p:nvPr/>
          </p:nvSpPr>
          <p:spPr>
            <a:xfrm>
              <a:off x="1111325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9"/>
            <p:cNvSpPr/>
            <p:nvPr/>
          </p:nvSpPr>
          <p:spPr>
            <a:xfrm>
              <a:off x="1111325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2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9"/>
            <p:cNvSpPr/>
            <p:nvPr/>
          </p:nvSpPr>
          <p:spPr>
            <a:xfrm>
              <a:off x="1111325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787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9"/>
            <p:cNvSpPr/>
            <p:nvPr/>
          </p:nvSpPr>
          <p:spPr>
            <a:xfrm>
              <a:off x="1111325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9"/>
            <p:cNvSpPr/>
            <p:nvPr/>
          </p:nvSpPr>
          <p:spPr>
            <a:xfrm>
              <a:off x="1111325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9"/>
            <p:cNvSpPr/>
            <p:nvPr/>
          </p:nvSpPr>
          <p:spPr>
            <a:xfrm>
              <a:off x="1111325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9"/>
            <p:cNvSpPr/>
            <p:nvPr/>
          </p:nvSpPr>
          <p:spPr>
            <a:xfrm>
              <a:off x="1111325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4" y="1"/>
                    <a:pt x="1" y="184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4"/>
                    <a:pt x="484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08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9"/>
            <p:cNvSpPr/>
            <p:nvPr/>
          </p:nvSpPr>
          <p:spPr>
            <a:xfrm>
              <a:off x="1111325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9"/>
            <p:cNvSpPr/>
            <p:nvPr/>
          </p:nvSpPr>
          <p:spPr>
            <a:xfrm>
              <a:off x="1111325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1"/>
                  </a:moveTo>
                  <a:cubicBezTo>
                    <a:pt x="184" y="1"/>
                    <a:pt x="1" y="179"/>
                    <a:pt x="1" y="421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08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9"/>
            <p:cNvSpPr/>
            <p:nvPr/>
          </p:nvSpPr>
          <p:spPr>
            <a:xfrm>
              <a:off x="1111325" y="25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9"/>
            <p:cNvSpPr/>
            <p:nvPr/>
          </p:nvSpPr>
          <p:spPr>
            <a:xfrm>
              <a:off x="1069100" y="654400"/>
              <a:ext cx="22700" cy="13675"/>
            </a:xfrm>
            <a:custGeom>
              <a:avLst/>
              <a:gdLst/>
              <a:ahLst/>
              <a:cxnLst/>
              <a:rect l="l" t="t" r="r" b="b"/>
              <a:pathLst>
                <a:path w="908" h="547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lnTo>
                    <a:pt x="1" y="546"/>
                  </a:lnTo>
                  <a:cubicBezTo>
                    <a:pt x="305" y="425"/>
                    <a:pt x="604" y="363"/>
                    <a:pt x="908" y="305"/>
                  </a:cubicBezTo>
                  <a:cubicBezTo>
                    <a:pt x="845" y="121"/>
                    <a:pt x="667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9"/>
            <p:cNvSpPr/>
            <p:nvPr/>
          </p:nvSpPr>
          <p:spPr>
            <a:xfrm>
              <a:off x="10691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9"/>
            <p:cNvSpPr/>
            <p:nvPr/>
          </p:nvSpPr>
          <p:spPr>
            <a:xfrm>
              <a:off x="10691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2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9"/>
            <p:cNvSpPr/>
            <p:nvPr/>
          </p:nvSpPr>
          <p:spPr>
            <a:xfrm>
              <a:off x="10691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9"/>
            <p:cNvSpPr/>
            <p:nvPr/>
          </p:nvSpPr>
          <p:spPr>
            <a:xfrm>
              <a:off x="10691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9"/>
            <p:cNvSpPr/>
            <p:nvPr/>
          </p:nvSpPr>
          <p:spPr>
            <a:xfrm>
              <a:off x="10691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9"/>
            <p:cNvSpPr/>
            <p:nvPr/>
          </p:nvSpPr>
          <p:spPr>
            <a:xfrm>
              <a:off x="10691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9"/>
            <p:cNvSpPr/>
            <p:nvPr/>
          </p:nvSpPr>
          <p:spPr>
            <a:xfrm>
              <a:off x="10691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9"/>
            <p:cNvSpPr/>
            <p:nvPr/>
          </p:nvSpPr>
          <p:spPr>
            <a:xfrm>
              <a:off x="10691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9"/>
            <p:cNvSpPr/>
            <p:nvPr/>
          </p:nvSpPr>
          <p:spPr>
            <a:xfrm>
              <a:off x="10691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9"/>
            <p:cNvSpPr/>
            <p:nvPr/>
          </p:nvSpPr>
          <p:spPr>
            <a:xfrm>
              <a:off x="1069100" y="25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9"/>
            <p:cNvSpPr/>
            <p:nvPr/>
          </p:nvSpPr>
          <p:spPr>
            <a:xfrm>
              <a:off x="1028450" y="654400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179" y="845"/>
                    <a:pt x="241" y="908"/>
                    <a:pt x="299" y="908"/>
                  </a:cubicBezTo>
                  <a:cubicBezTo>
                    <a:pt x="483" y="845"/>
                    <a:pt x="661" y="787"/>
                    <a:pt x="782" y="787"/>
                  </a:cubicBezTo>
                  <a:cubicBezTo>
                    <a:pt x="903" y="667"/>
                    <a:pt x="903" y="546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9"/>
            <p:cNvSpPr/>
            <p:nvPr/>
          </p:nvSpPr>
          <p:spPr>
            <a:xfrm>
              <a:off x="1028450" y="61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9"/>
            <p:cNvSpPr/>
            <p:nvPr/>
          </p:nvSpPr>
          <p:spPr>
            <a:xfrm>
              <a:off x="1028450" y="57452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9"/>
            <p:cNvSpPr/>
            <p:nvPr/>
          </p:nvSpPr>
          <p:spPr>
            <a:xfrm>
              <a:off x="1028450" y="533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9"/>
            <p:cNvSpPr/>
            <p:nvPr/>
          </p:nvSpPr>
          <p:spPr>
            <a:xfrm>
              <a:off x="1028450" y="49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9"/>
            <p:cNvSpPr/>
            <p:nvPr/>
          </p:nvSpPr>
          <p:spPr>
            <a:xfrm>
              <a:off x="1028450" y="45385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3" y="725"/>
                    <a:pt x="903" y="484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9"/>
            <p:cNvSpPr/>
            <p:nvPr/>
          </p:nvSpPr>
          <p:spPr>
            <a:xfrm>
              <a:off x="1028450" y="4130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9"/>
            <p:cNvSpPr/>
            <p:nvPr/>
          </p:nvSpPr>
          <p:spPr>
            <a:xfrm>
              <a:off x="1028450" y="3738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03" y="725"/>
                    <a:pt x="903" y="426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9"/>
            <p:cNvSpPr/>
            <p:nvPr/>
          </p:nvSpPr>
          <p:spPr>
            <a:xfrm>
              <a:off x="1028450" y="3332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9"/>
            <p:cNvSpPr/>
            <p:nvPr/>
          </p:nvSpPr>
          <p:spPr>
            <a:xfrm>
              <a:off x="1028450" y="293975"/>
              <a:ext cx="22575" cy="22600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20" y="1"/>
                  </a:moveTo>
                  <a:cubicBezTo>
                    <a:pt x="179" y="1"/>
                    <a:pt x="0" y="179"/>
                    <a:pt x="0" y="421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1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9"/>
            <p:cNvSpPr/>
            <p:nvPr/>
          </p:nvSpPr>
          <p:spPr>
            <a:xfrm>
              <a:off x="1028450" y="2547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603" y="0"/>
                  </a:moveTo>
                  <a:cubicBezTo>
                    <a:pt x="483" y="0"/>
                    <a:pt x="299" y="0"/>
                    <a:pt x="179" y="58"/>
                  </a:cubicBezTo>
                  <a:cubicBezTo>
                    <a:pt x="58" y="121"/>
                    <a:pt x="0" y="241"/>
                    <a:pt x="0" y="420"/>
                  </a:cubicBezTo>
                  <a:cubicBezTo>
                    <a:pt x="0" y="541"/>
                    <a:pt x="0" y="661"/>
                    <a:pt x="121" y="724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241"/>
                    <a:pt x="782" y="58"/>
                    <a:pt x="6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9"/>
            <p:cNvSpPr/>
            <p:nvPr/>
          </p:nvSpPr>
          <p:spPr>
            <a:xfrm>
              <a:off x="986200" y="654400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9"/>
            <p:cNvSpPr/>
            <p:nvPr/>
          </p:nvSpPr>
          <p:spPr>
            <a:xfrm>
              <a:off x="986200" y="61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9"/>
            <p:cNvSpPr/>
            <p:nvPr/>
          </p:nvSpPr>
          <p:spPr>
            <a:xfrm>
              <a:off x="986200" y="57452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2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9"/>
            <p:cNvSpPr/>
            <p:nvPr/>
          </p:nvSpPr>
          <p:spPr>
            <a:xfrm>
              <a:off x="986200" y="533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787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9"/>
            <p:cNvSpPr/>
            <p:nvPr/>
          </p:nvSpPr>
          <p:spPr>
            <a:xfrm>
              <a:off x="986200" y="49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9"/>
            <p:cNvSpPr/>
            <p:nvPr/>
          </p:nvSpPr>
          <p:spPr>
            <a:xfrm>
              <a:off x="986200" y="45385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4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9"/>
            <p:cNvSpPr/>
            <p:nvPr/>
          </p:nvSpPr>
          <p:spPr>
            <a:xfrm>
              <a:off x="986200" y="4130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9"/>
            <p:cNvSpPr/>
            <p:nvPr/>
          </p:nvSpPr>
          <p:spPr>
            <a:xfrm>
              <a:off x="986200" y="3738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4"/>
                    <a:pt x="483" y="908"/>
                  </a:cubicBezTo>
                  <a:cubicBezTo>
                    <a:pt x="725" y="908"/>
                    <a:pt x="966" y="725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9"/>
            <p:cNvSpPr/>
            <p:nvPr/>
          </p:nvSpPr>
          <p:spPr>
            <a:xfrm>
              <a:off x="986200" y="3332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9"/>
            <p:cNvSpPr/>
            <p:nvPr/>
          </p:nvSpPr>
          <p:spPr>
            <a:xfrm>
              <a:off x="986200" y="293975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1"/>
                  </a:moveTo>
                  <a:cubicBezTo>
                    <a:pt x="242" y="1"/>
                    <a:pt x="1" y="179"/>
                    <a:pt x="1" y="421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9"/>
            <p:cNvSpPr/>
            <p:nvPr/>
          </p:nvSpPr>
          <p:spPr>
            <a:xfrm>
              <a:off x="986200" y="259225"/>
              <a:ext cx="24175" cy="18125"/>
            </a:xfrm>
            <a:custGeom>
              <a:avLst/>
              <a:gdLst/>
              <a:ahLst/>
              <a:cxnLst/>
              <a:rect l="l" t="t" r="r" b="b"/>
              <a:pathLst>
                <a:path w="967" h="725" extrusionOk="0">
                  <a:moveTo>
                    <a:pt x="903" y="1"/>
                  </a:moveTo>
                  <a:lnTo>
                    <a:pt x="1" y="184"/>
                  </a:lnTo>
                  <a:lnTo>
                    <a:pt x="1" y="242"/>
                  </a:lnTo>
                  <a:cubicBezTo>
                    <a:pt x="1" y="363"/>
                    <a:pt x="59" y="483"/>
                    <a:pt x="121" y="546"/>
                  </a:cubicBezTo>
                  <a:cubicBezTo>
                    <a:pt x="242" y="667"/>
                    <a:pt x="363" y="725"/>
                    <a:pt x="483" y="725"/>
                  </a:cubicBezTo>
                  <a:cubicBezTo>
                    <a:pt x="725" y="725"/>
                    <a:pt x="966" y="483"/>
                    <a:pt x="966" y="242"/>
                  </a:cubicBezTo>
                  <a:cubicBezTo>
                    <a:pt x="966" y="121"/>
                    <a:pt x="903" y="63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9"/>
            <p:cNvSpPr/>
            <p:nvPr/>
          </p:nvSpPr>
          <p:spPr>
            <a:xfrm>
              <a:off x="945425" y="693625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5" y="0"/>
                  </a:moveTo>
                  <a:cubicBezTo>
                    <a:pt x="242" y="0"/>
                    <a:pt x="63" y="184"/>
                    <a:pt x="0" y="304"/>
                  </a:cubicBezTo>
                  <a:lnTo>
                    <a:pt x="724" y="121"/>
                  </a:lnTo>
                  <a:cubicBezTo>
                    <a:pt x="666" y="63"/>
                    <a:pt x="546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9"/>
            <p:cNvSpPr/>
            <p:nvPr/>
          </p:nvSpPr>
          <p:spPr>
            <a:xfrm>
              <a:off x="943975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9"/>
            <p:cNvSpPr/>
            <p:nvPr/>
          </p:nvSpPr>
          <p:spPr>
            <a:xfrm>
              <a:off x="943975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9"/>
            <p:cNvSpPr/>
            <p:nvPr/>
          </p:nvSpPr>
          <p:spPr>
            <a:xfrm>
              <a:off x="943975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2"/>
                    <a:pt x="179" y="782"/>
                  </a:cubicBezTo>
                  <a:cubicBezTo>
                    <a:pt x="242" y="845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9"/>
            <p:cNvSpPr/>
            <p:nvPr/>
          </p:nvSpPr>
          <p:spPr>
            <a:xfrm>
              <a:off x="943975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787"/>
                  </a:cubicBezTo>
                  <a:cubicBezTo>
                    <a:pt x="242" y="907"/>
                    <a:pt x="362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9"/>
            <p:cNvSpPr/>
            <p:nvPr/>
          </p:nvSpPr>
          <p:spPr>
            <a:xfrm>
              <a:off x="943975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9"/>
            <p:cNvSpPr/>
            <p:nvPr/>
          </p:nvSpPr>
          <p:spPr>
            <a:xfrm>
              <a:off x="943975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03"/>
                    <a:pt x="966" y="725"/>
                    <a:pt x="966" y="484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9"/>
            <p:cNvSpPr/>
            <p:nvPr/>
          </p:nvSpPr>
          <p:spPr>
            <a:xfrm>
              <a:off x="943975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9"/>
            <p:cNvSpPr/>
            <p:nvPr/>
          </p:nvSpPr>
          <p:spPr>
            <a:xfrm>
              <a:off x="943975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25" y="876"/>
                    <a:pt x="302" y="931"/>
                    <a:pt x="411" y="931"/>
                  </a:cubicBezTo>
                  <a:cubicBezTo>
                    <a:pt x="450" y="931"/>
                    <a:pt x="493" y="924"/>
                    <a:pt x="541" y="908"/>
                  </a:cubicBezTo>
                  <a:cubicBezTo>
                    <a:pt x="782" y="908"/>
                    <a:pt x="966" y="725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9"/>
            <p:cNvSpPr/>
            <p:nvPr/>
          </p:nvSpPr>
          <p:spPr>
            <a:xfrm>
              <a:off x="943975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9"/>
            <p:cNvSpPr/>
            <p:nvPr/>
          </p:nvSpPr>
          <p:spPr>
            <a:xfrm>
              <a:off x="943975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242" y="1"/>
                    <a:pt x="0" y="179"/>
                    <a:pt x="0" y="421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03"/>
                    <a:pt x="541" y="903"/>
                  </a:cubicBezTo>
                  <a:cubicBezTo>
                    <a:pt x="782" y="903"/>
                    <a:pt x="966" y="662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9"/>
            <p:cNvSpPr/>
            <p:nvPr/>
          </p:nvSpPr>
          <p:spPr>
            <a:xfrm>
              <a:off x="945425" y="266825"/>
              <a:ext cx="22700" cy="10525"/>
            </a:xfrm>
            <a:custGeom>
              <a:avLst/>
              <a:gdLst/>
              <a:ahLst/>
              <a:cxnLst/>
              <a:rect l="l" t="t" r="r" b="b"/>
              <a:pathLst>
                <a:path w="908" h="421" extrusionOk="0">
                  <a:moveTo>
                    <a:pt x="908" y="1"/>
                  </a:moveTo>
                  <a:cubicBezTo>
                    <a:pt x="604" y="59"/>
                    <a:pt x="304" y="59"/>
                    <a:pt x="0" y="121"/>
                  </a:cubicBezTo>
                  <a:cubicBezTo>
                    <a:pt x="63" y="179"/>
                    <a:pt x="63" y="242"/>
                    <a:pt x="121" y="242"/>
                  </a:cubicBezTo>
                  <a:cubicBezTo>
                    <a:pt x="184" y="363"/>
                    <a:pt x="304" y="421"/>
                    <a:pt x="483" y="421"/>
                  </a:cubicBezTo>
                  <a:cubicBezTo>
                    <a:pt x="666" y="421"/>
                    <a:pt x="908" y="179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9"/>
            <p:cNvSpPr/>
            <p:nvPr/>
          </p:nvSpPr>
          <p:spPr>
            <a:xfrm>
              <a:off x="903200" y="693625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546"/>
                    <a:pt x="0" y="604"/>
                    <a:pt x="63" y="666"/>
                  </a:cubicBezTo>
                  <a:lnTo>
                    <a:pt x="965" y="483"/>
                  </a:ln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9"/>
            <p:cNvSpPr/>
            <p:nvPr/>
          </p:nvSpPr>
          <p:spPr>
            <a:xfrm>
              <a:off x="903200" y="654400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3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9"/>
            <p:cNvSpPr/>
            <p:nvPr/>
          </p:nvSpPr>
          <p:spPr>
            <a:xfrm>
              <a:off x="903200" y="61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9"/>
            <p:cNvSpPr/>
            <p:nvPr/>
          </p:nvSpPr>
          <p:spPr>
            <a:xfrm>
              <a:off x="903200" y="57452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2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9"/>
            <p:cNvSpPr/>
            <p:nvPr/>
          </p:nvSpPr>
          <p:spPr>
            <a:xfrm>
              <a:off x="903200" y="533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787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9"/>
            <p:cNvSpPr/>
            <p:nvPr/>
          </p:nvSpPr>
          <p:spPr>
            <a:xfrm>
              <a:off x="903200" y="49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9"/>
            <p:cNvSpPr/>
            <p:nvPr/>
          </p:nvSpPr>
          <p:spPr>
            <a:xfrm>
              <a:off x="903200" y="45385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4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9"/>
            <p:cNvSpPr/>
            <p:nvPr/>
          </p:nvSpPr>
          <p:spPr>
            <a:xfrm>
              <a:off x="903200" y="4130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9"/>
            <p:cNvSpPr/>
            <p:nvPr/>
          </p:nvSpPr>
          <p:spPr>
            <a:xfrm>
              <a:off x="903200" y="3738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3" y="1"/>
                    <a:pt x="0" y="184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8" y="931"/>
                    <a:pt x="451" y="924"/>
                    <a:pt x="483" y="908"/>
                  </a:cubicBezTo>
                  <a:cubicBezTo>
                    <a:pt x="724" y="908"/>
                    <a:pt x="965" y="725"/>
                    <a:pt x="965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9"/>
            <p:cNvSpPr/>
            <p:nvPr/>
          </p:nvSpPr>
          <p:spPr>
            <a:xfrm>
              <a:off x="903200" y="3332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9"/>
            <p:cNvSpPr/>
            <p:nvPr/>
          </p:nvSpPr>
          <p:spPr>
            <a:xfrm>
              <a:off x="903200" y="293975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1"/>
                  </a:moveTo>
                  <a:cubicBezTo>
                    <a:pt x="183" y="1"/>
                    <a:pt x="0" y="179"/>
                    <a:pt x="0" y="421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1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9"/>
            <p:cNvSpPr/>
            <p:nvPr/>
          </p:nvSpPr>
          <p:spPr>
            <a:xfrm>
              <a:off x="912250" y="274300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64"/>
                    <a:pt x="121" y="64"/>
                    <a:pt x="0" y="64"/>
                  </a:cubicBezTo>
                  <a:cubicBezTo>
                    <a:pt x="63" y="122"/>
                    <a:pt x="63" y="122"/>
                    <a:pt x="121" y="122"/>
                  </a:cubicBezTo>
                  <a:cubicBezTo>
                    <a:pt x="183" y="122"/>
                    <a:pt x="304" y="64"/>
                    <a:pt x="3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9"/>
            <p:cNvSpPr/>
            <p:nvPr/>
          </p:nvSpPr>
          <p:spPr>
            <a:xfrm>
              <a:off x="873025" y="69362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0" y="0"/>
                  </a:moveTo>
                  <a:lnTo>
                    <a:pt x="0" y="908"/>
                  </a:lnTo>
                  <a:cubicBezTo>
                    <a:pt x="121" y="845"/>
                    <a:pt x="242" y="845"/>
                    <a:pt x="304" y="845"/>
                  </a:cubicBezTo>
                  <a:cubicBezTo>
                    <a:pt x="425" y="724"/>
                    <a:pt x="483" y="60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9"/>
            <p:cNvSpPr/>
            <p:nvPr/>
          </p:nvSpPr>
          <p:spPr>
            <a:xfrm>
              <a:off x="873025" y="65440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667"/>
                    <a:pt x="483" y="425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9"/>
            <p:cNvSpPr/>
            <p:nvPr/>
          </p:nvSpPr>
          <p:spPr>
            <a:xfrm>
              <a:off x="873025" y="61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9"/>
            <p:cNvSpPr/>
            <p:nvPr/>
          </p:nvSpPr>
          <p:spPr>
            <a:xfrm>
              <a:off x="873025" y="57452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0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0"/>
                  </a:cubicBezTo>
                  <a:cubicBezTo>
                    <a:pt x="483" y="179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9"/>
            <p:cNvSpPr/>
            <p:nvPr/>
          </p:nvSpPr>
          <p:spPr>
            <a:xfrm>
              <a:off x="873025" y="5337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5"/>
                  </a:lnTo>
                  <a:cubicBezTo>
                    <a:pt x="242" y="965"/>
                    <a:pt x="483" y="724"/>
                    <a:pt x="483" y="483"/>
                  </a:cubicBezTo>
                  <a:cubicBezTo>
                    <a:pt x="483" y="241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9"/>
            <p:cNvSpPr/>
            <p:nvPr/>
          </p:nvSpPr>
          <p:spPr>
            <a:xfrm>
              <a:off x="873025" y="49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5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9"/>
            <p:cNvSpPr/>
            <p:nvPr/>
          </p:nvSpPr>
          <p:spPr>
            <a:xfrm>
              <a:off x="873025" y="45385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03"/>
                    <a:pt x="483" y="725"/>
                    <a:pt x="483" y="484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9"/>
            <p:cNvSpPr/>
            <p:nvPr/>
          </p:nvSpPr>
          <p:spPr>
            <a:xfrm>
              <a:off x="873025" y="4130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1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9"/>
            <p:cNvSpPr/>
            <p:nvPr/>
          </p:nvSpPr>
          <p:spPr>
            <a:xfrm>
              <a:off x="873025" y="373850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0" y="1"/>
                  </a:moveTo>
                  <a:lnTo>
                    <a:pt x="0" y="908"/>
                  </a:lnTo>
                  <a:cubicBezTo>
                    <a:pt x="242" y="908"/>
                    <a:pt x="483" y="725"/>
                    <a:pt x="483" y="426"/>
                  </a:cubicBezTo>
                  <a:cubicBezTo>
                    <a:pt x="483" y="184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9"/>
            <p:cNvSpPr/>
            <p:nvPr/>
          </p:nvSpPr>
          <p:spPr>
            <a:xfrm>
              <a:off x="873025" y="3332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0" y="0"/>
                  </a:moveTo>
                  <a:lnTo>
                    <a:pt x="0" y="966"/>
                  </a:lnTo>
                  <a:cubicBezTo>
                    <a:pt x="242" y="966"/>
                    <a:pt x="483" y="724"/>
                    <a:pt x="483" y="483"/>
                  </a:cubicBezTo>
                  <a:cubicBezTo>
                    <a:pt x="483" y="242"/>
                    <a:pt x="242" y="0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9"/>
            <p:cNvSpPr/>
            <p:nvPr/>
          </p:nvSpPr>
          <p:spPr>
            <a:xfrm>
              <a:off x="873025" y="293975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0" y="1"/>
                  </a:moveTo>
                  <a:lnTo>
                    <a:pt x="0" y="903"/>
                  </a:lnTo>
                  <a:cubicBezTo>
                    <a:pt x="242" y="903"/>
                    <a:pt x="483" y="662"/>
                    <a:pt x="483" y="421"/>
                  </a:cubicBezTo>
                  <a:cubicBezTo>
                    <a:pt x="483" y="179"/>
                    <a:pt x="242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00" name="Google Shape;8600;p9"/>
          <p:cNvSpPr/>
          <p:nvPr/>
        </p:nvSpPr>
        <p:spPr>
          <a:xfrm rot="10244429">
            <a:off x="-634445" y="2735765"/>
            <a:ext cx="3946597" cy="3131169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1" name="Google Shape;8601;p9"/>
          <p:cNvSpPr/>
          <p:nvPr/>
        </p:nvSpPr>
        <p:spPr>
          <a:xfrm rot="10800000">
            <a:off x="4856403" y="-285578"/>
            <a:ext cx="4694272" cy="2179750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02" name="Google Shape;8602;p9"/>
          <p:cNvGrpSpPr/>
          <p:nvPr/>
        </p:nvGrpSpPr>
        <p:grpSpPr>
          <a:xfrm rot="5400000">
            <a:off x="8523772" y="1655502"/>
            <a:ext cx="532333" cy="273457"/>
            <a:chOff x="2501975" y="2191425"/>
            <a:chExt cx="325825" cy="167375"/>
          </a:xfrm>
        </p:grpSpPr>
        <p:sp>
          <p:nvSpPr>
            <p:cNvPr id="8603" name="Google Shape;8603;p9"/>
            <p:cNvSpPr/>
            <p:nvPr/>
          </p:nvSpPr>
          <p:spPr>
            <a:xfrm>
              <a:off x="2501975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79" y="0"/>
                  </a:moveTo>
                  <a:lnTo>
                    <a:pt x="1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9"/>
            <p:cNvSpPr/>
            <p:nvPr/>
          </p:nvSpPr>
          <p:spPr>
            <a:xfrm>
              <a:off x="2577400" y="2191425"/>
              <a:ext cx="101125" cy="167375"/>
            </a:xfrm>
            <a:custGeom>
              <a:avLst/>
              <a:gdLst/>
              <a:ahLst/>
              <a:cxnLst/>
              <a:rect l="l" t="t" r="r" b="b"/>
              <a:pathLst>
                <a:path w="4045" h="6695" extrusionOk="0">
                  <a:moveTo>
                    <a:pt x="3379" y="0"/>
                  </a:moveTo>
                  <a:lnTo>
                    <a:pt x="0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9"/>
            <p:cNvSpPr/>
            <p:nvPr/>
          </p:nvSpPr>
          <p:spPr>
            <a:xfrm>
              <a:off x="2652800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22" y="0"/>
                  </a:moveTo>
                  <a:lnTo>
                    <a:pt x="1" y="3316"/>
                  </a:lnTo>
                  <a:lnTo>
                    <a:pt x="3322" y="6695"/>
                  </a:lnTo>
                  <a:lnTo>
                    <a:pt x="4046" y="597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9"/>
            <p:cNvSpPr/>
            <p:nvPr/>
          </p:nvSpPr>
          <p:spPr>
            <a:xfrm>
              <a:off x="2728225" y="2191425"/>
              <a:ext cx="99575" cy="167375"/>
            </a:xfrm>
            <a:custGeom>
              <a:avLst/>
              <a:gdLst/>
              <a:ahLst/>
              <a:cxnLst/>
              <a:rect l="l" t="t" r="r" b="b"/>
              <a:pathLst>
                <a:path w="3983" h="6695" extrusionOk="0">
                  <a:moveTo>
                    <a:pt x="3321" y="0"/>
                  </a:moveTo>
                  <a:lnTo>
                    <a:pt x="1" y="3316"/>
                  </a:lnTo>
                  <a:lnTo>
                    <a:pt x="3321" y="6695"/>
                  </a:lnTo>
                  <a:lnTo>
                    <a:pt x="3982" y="5971"/>
                  </a:ln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9"/>
            <p:cNvSpPr/>
            <p:nvPr/>
          </p:nvSpPr>
          <p:spPr>
            <a:xfrm>
              <a:off x="2501975" y="2191425"/>
              <a:ext cx="101150" cy="147825"/>
            </a:xfrm>
            <a:custGeom>
              <a:avLst/>
              <a:gdLst/>
              <a:ahLst/>
              <a:cxnLst/>
              <a:rect l="l" t="t" r="r" b="b"/>
              <a:pathLst>
                <a:path w="4046" h="5913" extrusionOk="0">
                  <a:moveTo>
                    <a:pt x="3379" y="0"/>
                  </a:moveTo>
                  <a:lnTo>
                    <a:pt x="1" y="3316"/>
                  </a:lnTo>
                  <a:lnTo>
                    <a:pt x="2597" y="5913"/>
                  </a:lnTo>
                  <a:cubicBezTo>
                    <a:pt x="3017" y="5850"/>
                    <a:pt x="3442" y="5850"/>
                    <a:pt x="3862" y="5792"/>
                  </a:cubicBez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9"/>
            <p:cNvSpPr/>
            <p:nvPr/>
          </p:nvSpPr>
          <p:spPr>
            <a:xfrm>
              <a:off x="2577400" y="2191425"/>
              <a:ext cx="101125" cy="141800"/>
            </a:xfrm>
            <a:custGeom>
              <a:avLst/>
              <a:gdLst/>
              <a:ahLst/>
              <a:cxnLst/>
              <a:rect l="l" t="t" r="r" b="b"/>
              <a:pathLst>
                <a:path w="4045" h="5672" extrusionOk="0">
                  <a:moveTo>
                    <a:pt x="3379" y="0"/>
                  </a:moveTo>
                  <a:lnTo>
                    <a:pt x="0" y="3316"/>
                  </a:lnTo>
                  <a:lnTo>
                    <a:pt x="2356" y="5672"/>
                  </a:lnTo>
                  <a:cubicBezTo>
                    <a:pt x="2838" y="5672"/>
                    <a:pt x="3258" y="5672"/>
                    <a:pt x="3683" y="5609"/>
                  </a:cubicBez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9"/>
            <p:cNvSpPr/>
            <p:nvPr/>
          </p:nvSpPr>
          <p:spPr>
            <a:xfrm>
              <a:off x="2652800" y="2191425"/>
              <a:ext cx="101150" cy="138775"/>
            </a:xfrm>
            <a:custGeom>
              <a:avLst/>
              <a:gdLst/>
              <a:ahLst/>
              <a:cxnLst/>
              <a:rect l="l" t="t" r="r" b="b"/>
              <a:pathLst>
                <a:path w="4046" h="5551" extrusionOk="0">
                  <a:moveTo>
                    <a:pt x="3322" y="0"/>
                  </a:moveTo>
                  <a:lnTo>
                    <a:pt x="1" y="3316"/>
                  </a:lnTo>
                  <a:lnTo>
                    <a:pt x="2236" y="5551"/>
                  </a:lnTo>
                  <a:lnTo>
                    <a:pt x="3621" y="555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9"/>
            <p:cNvSpPr/>
            <p:nvPr/>
          </p:nvSpPr>
          <p:spPr>
            <a:xfrm>
              <a:off x="2728225" y="2191425"/>
              <a:ext cx="99575" cy="143250"/>
            </a:xfrm>
            <a:custGeom>
              <a:avLst/>
              <a:gdLst/>
              <a:ahLst/>
              <a:cxnLst/>
              <a:rect l="l" t="t" r="r" b="b"/>
              <a:pathLst>
                <a:path w="3983" h="5730" extrusionOk="0">
                  <a:moveTo>
                    <a:pt x="3321" y="0"/>
                  </a:moveTo>
                  <a:lnTo>
                    <a:pt x="1" y="3316"/>
                  </a:lnTo>
                  <a:lnTo>
                    <a:pt x="2293" y="5609"/>
                  </a:lnTo>
                  <a:cubicBezTo>
                    <a:pt x="2776" y="5672"/>
                    <a:pt x="3258" y="5672"/>
                    <a:pt x="3741" y="5730"/>
                  </a:cubicBez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1" name="Google Shape;8611;p9"/>
          <p:cNvGrpSpPr/>
          <p:nvPr/>
        </p:nvGrpSpPr>
        <p:grpSpPr>
          <a:xfrm rot="4006685">
            <a:off x="196610" y="-311882"/>
            <a:ext cx="683456" cy="1332251"/>
            <a:chOff x="6463061" y="3274822"/>
            <a:chExt cx="683445" cy="1332228"/>
          </a:xfrm>
        </p:grpSpPr>
        <p:sp>
          <p:nvSpPr>
            <p:cNvPr id="8612" name="Google Shape;8612;p9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9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3" name="Google Shape;10143;p13"/>
          <p:cNvSpPr txBox="1">
            <a:spLocks noGrp="1"/>
          </p:cNvSpPr>
          <p:nvPr>
            <p:ph type="title"/>
          </p:nvPr>
        </p:nvSpPr>
        <p:spPr>
          <a:xfrm>
            <a:off x="72180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144" name="Google Shape;10144;p13"/>
          <p:cNvSpPr txBox="1">
            <a:spLocks noGrp="1"/>
          </p:cNvSpPr>
          <p:nvPr>
            <p:ph type="subTitle" idx="1"/>
          </p:nvPr>
        </p:nvSpPr>
        <p:spPr>
          <a:xfrm>
            <a:off x="1776313" y="1726100"/>
            <a:ext cx="23148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0145" name="Google Shape;10145;p13"/>
          <p:cNvSpPr txBox="1">
            <a:spLocks noGrp="1"/>
          </p:cNvSpPr>
          <p:nvPr>
            <p:ph type="subTitle" idx="2"/>
          </p:nvPr>
        </p:nvSpPr>
        <p:spPr>
          <a:xfrm>
            <a:off x="1776313" y="2077100"/>
            <a:ext cx="23148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46" name="Google Shape;10146;p13"/>
          <p:cNvSpPr txBox="1">
            <a:spLocks noGrp="1"/>
          </p:cNvSpPr>
          <p:nvPr>
            <p:ph type="subTitle" idx="3"/>
          </p:nvPr>
        </p:nvSpPr>
        <p:spPr>
          <a:xfrm>
            <a:off x="5052887" y="1726100"/>
            <a:ext cx="23148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0147" name="Google Shape;10147;p13"/>
          <p:cNvSpPr txBox="1">
            <a:spLocks noGrp="1"/>
          </p:cNvSpPr>
          <p:nvPr>
            <p:ph type="subTitle" idx="4"/>
          </p:nvPr>
        </p:nvSpPr>
        <p:spPr>
          <a:xfrm>
            <a:off x="5052887" y="2077100"/>
            <a:ext cx="23148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48" name="Google Shape;10148;p13"/>
          <p:cNvSpPr txBox="1">
            <a:spLocks noGrp="1"/>
          </p:cNvSpPr>
          <p:nvPr>
            <p:ph type="subTitle" idx="5"/>
          </p:nvPr>
        </p:nvSpPr>
        <p:spPr>
          <a:xfrm>
            <a:off x="1776313" y="3454575"/>
            <a:ext cx="23148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0149" name="Google Shape;10149;p13"/>
          <p:cNvSpPr txBox="1">
            <a:spLocks noGrp="1"/>
          </p:cNvSpPr>
          <p:nvPr>
            <p:ph type="subTitle" idx="6"/>
          </p:nvPr>
        </p:nvSpPr>
        <p:spPr>
          <a:xfrm>
            <a:off x="1776313" y="3805575"/>
            <a:ext cx="23148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50" name="Google Shape;10150;p13"/>
          <p:cNvSpPr txBox="1">
            <a:spLocks noGrp="1"/>
          </p:cNvSpPr>
          <p:nvPr>
            <p:ph type="subTitle" idx="7"/>
          </p:nvPr>
        </p:nvSpPr>
        <p:spPr>
          <a:xfrm>
            <a:off x="5052887" y="3454575"/>
            <a:ext cx="23148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800"/>
              <a:buFont typeface="Staatliches"/>
              <a:buNone/>
              <a:defRPr sz="1800">
                <a:solidFill>
                  <a:schemeClr val="lt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0151" name="Google Shape;10151;p13"/>
          <p:cNvSpPr txBox="1">
            <a:spLocks noGrp="1"/>
          </p:cNvSpPr>
          <p:nvPr>
            <p:ph type="subTitle" idx="8"/>
          </p:nvPr>
        </p:nvSpPr>
        <p:spPr>
          <a:xfrm>
            <a:off x="5052887" y="3805575"/>
            <a:ext cx="23148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52" name="Google Shape;10152;p13"/>
          <p:cNvSpPr txBox="1">
            <a:spLocks noGrp="1"/>
          </p:cNvSpPr>
          <p:nvPr>
            <p:ph type="title" idx="9" hasCustomPrompt="1"/>
          </p:nvPr>
        </p:nvSpPr>
        <p:spPr>
          <a:xfrm>
            <a:off x="2485963" y="1356950"/>
            <a:ext cx="8955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53" name="Google Shape;10153;p13"/>
          <p:cNvSpPr txBox="1">
            <a:spLocks noGrp="1"/>
          </p:cNvSpPr>
          <p:nvPr>
            <p:ph type="title" idx="13" hasCustomPrompt="1"/>
          </p:nvPr>
        </p:nvSpPr>
        <p:spPr>
          <a:xfrm>
            <a:off x="2485963" y="3085417"/>
            <a:ext cx="8955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54" name="Google Shape;10154;p13"/>
          <p:cNvSpPr txBox="1">
            <a:spLocks noGrp="1"/>
          </p:cNvSpPr>
          <p:nvPr>
            <p:ph type="title" idx="14" hasCustomPrompt="1"/>
          </p:nvPr>
        </p:nvSpPr>
        <p:spPr>
          <a:xfrm>
            <a:off x="5762537" y="3085417"/>
            <a:ext cx="8955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55" name="Google Shape;10155;p13"/>
          <p:cNvSpPr txBox="1">
            <a:spLocks noGrp="1"/>
          </p:cNvSpPr>
          <p:nvPr>
            <p:ph type="title" idx="15" hasCustomPrompt="1"/>
          </p:nvPr>
        </p:nvSpPr>
        <p:spPr>
          <a:xfrm>
            <a:off x="5762537" y="1356950"/>
            <a:ext cx="8955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56" name="Google Shape;10156;p13"/>
          <p:cNvSpPr/>
          <p:nvPr/>
        </p:nvSpPr>
        <p:spPr>
          <a:xfrm rot="-10517371" flipH="1">
            <a:off x="7113590" y="3707382"/>
            <a:ext cx="3016362" cy="2367788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7" name="Google Shape;10157;p13"/>
          <p:cNvGrpSpPr/>
          <p:nvPr/>
        </p:nvGrpSpPr>
        <p:grpSpPr>
          <a:xfrm rot="-5400000">
            <a:off x="8238538" y="3406386"/>
            <a:ext cx="1053275" cy="357280"/>
            <a:chOff x="2488475" y="2494525"/>
            <a:chExt cx="435850" cy="147850"/>
          </a:xfrm>
        </p:grpSpPr>
        <p:sp>
          <p:nvSpPr>
            <p:cNvPr id="10158" name="Google Shape;10158;p13"/>
            <p:cNvSpPr/>
            <p:nvPr/>
          </p:nvSpPr>
          <p:spPr>
            <a:xfrm>
              <a:off x="24884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13"/>
            <p:cNvSpPr/>
            <p:nvPr/>
          </p:nvSpPr>
          <p:spPr>
            <a:xfrm>
              <a:off x="254577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5" y="1449"/>
                    <a:pt x="1449" y="1149"/>
                    <a:pt x="1449" y="725"/>
                  </a:cubicBezTo>
                  <a:cubicBezTo>
                    <a:pt x="1449" y="305"/>
                    <a:pt x="1145" y="1"/>
                    <a:pt x="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13"/>
            <p:cNvSpPr/>
            <p:nvPr/>
          </p:nvSpPr>
          <p:spPr>
            <a:xfrm>
              <a:off x="2603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00" y="1"/>
                    <a:pt x="0" y="305"/>
                    <a:pt x="0" y="725"/>
                  </a:cubicBezTo>
                  <a:cubicBezTo>
                    <a:pt x="0" y="1149"/>
                    <a:pt x="300" y="1449"/>
                    <a:pt x="724" y="1449"/>
                  </a:cubicBezTo>
                  <a:cubicBezTo>
                    <a:pt x="1144" y="1449"/>
                    <a:pt x="1448" y="1149"/>
                    <a:pt x="1448" y="725"/>
                  </a:cubicBezTo>
                  <a:cubicBezTo>
                    <a:pt x="1448" y="305"/>
                    <a:pt x="1144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13"/>
            <p:cNvSpPr/>
            <p:nvPr/>
          </p:nvSpPr>
          <p:spPr>
            <a:xfrm>
              <a:off x="2660425" y="2494525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5"/>
                  </a:cubicBezTo>
                  <a:cubicBezTo>
                    <a:pt x="1265" y="1029"/>
                    <a:pt x="1023" y="1270"/>
                    <a:pt x="724" y="1270"/>
                  </a:cubicBezTo>
                  <a:cubicBezTo>
                    <a:pt x="420" y="1270"/>
                    <a:pt x="179" y="1029"/>
                    <a:pt x="179" y="725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299" y="1"/>
                    <a:pt x="0" y="305"/>
                    <a:pt x="0" y="725"/>
                  </a:cubicBezTo>
                  <a:cubicBezTo>
                    <a:pt x="0" y="1149"/>
                    <a:pt x="299" y="1449"/>
                    <a:pt x="724" y="1449"/>
                  </a:cubicBezTo>
                  <a:cubicBezTo>
                    <a:pt x="1086" y="1449"/>
                    <a:pt x="1448" y="1149"/>
                    <a:pt x="1448" y="725"/>
                  </a:cubicBezTo>
                  <a:cubicBezTo>
                    <a:pt x="1448" y="305"/>
                    <a:pt x="1086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13"/>
            <p:cNvSpPr/>
            <p:nvPr/>
          </p:nvSpPr>
          <p:spPr>
            <a:xfrm>
              <a:off x="2717725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5"/>
                  </a:cubicBezTo>
                  <a:cubicBezTo>
                    <a:pt x="1265" y="1029"/>
                    <a:pt x="1024" y="1270"/>
                    <a:pt x="725" y="1270"/>
                  </a:cubicBezTo>
                  <a:cubicBezTo>
                    <a:pt x="421" y="1270"/>
                    <a:pt x="179" y="1029"/>
                    <a:pt x="179" y="725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00" y="1"/>
                    <a:pt x="1" y="305"/>
                    <a:pt x="1" y="725"/>
                  </a:cubicBezTo>
                  <a:cubicBezTo>
                    <a:pt x="1" y="1149"/>
                    <a:pt x="300" y="1449"/>
                    <a:pt x="725" y="1449"/>
                  </a:cubicBezTo>
                  <a:cubicBezTo>
                    <a:pt x="1087" y="1449"/>
                    <a:pt x="1449" y="1149"/>
                    <a:pt x="1449" y="725"/>
                  </a:cubicBezTo>
                  <a:cubicBezTo>
                    <a:pt x="1449" y="305"/>
                    <a:pt x="1087" y="1"/>
                    <a:pt x="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13"/>
            <p:cNvSpPr/>
            <p:nvPr/>
          </p:nvSpPr>
          <p:spPr>
            <a:xfrm>
              <a:off x="2773475" y="2494525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4" y="1270"/>
                  </a:cubicBezTo>
                  <a:cubicBezTo>
                    <a:pt x="483" y="1270"/>
                    <a:pt x="242" y="1029"/>
                    <a:pt x="242" y="725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511" y="1149"/>
                    <a:pt x="1511" y="725"/>
                  </a:cubicBezTo>
                  <a:cubicBezTo>
                    <a:pt x="1511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13"/>
            <p:cNvSpPr/>
            <p:nvPr/>
          </p:nvSpPr>
          <p:spPr>
            <a:xfrm>
              <a:off x="28308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5"/>
                  </a:cubicBezTo>
                  <a:cubicBezTo>
                    <a:pt x="1269" y="1029"/>
                    <a:pt x="1028" y="1270"/>
                    <a:pt x="724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1"/>
                  </a:moveTo>
                  <a:cubicBezTo>
                    <a:pt x="362" y="1"/>
                    <a:pt x="0" y="305"/>
                    <a:pt x="0" y="725"/>
                  </a:cubicBezTo>
                  <a:cubicBezTo>
                    <a:pt x="0" y="1149"/>
                    <a:pt x="362" y="1449"/>
                    <a:pt x="724" y="1449"/>
                  </a:cubicBezTo>
                  <a:cubicBezTo>
                    <a:pt x="1149" y="1449"/>
                    <a:pt x="1448" y="1149"/>
                    <a:pt x="1448" y="725"/>
                  </a:cubicBezTo>
                  <a:cubicBezTo>
                    <a:pt x="1448" y="305"/>
                    <a:pt x="1149" y="1"/>
                    <a:pt x="7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13"/>
            <p:cNvSpPr/>
            <p:nvPr/>
          </p:nvSpPr>
          <p:spPr>
            <a:xfrm>
              <a:off x="2888100" y="2494525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5"/>
                  </a:cubicBezTo>
                  <a:cubicBezTo>
                    <a:pt x="1270" y="1029"/>
                    <a:pt x="1029" y="1270"/>
                    <a:pt x="725" y="1270"/>
                  </a:cubicBezTo>
                  <a:cubicBezTo>
                    <a:pt x="425" y="1270"/>
                    <a:pt x="184" y="1029"/>
                    <a:pt x="184" y="725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1"/>
                  </a:moveTo>
                  <a:cubicBezTo>
                    <a:pt x="363" y="1"/>
                    <a:pt x="1" y="305"/>
                    <a:pt x="1" y="725"/>
                  </a:cubicBezTo>
                  <a:cubicBezTo>
                    <a:pt x="1" y="1149"/>
                    <a:pt x="363" y="1449"/>
                    <a:pt x="725" y="1449"/>
                  </a:cubicBezTo>
                  <a:cubicBezTo>
                    <a:pt x="1149" y="1449"/>
                    <a:pt x="1449" y="1149"/>
                    <a:pt x="1449" y="725"/>
                  </a:cubicBezTo>
                  <a:cubicBezTo>
                    <a:pt x="1449" y="305"/>
                    <a:pt x="1149" y="1"/>
                    <a:pt x="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13"/>
            <p:cNvSpPr/>
            <p:nvPr/>
          </p:nvSpPr>
          <p:spPr>
            <a:xfrm>
              <a:off x="24884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13"/>
            <p:cNvSpPr/>
            <p:nvPr/>
          </p:nvSpPr>
          <p:spPr>
            <a:xfrm>
              <a:off x="254577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5" y="1448"/>
                    <a:pt x="1449" y="1144"/>
                    <a:pt x="1449" y="724"/>
                  </a:cubicBezTo>
                  <a:cubicBezTo>
                    <a:pt x="1449" y="300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13"/>
            <p:cNvSpPr/>
            <p:nvPr/>
          </p:nvSpPr>
          <p:spPr>
            <a:xfrm>
              <a:off x="2603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0"/>
                    <a:pt x="0" y="724"/>
                  </a:cubicBezTo>
                  <a:cubicBezTo>
                    <a:pt x="0" y="1144"/>
                    <a:pt x="300" y="1448"/>
                    <a:pt x="724" y="1448"/>
                  </a:cubicBezTo>
                  <a:cubicBezTo>
                    <a:pt x="1144" y="1448"/>
                    <a:pt x="1448" y="1144"/>
                    <a:pt x="1448" y="724"/>
                  </a:cubicBezTo>
                  <a:cubicBezTo>
                    <a:pt x="1448" y="300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13"/>
            <p:cNvSpPr/>
            <p:nvPr/>
          </p:nvSpPr>
          <p:spPr>
            <a:xfrm>
              <a:off x="2660425" y="255040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79"/>
                  </a:moveTo>
                  <a:cubicBezTo>
                    <a:pt x="1023" y="179"/>
                    <a:pt x="1265" y="420"/>
                    <a:pt x="1265" y="724"/>
                  </a:cubicBezTo>
                  <a:cubicBezTo>
                    <a:pt x="1265" y="1024"/>
                    <a:pt x="1023" y="1265"/>
                    <a:pt x="724" y="1265"/>
                  </a:cubicBezTo>
                  <a:cubicBezTo>
                    <a:pt x="420" y="1265"/>
                    <a:pt x="179" y="1024"/>
                    <a:pt x="179" y="724"/>
                  </a:cubicBezTo>
                  <a:cubicBezTo>
                    <a:pt x="179" y="420"/>
                    <a:pt x="420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0"/>
                    <a:pt x="0" y="724"/>
                  </a:cubicBezTo>
                  <a:cubicBezTo>
                    <a:pt x="0" y="1144"/>
                    <a:pt x="299" y="1448"/>
                    <a:pt x="724" y="1448"/>
                  </a:cubicBezTo>
                  <a:cubicBezTo>
                    <a:pt x="1086" y="1448"/>
                    <a:pt x="1448" y="1144"/>
                    <a:pt x="1448" y="724"/>
                  </a:cubicBezTo>
                  <a:cubicBezTo>
                    <a:pt x="1448" y="300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13"/>
            <p:cNvSpPr/>
            <p:nvPr/>
          </p:nvSpPr>
          <p:spPr>
            <a:xfrm>
              <a:off x="2717725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4" y="179"/>
                    <a:pt x="1265" y="420"/>
                    <a:pt x="1265" y="724"/>
                  </a:cubicBezTo>
                  <a:cubicBezTo>
                    <a:pt x="1265" y="1024"/>
                    <a:pt x="1024" y="1265"/>
                    <a:pt x="725" y="1265"/>
                  </a:cubicBezTo>
                  <a:cubicBezTo>
                    <a:pt x="421" y="1265"/>
                    <a:pt x="179" y="1024"/>
                    <a:pt x="179" y="724"/>
                  </a:cubicBezTo>
                  <a:cubicBezTo>
                    <a:pt x="179" y="420"/>
                    <a:pt x="421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0"/>
                    <a:pt x="1" y="724"/>
                  </a:cubicBezTo>
                  <a:cubicBezTo>
                    <a:pt x="1" y="1144"/>
                    <a:pt x="300" y="1448"/>
                    <a:pt x="725" y="1448"/>
                  </a:cubicBezTo>
                  <a:cubicBezTo>
                    <a:pt x="1087" y="1448"/>
                    <a:pt x="1449" y="1144"/>
                    <a:pt x="1449" y="724"/>
                  </a:cubicBezTo>
                  <a:cubicBezTo>
                    <a:pt x="1449" y="300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13"/>
            <p:cNvSpPr/>
            <p:nvPr/>
          </p:nvSpPr>
          <p:spPr>
            <a:xfrm>
              <a:off x="2773475" y="255040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4" y="1265"/>
                  </a:cubicBezTo>
                  <a:cubicBezTo>
                    <a:pt x="483" y="1265"/>
                    <a:pt x="242" y="1024"/>
                    <a:pt x="242" y="724"/>
                  </a:cubicBezTo>
                  <a:cubicBezTo>
                    <a:pt x="242" y="420"/>
                    <a:pt x="483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511" y="1144"/>
                    <a:pt x="1511" y="724"/>
                  </a:cubicBezTo>
                  <a:cubicBezTo>
                    <a:pt x="1511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13"/>
            <p:cNvSpPr/>
            <p:nvPr/>
          </p:nvSpPr>
          <p:spPr>
            <a:xfrm>
              <a:off x="28308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79"/>
                  </a:moveTo>
                  <a:cubicBezTo>
                    <a:pt x="1028" y="179"/>
                    <a:pt x="1269" y="420"/>
                    <a:pt x="1269" y="724"/>
                  </a:cubicBezTo>
                  <a:cubicBezTo>
                    <a:pt x="1269" y="1024"/>
                    <a:pt x="1028" y="1265"/>
                    <a:pt x="724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4" y="179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0"/>
                    <a:pt x="0" y="724"/>
                  </a:cubicBezTo>
                  <a:cubicBezTo>
                    <a:pt x="0" y="1144"/>
                    <a:pt x="362" y="1448"/>
                    <a:pt x="724" y="1448"/>
                  </a:cubicBezTo>
                  <a:cubicBezTo>
                    <a:pt x="1149" y="1448"/>
                    <a:pt x="1448" y="1144"/>
                    <a:pt x="1448" y="724"/>
                  </a:cubicBezTo>
                  <a:cubicBezTo>
                    <a:pt x="1448" y="300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13"/>
            <p:cNvSpPr/>
            <p:nvPr/>
          </p:nvSpPr>
          <p:spPr>
            <a:xfrm>
              <a:off x="2888100" y="255040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79"/>
                  </a:moveTo>
                  <a:cubicBezTo>
                    <a:pt x="1029" y="179"/>
                    <a:pt x="1270" y="420"/>
                    <a:pt x="1270" y="724"/>
                  </a:cubicBezTo>
                  <a:cubicBezTo>
                    <a:pt x="1270" y="1024"/>
                    <a:pt x="1029" y="1265"/>
                    <a:pt x="725" y="1265"/>
                  </a:cubicBezTo>
                  <a:cubicBezTo>
                    <a:pt x="425" y="1265"/>
                    <a:pt x="184" y="1024"/>
                    <a:pt x="184" y="724"/>
                  </a:cubicBezTo>
                  <a:cubicBezTo>
                    <a:pt x="184" y="420"/>
                    <a:pt x="425" y="179"/>
                    <a:pt x="725" y="179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0"/>
                    <a:pt x="1" y="724"/>
                  </a:cubicBezTo>
                  <a:cubicBezTo>
                    <a:pt x="1" y="1144"/>
                    <a:pt x="363" y="1448"/>
                    <a:pt x="725" y="1448"/>
                  </a:cubicBezTo>
                  <a:cubicBezTo>
                    <a:pt x="1149" y="1448"/>
                    <a:pt x="1449" y="1144"/>
                    <a:pt x="1449" y="724"/>
                  </a:cubicBezTo>
                  <a:cubicBezTo>
                    <a:pt x="1449" y="300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13"/>
            <p:cNvSpPr/>
            <p:nvPr/>
          </p:nvSpPr>
          <p:spPr>
            <a:xfrm>
              <a:off x="24884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13"/>
            <p:cNvSpPr/>
            <p:nvPr/>
          </p:nvSpPr>
          <p:spPr>
            <a:xfrm>
              <a:off x="254577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5" y="1448"/>
                    <a:pt x="1449" y="1149"/>
                    <a:pt x="1449" y="724"/>
                  </a:cubicBezTo>
                  <a:cubicBezTo>
                    <a:pt x="1449" y="304"/>
                    <a:pt x="1145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13"/>
            <p:cNvSpPr/>
            <p:nvPr/>
          </p:nvSpPr>
          <p:spPr>
            <a:xfrm>
              <a:off x="2603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00" y="0"/>
                    <a:pt x="0" y="304"/>
                    <a:pt x="0" y="724"/>
                  </a:cubicBezTo>
                  <a:cubicBezTo>
                    <a:pt x="0" y="1149"/>
                    <a:pt x="300" y="1448"/>
                    <a:pt x="724" y="1448"/>
                  </a:cubicBezTo>
                  <a:cubicBezTo>
                    <a:pt x="1144" y="1448"/>
                    <a:pt x="1448" y="1149"/>
                    <a:pt x="1448" y="724"/>
                  </a:cubicBezTo>
                  <a:cubicBezTo>
                    <a:pt x="1448" y="304"/>
                    <a:pt x="1144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13"/>
            <p:cNvSpPr/>
            <p:nvPr/>
          </p:nvSpPr>
          <p:spPr>
            <a:xfrm>
              <a:off x="2660425" y="2606150"/>
              <a:ext cx="36200" cy="36225"/>
            </a:xfrm>
            <a:custGeom>
              <a:avLst/>
              <a:gdLst/>
              <a:ahLst/>
              <a:cxnLst/>
              <a:rect l="l" t="t" r="r" b="b"/>
              <a:pathLst>
                <a:path w="1448" h="1449" extrusionOk="0">
                  <a:moveTo>
                    <a:pt x="724" y="184"/>
                  </a:moveTo>
                  <a:cubicBezTo>
                    <a:pt x="1023" y="184"/>
                    <a:pt x="1265" y="425"/>
                    <a:pt x="1265" y="724"/>
                  </a:cubicBezTo>
                  <a:cubicBezTo>
                    <a:pt x="1265" y="1028"/>
                    <a:pt x="1023" y="1270"/>
                    <a:pt x="724" y="1270"/>
                  </a:cubicBezTo>
                  <a:cubicBezTo>
                    <a:pt x="420" y="1270"/>
                    <a:pt x="179" y="1028"/>
                    <a:pt x="179" y="724"/>
                  </a:cubicBezTo>
                  <a:cubicBezTo>
                    <a:pt x="179" y="425"/>
                    <a:pt x="420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299" y="0"/>
                    <a:pt x="0" y="304"/>
                    <a:pt x="0" y="724"/>
                  </a:cubicBezTo>
                  <a:cubicBezTo>
                    <a:pt x="0" y="1149"/>
                    <a:pt x="299" y="1448"/>
                    <a:pt x="724" y="1448"/>
                  </a:cubicBezTo>
                  <a:cubicBezTo>
                    <a:pt x="1086" y="1448"/>
                    <a:pt x="1448" y="1149"/>
                    <a:pt x="1448" y="724"/>
                  </a:cubicBezTo>
                  <a:cubicBezTo>
                    <a:pt x="1448" y="304"/>
                    <a:pt x="1086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13"/>
            <p:cNvSpPr/>
            <p:nvPr/>
          </p:nvSpPr>
          <p:spPr>
            <a:xfrm>
              <a:off x="2717725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4" y="184"/>
                    <a:pt x="1265" y="425"/>
                    <a:pt x="1265" y="724"/>
                  </a:cubicBezTo>
                  <a:cubicBezTo>
                    <a:pt x="1265" y="1028"/>
                    <a:pt x="1024" y="1270"/>
                    <a:pt x="725" y="1270"/>
                  </a:cubicBezTo>
                  <a:cubicBezTo>
                    <a:pt x="421" y="1270"/>
                    <a:pt x="179" y="1028"/>
                    <a:pt x="179" y="724"/>
                  </a:cubicBezTo>
                  <a:cubicBezTo>
                    <a:pt x="179" y="425"/>
                    <a:pt x="421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00" y="0"/>
                    <a:pt x="1" y="304"/>
                    <a:pt x="1" y="724"/>
                  </a:cubicBezTo>
                  <a:cubicBezTo>
                    <a:pt x="1" y="1149"/>
                    <a:pt x="300" y="1448"/>
                    <a:pt x="725" y="1448"/>
                  </a:cubicBezTo>
                  <a:cubicBezTo>
                    <a:pt x="1087" y="1448"/>
                    <a:pt x="1449" y="1149"/>
                    <a:pt x="1449" y="724"/>
                  </a:cubicBezTo>
                  <a:cubicBezTo>
                    <a:pt x="1449" y="304"/>
                    <a:pt x="1087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13"/>
            <p:cNvSpPr/>
            <p:nvPr/>
          </p:nvSpPr>
          <p:spPr>
            <a:xfrm>
              <a:off x="2773475" y="2606150"/>
              <a:ext cx="37800" cy="36225"/>
            </a:xfrm>
            <a:custGeom>
              <a:avLst/>
              <a:gdLst/>
              <a:ahLst/>
              <a:cxnLst/>
              <a:rect l="l" t="t" r="r" b="b"/>
              <a:pathLst>
                <a:path w="1512" h="1449" extrusionOk="0">
                  <a:moveTo>
                    <a:pt x="724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4" y="1270"/>
                  </a:cubicBezTo>
                  <a:cubicBezTo>
                    <a:pt x="483" y="1270"/>
                    <a:pt x="242" y="1028"/>
                    <a:pt x="242" y="724"/>
                  </a:cubicBezTo>
                  <a:cubicBezTo>
                    <a:pt x="242" y="425"/>
                    <a:pt x="483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511" y="1149"/>
                    <a:pt x="1511" y="724"/>
                  </a:cubicBezTo>
                  <a:cubicBezTo>
                    <a:pt x="1511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13"/>
            <p:cNvSpPr/>
            <p:nvPr/>
          </p:nvSpPr>
          <p:spPr>
            <a:xfrm>
              <a:off x="28308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4" y="184"/>
                  </a:moveTo>
                  <a:cubicBezTo>
                    <a:pt x="1028" y="184"/>
                    <a:pt x="1269" y="425"/>
                    <a:pt x="1269" y="724"/>
                  </a:cubicBezTo>
                  <a:cubicBezTo>
                    <a:pt x="1269" y="1028"/>
                    <a:pt x="1028" y="1270"/>
                    <a:pt x="724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4" y="184"/>
                  </a:cubicBezTo>
                  <a:close/>
                  <a:moveTo>
                    <a:pt x="724" y="0"/>
                  </a:moveTo>
                  <a:cubicBezTo>
                    <a:pt x="362" y="0"/>
                    <a:pt x="0" y="304"/>
                    <a:pt x="0" y="724"/>
                  </a:cubicBezTo>
                  <a:cubicBezTo>
                    <a:pt x="0" y="1149"/>
                    <a:pt x="362" y="1448"/>
                    <a:pt x="724" y="1448"/>
                  </a:cubicBezTo>
                  <a:cubicBezTo>
                    <a:pt x="1149" y="1448"/>
                    <a:pt x="1448" y="1149"/>
                    <a:pt x="1448" y="724"/>
                  </a:cubicBezTo>
                  <a:cubicBezTo>
                    <a:pt x="1448" y="304"/>
                    <a:pt x="1149" y="0"/>
                    <a:pt x="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13"/>
            <p:cNvSpPr/>
            <p:nvPr/>
          </p:nvSpPr>
          <p:spPr>
            <a:xfrm>
              <a:off x="2888100" y="2606150"/>
              <a:ext cx="36225" cy="36225"/>
            </a:xfrm>
            <a:custGeom>
              <a:avLst/>
              <a:gdLst/>
              <a:ahLst/>
              <a:cxnLst/>
              <a:rect l="l" t="t" r="r" b="b"/>
              <a:pathLst>
                <a:path w="1449" h="1449" extrusionOk="0">
                  <a:moveTo>
                    <a:pt x="725" y="184"/>
                  </a:moveTo>
                  <a:cubicBezTo>
                    <a:pt x="1029" y="184"/>
                    <a:pt x="1270" y="425"/>
                    <a:pt x="1270" y="724"/>
                  </a:cubicBezTo>
                  <a:cubicBezTo>
                    <a:pt x="1270" y="1028"/>
                    <a:pt x="1029" y="1270"/>
                    <a:pt x="725" y="1270"/>
                  </a:cubicBezTo>
                  <a:cubicBezTo>
                    <a:pt x="425" y="1270"/>
                    <a:pt x="184" y="1028"/>
                    <a:pt x="184" y="724"/>
                  </a:cubicBezTo>
                  <a:cubicBezTo>
                    <a:pt x="184" y="425"/>
                    <a:pt x="425" y="184"/>
                    <a:pt x="725" y="184"/>
                  </a:cubicBezTo>
                  <a:close/>
                  <a:moveTo>
                    <a:pt x="725" y="0"/>
                  </a:moveTo>
                  <a:cubicBezTo>
                    <a:pt x="363" y="0"/>
                    <a:pt x="1" y="304"/>
                    <a:pt x="1" y="724"/>
                  </a:cubicBezTo>
                  <a:cubicBezTo>
                    <a:pt x="1" y="1149"/>
                    <a:pt x="363" y="1448"/>
                    <a:pt x="725" y="1448"/>
                  </a:cubicBezTo>
                  <a:cubicBezTo>
                    <a:pt x="1149" y="1448"/>
                    <a:pt x="1449" y="1149"/>
                    <a:pt x="1449" y="724"/>
                  </a:cubicBezTo>
                  <a:cubicBezTo>
                    <a:pt x="1449" y="304"/>
                    <a:pt x="1149" y="0"/>
                    <a:pt x="7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82" name="Google Shape;10182;p13"/>
          <p:cNvSpPr/>
          <p:nvPr/>
        </p:nvSpPr>
        <p:spPr>
          <a:xfrm rot="10800000">
            <a:off x="7247504" y="-218667"/>
            <a:ext cx="3306188" cy="1615792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83" name="Google Shape;10183;p13"/>
          <p:cNvGrpSpPr/>
          <p:nvPr/>
        </p:nvGrpSpPr>
        <p:grpSpPr>
          <a:xfrm rot="-1857999" flipH="1">
            <a:off x="-1070540" y="-180076"/>
            <a:ext cx="3405601" cy="1538605"/>
            <a:chOff x="4566900" y="1390450"/>
            <a:chExt cx="2009075" cy="897525"/>
          </a:xfrm>
        </p:grpSpPr>
        <p:sp>
          <p:nvSpPr>
            <p:cNvPr id="10184" name="Google Shape;10184;p13"/>
            <p:cNvSpPr/>
            <p:nvPr/>
          </p:nvSpPr>
          <p:spPr>
            <a:xfrm>
              <a:off x="6563875" y="2266825"/>
              <a:ext cx="12100" cy="21150"/>
            </a:xfrm>
            <a:custGeom>
              <a:avLst/>
              <a:gdLst/>
              <a:ahLst/>
              <a:cxnLst/>
              <a:rect l="l" t="t" r="r" b="b"/>
              <a:pathLst>
                <a:path w="484" h="846" extrusionOk="0">
                  <a:moveTo>
                    <a:pt x="483" y="1"/>
                  </a:moveTo>
                  <a:cubicBezTo>
                    <a:pt x="242" y="1"/>
                    <a:pt x="1" y="180"/>
                    <a:pt x="1" y="421"/>
                  </a:cubicBezTo>
                  <a:cubicBezTo>
                    <a:pt x="1" y="484"/>
                    <a:pt x="59" y="542"/>
                    <a:pt x="59" y="542"/>
                  </a:cubicBezTo>
                  <a:cubicBezTo>
                    <a:pt x="179" y="662"/>
                    <a:pt x="300" y="725"/>
                    <a:pt x="483" y="84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13"/>
            <p:cNvSpPr/>
            <p:nvPr/>
          </p:nvSpPr>
          <p:spPr>
            <a:xfrm>
              <a:off x="6563875" y="22260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13"/>
            <p:cNvSpPr/>
            <p:nvPr/>
          </p:nvSpPr>
          <p:spPr>
            <a:xfrm>
              <a:off x="6563875" y="218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13"/>
            <p:cNvSpPr/>
            <p:nvPr/>
          </p:nvSpPr>
          <p:spPr>
            <a:xfrm>
              <a:off x="6563875" y="2146175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13"/>
            <p:cNvSpPr/>
            <p:nvPr/>
          </p:nvSpPr>
          <p:spPr>
            <a:xfrm>
              <a:off x="6563875" y="210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13"/>
            <p:cNvSpPr/>
            <p:nvPr/>
          </p:nvSpPr>
          <p:spPr>
            <a:xfrm>
              <a:off x="6563875" y="206617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13"/>
            <p:cNvSpPr/>
            <p:nvPr/>
          </p:nvSpPr>
          <p:spPr>
            <a:xfrm>
              <a:off x="6563875" y="202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59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13"/>
            <p:cNvSpPr/>
            <p:nvPr/>
          </p:nvSpPr>
          <p:spPr>
            <a:xfrm>
              <a:off x="6563875" y="1986300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13"/>
            <p:cNvSpPr/>
            <p:nvPr/>
          </p:nvSpPr>
          <p:spPr>
            <a:xfrm>
              <a:off x="6563875" y="194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13"/>
            <p:cNvSpPr/>
            <p:nvPr/>
          </p:nvSpPr>
          <p:spPr>
            <a:xfrm>
              <a:off x="6563875" y="190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13"/>
            <p:cNvSpPr/>
            <p:nvPr/>
          </p:nvSpPr>
          <p:spPr>
            <a:xfrm>
              <a:off x="6563875" y="1865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03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13"/>
            <p:cNvSpPr/>
            <p:nvPr/>
          </p:nvSpPr>
          <p:spPr>
            <a:xfrm>
              <a:off x="6563875" y="182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13"/>
            <p:cNvSpPr/>
            <p:nvPr/>
          </p:nvSpPr>
          <p:spPr>
            <a:xfrm>
              <a:off x="6563875" y="1785625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13"/>
            <p:cNvSpPr/>
            <p:nvPr/>
          </p:nvSpPr>
          <p:spPr>
            <a:xfrm>
              <a:off x="6563875" y="174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13"/>
            <p:cNvSpPr/>
            <p:nvPr/>
          </p:nvSpPr>
          <p:spPr>
            <a:xfrm>
              <a:off x="6563875" y="1705750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13"/>
            <p:cNvSpPr/>
            <p:nvPr/>
          </p:nvSpPr>
          <p:spPr>
            <a:xfrm>
              <a:off x="6563875" y="166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13"/>
            <p:cNvSpPr/>
            <p:nvPr/>
          </p:nvSpPr>
          <p:spPr>
            <a:xfrm>
              <a:off x="6523100" y="2226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13"/>
            <p:cNvSpPr/>
            <p:nvPr/>
          </p:nvSpPr>
          <p:spPr>
            <a:xfrm>
              <a:off x="6523100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13"/>
            <p:cNvSpPr/>
            <p:nvPr/>
          </p:nvSpPr>
          <p:spPr>
            <a:xfrm>
              <a:off x="6523100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13"/>
            <p:cNvSpPr/>
            <p:nvPr/>
          </p:nvSpPr>
          <p:spPr>
            <a:xfrm>
              <a:off x="6523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13"/>
            <p:cNvSpPr/>
            <p:nvPr/>
          </p:nvSpPr>
          <p:spPr>
            <a:xfrm>
              <a:off x="6523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13"/>
            <p:cNvSpPr/>
            <p:nvPr/>
          </p:nvSpPr>
          <p:spPr>
            <a:xfrm>
              <a:off x="6523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13"/>
            <p:cNvSpPr/>
            <p:nvPr/>
          </p:nvSpPr>
          <p:spPr>
            <a:xfrm>
              <a:off x="6523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13"/>
            <p:cNvSpPr/>
            <p:nvPr/>
          </p:nvSpPr>
          <p:spPr>
            <a:xfrm>
              <a:off x="6523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13"/>
            <p:cNvSpPr/>
            <p:nvPr/>
          </p:nvSpPr>
          <p:spPr>
            <a:xfrm>
              <a:off x="6523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13"/>
            <p:cNvSpPr/>
            <p:nvPr/>
          </p:nvSpPr>
          <p:spPr>
            <a:xfrm>
              <a:off x="6523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13"/>
            <p:cNvSpPr/>
            <p:nvPr/>
          </p:nvSpPr>
          <p:spPr>
            <a:xfrm>
              <a:off x="6523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13"/>
            <p:cNvSpPr/>
            <p:nvPr/>
          </p:nvSpPr>
          <p:spPr>
            <a:xfrm>
              <a:off x="6523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13"/>
            <p:cNvSpPr/>
            <p:nvPr/>
          </p:nvSpPr>
          <p:spPr>
            <a:xfrm>
              <a:off x="6523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13"/>
            <p:cNvSpPr/>
            <p:nvPr/>
          </p:nvSpPr>
          <p:spPr>
            <a:xfrm>
              <a:off x="6523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13"/>
            <p:cNvSpPr/>
            <p:nvPr/>
          </p:nvSpPr>
          <p:spPr>
            <a:xfrm>
              <a:off x="65231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13"/>
            <p:cNvSpPr/>
            <p:nvPr/>
          </p:nvSpPr>
          <p:spPr>
            <a:xfrm>
              <a:off x="65231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13"/>
            <p:cNvSpPr/>
            <p:nvPr/>
          </p:nvSpPr>
          <p:spPr>
            <a:xfrm>
              <a:off x="6523100" y="1585075"/>
              <a:ext cx="21125" cy="24175"/>
            </a:xfrm>
            <a:custGeom>
              <a:avLst/>
              <a:gdLst/>
              <a:ahLst/>
              <a:cxnLst/>
              <a:rect l="l" t="t" r="r" b="b"/>
              <a:pathLst>
                <a:path w="845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666" y="966"/>
                    <a:pt x="787" y="846"/>
                    <a:pt x="845" y="725"/>
                  </a:cubicBezTo>
                  <a:cubicBezTo>
                    <a:pt x="787" y="484"/>
                    <a:pt x="666" y="242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13"/>
            <p:cNvSpPr/>
            <p:nvPr/>
          </p:nvSpPr>
          <p:spPr>
            <a:xfrm>
              <a:off x="6523100" y="1554925"/>
              <a:ext cx="6050" cy="12075"/>
            </a:xfrm>
            <a:custGeom>
              <a:avLst/>
              <a:gdLst/>
              <a:ahLst/>
              <a:cxnLst/>
              <a:rect l="l" t="t" r="r" b="b"/>
              <a:pathLst>
                <a:path w="242" h="483" extrusionOk="0">
                  <a:moveTo>
                    <a:pt x="0" y="0"/>
                  </a:moveTo>
                  <a:lnTo>
                    <a:pt x="0" y="58"/>
                  </a:lnTo>
                  <a:cubicBezTo>
                    <a:pt x="0" y="179"/>
                    <a:pt x="63" y="300"/>
                    <a:pt x="121" y="420"/>
                  </a:cubicBezTo>
                  <a:cubicBezTo>
                    <a:pt x="184" y="420"/>
                    <a:pt x="184" y="483"/>
                    <a:pt x="242" y="483"/>
                  </a:cubicBezTo>
                  <a:cubicBezTo>
                    <a:pt x="184" y="300"/>
                    <a:pt x="63" y="179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13"/>
            <p:cNvSpPr/>
            <p:nvPr/>
          </p:nvSpPr>
          <p:spPr>
            <a:xfrm>
              <a:off x="6489925" y="2226050"/>
              <a:ext cx="15100" cy="12100"/>
            </a:xfrm>
            <a:custGeom>
              <a:avLst/>
              <a:gdLst/>
              <a:ahLst/>
              <a:cxnLst/>
              <a:rect l="l" t="t" r="r" b="b"/>
              <a:pathLst>
                <a:path w="604" h="484" extrusionOk="0">
                  <a:moveTo>
                    <a:pt x="0" y="1"/>
                  </a:moveTo>
                  <a:cubicBezTo>
                    <a:pt x="183" y="184"/>
                    <a:pt x="425" y="305"/>
                    <a:pt x="603" y="483"/>
                  </a:cubicBezTo>
                  <a:cubicBezTo>
                    <a:pt x="603" y="184"/>
                    <a:pt x="362" y="1"/>
                    <a:pt x="1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13"/>
            <p:cNvSpPr/>
            <p:nvPr/>
          </p:nvSpPr>
          <p:spPr>
            <a:xfrm>
              <a:off x="6480875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13"/>
            <p:cNvSpPr/>
            <p:nvPr/>
          </p:nvSpPr>
          <p:spPr>
            <a:xfrm>
              <a:off x="6480875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13"/>
            <p:cNvSpPr/>
            <p:nvPr/>
          </p:nvSpPr>
          <p:spPr>
            <a:xfrm>
              <a:off x="64808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13"/>
            <p:cNvSpPr/>
            <p:nvPr/>
          </p:nvSpPr>
          <p:spPr>
            <a:xfrm>
              <a:off x="64808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13"/>
            <p:cNvSpPr/>
            <p:nvPr/>
          </p:nvSpPr>
          <p:spPr>
            <a:xfrm>
              <a:off x="64808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13"/>
            <p:cNvSpPr/>
            <p:nvPr/>
          </p:nvSpPr>
          <p:spPr>
            <a:xfrm>
              <a:off x="64808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13"/>
            <p:cNvSpPr/>
            <p:nvPr/>
          </p:nvSpPr>
          <p:spPr>
            <a:xfrm>
              <a:off x="64808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13"/>
            <p:cNvSpPr/>
            <p:nvPr/>
          </p:nvSpPr>
          <p:spPr>
            <a:xfrm>
              <a:off x="64808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13"/>
            <p:cNvSpPr/>
            <p:nvPr/>
          </p:nvSpPr>
          <p:spPr>
            <a:xfrm>
              <a:off x="64808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13"/>
            <p:cNvSpPr/>
            <p:nvPr/>
          </p:nvSpPr>
          <p:spPr>
            <a:xfrm>
              <a:off x="64808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13"/>
            <p:cNvSpPr/>
            <p:nvPr/>
          </p:nvSpPr>
          <p:spPr>
            <a:xfrm>
              <a:off x="64808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13"/>
            <p:cNvSpPr/>
            <p:nvPr/>
          </p:nvSpPr>
          <p:spPr>
            <a:xfrm>
              <a:off x="64808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13"/>
            <p:cNvSpPr/>
            <p:nvPr/>
          </p:nvSpPr>
          <p:spPr>
            <a:xfrm>
              <a:off x="64808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13"/>
            <p:cNvSpPr/>
            <p:nvPr/>
          </p:nvSpPr>
          <p:spPr>
            <a:xfrm>
              <a:off x="64808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13"/>
            <p:cNvSpPr/>
            <p:nvPr/>
          </p:nvSpPr>
          <p:spPr>
            <a:xfrm>
              <a:off x="64808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13"/>
            <p:cNvSpPr/>
            <p:nvPr/>
          </p:nvSpPr>
          <p:spPr>
            <a:xfrm>
              <a:off x="64808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13"/>
            <p:cNvSpPr/>
            <p:nvPr/>
          </p:nvSpPr>
          <p:spPr>
            <a:xfrm>
              <a:off x="64808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13"/>
            <p:cNvSpPr/>
            <p:nvPr/>
          </p:nvSpPr>
          <p:spPr>
            <a:xfrm>
              <a:off x="6480875" y="1506650"/>
              <a:ext cx="21125" cy="22600"/>
            </a:xfrm>
            <a:custGeom>
              <a:avLst/>
              <a:gdLst/>
              <a:ahLst/>
              <a:cxnLst/>
              <a:rect l="l" t="t" r="r" b="b"/>
              <a:pathLst>
                <a:path w="845" h="904" extrusionOk="0">
                  <a:moveTo>
                    <a:pt x="241" y="1"/>
                  </a:moveTo>
                  <a:cubicBezTo>
                    <a:pt x="121" y="121"/>
                    <a:pt x="0" y="242"/>
                    <a:pt x="0" y="421"/>
                  </a:cubicBezTo>
                  <a:cubicBezTo>
                    <a:pt x="0" y="541"/>
                    <a:pt x="63" y="662"/>
                    <a:pt x="183" y="725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66" y="845"/>
                    <a:pt x="787" y="783"/>
                    <a:pt x="845" y="662"/>
                  </a:cubicBezTo>
                  <a:lnTo>
                    <a:pt x="666" y="483"/>
                  </a:lnTo>
                  <a:cubicBezTo>
                    <a:pt x="545" y="300"/>
                    <a:pt x="362" y="179"/>
                    <a:pt x="24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13"/>
            <p:cNvSpPr/>
            <p:nvPr/>
          </p:nvSpPr>
          <p:spPr>
            <a:xfrm>
              <a:off x="6446225" y="2185400"/>
              <a:ext cx="16575" cy="1655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79" y="0"/>
                  </a:moveTo>
                  <a:cubicBezTo>
                    <a:pt x="122" y="0"/>
                    <a:pt x="59" y="58"/>
                    <a:pt x="1" y="58"/>
                  </a:cubicBezTo>
                  <a:cubicBezTo>
                    <a:pt x="242" y="299"/>
                    <a:pt x="421" y="483"/>
                    <a:pt x="662" y="661"/>
                  </a:cubicBezTo>
                  <a:lnTo>
                    <a:pt x="662" y="483"/>
                  </a:lnTo>
                  <a:cubicBezTo>
                    <a:pt x="662" y="241"/>
                    <a:pt x="483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13"/>
            <p:cNvSpPr/>
            <p:nvPr/>
          </p:nvSpPr>
          <p:spPr>
            <a:xfrm>
              <a:off x="6440200" y="2146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13"/>
            <p:cNvSpPr/>
            <p:nvPr/>
          </p:nvSpPr>
          <p:spPr>
            <a:xfrm>
              <a:off x="6440200" y="2105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13"/>
            <p:cNvSpPr/>
            <p:nvPr/>
          </p:nvSpPr>
          <p:spPr>
            <a:xfrm>
              <a:off x="6440200" y="206617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13"/>
            <p:cNvSpPr/>
            <p:nvPr/>
          </p:nvSpPr>
          <p:spPr>
            <a:xfrm>
              <a:off x="6440200" y="202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13"/>
            <p:cNvSpPr/>
            <p:nvPr/>
          </p:nvSpPr>
          <p:spPr>
            <a:xfrm>
              <a:off x="644020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13"/>
            <p:cNvSpPr/>
            <p:nvPr/>
          </p:nvSpPr>
          <p:spPr>
            <a:xfrm>
              <a:off x="64402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13"/>
            <p:cNvSpPr/>
            <p:nvPr/>
          </p:nvSpPr>
          <p:spPr>
            <a:xfrm>
              <a:off x="64402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13"/>
            <p:cNvSpPr/>
            <p:nvPr/>
          </p:nvSpPr>
          <p:spPr>
            <a:xfrm>
              <a:off x="64402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13"/>
            <p:cNvSpPr/>
            <p:nvPr/>
          </p:nvSpPr>
          <p:spPr>
            <a:xfrm>
              <a:off x="64402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13"/>
            <p:cNvSpPr/>
            <p:nvPr/>
          </p:nvSpPr>
          <p:spPr>
            <a:xfrm>
              <a:off x="64402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3" y="725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13"/>
            <p:cNvSpPr/>
            <p:nvPr/>
          </p:nvSpPr>
          <p:spPr>
            <a:xfrm>
              <a:off x="64402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13"/>
            <p:cNvSpPr/>
            <p:nvPr/>
          </p:nvSpPr>
          <p:spPr>
            <a:xfrm>
              <a:off x="64402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13"/>
            <p:cNvSpPr/>
            <p:nvPr/>
          </p:nvSpPr>
          <p:spPr>
            <a:xfrm>
              <a:off x="64402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13"/>
            <p:cNvSpPr/>
            <p:nvPr/>
          </p:nvSpPr>
          <p:spPr>
            <a:xfrm>
              <a:off x="64402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0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4" y="908"/>
                    <a:pt x="903" y="667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13"/>
            <p:cNvSpPr/>
            <p:nvPr/>
          </p:nvSpPr>
          <p:spPr>
            <a:xfrm>
              <a:off x="64402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13"/>
            <p:cNvSpPr/>
            <p:nvPr/>
          </p:nvSpPr>
          <p:spPr>
            <a:xfrm>
              <a:off x="64402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13"/>
            <p:cNvSpPr/>
            <p:nvPr/>
          </p:nvSpPr>
          <p:spPr>
            <a:xfrm>
              <a:off x="64402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08"/>
                    <a:pt x="903" y="725"/>
                    <a:pt x="903" y="484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13"/>
            <p:cNvSpPr/>
            <p:nvPr/>
          </p:nvSpPr>
          <p:spPr>
            <a:xfrm>
              <a:off x="6440200" y="1471900"/>
              <a:ext cx="19575" cy="16675"/>
            </a:xfrm>
            <a:custGeom>
              <a:avLst/>
              <a:gdLst/>
              <a:ahLst/>
              <a:cxnLst/>
              <a:rect l="l" t="t" r="r" b="b"/>
              <a:pathLst>
                <a:path w="783" h="667" extrusionOk="0">
                  <a:moveTo>
                    <a:pt x="1" y="1"/>
                  </a:moveTo>
                  <a:lnTo>
                    <a:pt x="1" y="184"/>
                  </a:lnTo>
                  <a:cubicBezTo>
                    <a:pt x="1" y="305"/>
                    <a:pt x="1" y="425"/>
                    <a:pt x="121" y="546"/>
                  </a:cubicBezTo>
                  <a:cubicBezTo>
                    <a:pt x="242" y="604"/>
                    <a:pt x="363" y="667"/>
                    <a:pt x="483" y="667"/>
                  </a:cubicBezTo>
                  <a:cubicBezTo>
                    <a:pt x="604" y="667"/>
                    <a:pt x="724" y="604"/>
                    <a:pt x="782" y="546"/>
                  </a:cubicBezTo>
                  <a:cubicBezTo>
                    <a:pt x="541" y="363"/>
                    <a:pt x="300" y="184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13"/>
            <p:cNvSpPr/>
            <p:nvPr/>
          </p:nvSpPr>
          <p:spPr>
            <a:xfrm>
              <a:off x="6404000" y="2146175"/>
              <a:ext cx="18125" cy="16550"/>
            </a:xfrm>
            <a:custGeom>
              <a:avLst/>
              <a:gdLst/>
              <a:ahLst/>
              <a:cxnLst/>
              <a:rect l="l" t="t" r="r" b="b"/>
              <a:pathLst>
                <a:path w="725" h="662" extrusionOk="0">
                  <a:moveTo>
                    <a:pt x="242" y="0"/>
                  </a:moveTo>
                  <a:cubicBezTo>
                    <a:pt x="121" y="0"/>
                    <a:pt x="58" y="0"/>
                    <a:pt x="1" y="58"/>
                  </a:cubicBezTo>
                  <a:cubicBezTo>
                    <a:pt x="179" y="242"/>
                    <a:pt x="420" y="483"/>
                    <a:pt x="662" y="662"/>
                  </a:cubicBezTo>
                  <a:cubicBezTo>
                    <a:pt x="662" y="604"/>
                    <a:pt x="725" y="541"/>
                    <a:pt x="725" y="420"/>
                  </a:cubicBezTo>
                  <a:cubicBezTo>
                    <a:pt x="725" y="179"/>
                    <a:pt x="483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13"/>
            <p:cNvSpPr/>
            <p:nvPr/>
          </p:nvSpPr>
          <p:spPr>
            <a:xfrm>
              <a:off x="63979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13"/>
            <p:cNvSpPr/>
            <p:nvPr/>
          </p:nvSpPr>
          <p:spPr>
            <a:xfrm>
              <a:off x="63979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13"/>
            <p:cNvSpPr/>
            <p:nvPr/>
          </p:nvSpPr>
          <p:spPr>
            <a:xfrm>
              <a:off x="63979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13"/>
            <p:cNvSpPr/>
            <p:nvPr/>
          </p:nvSpPr>
          <p:spPr>
            <a:xfrm>
              <a:off x="63979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13"/>
            <p:cNvSpPr/>
            <p:nvPr/>
          </p:nvSpPr>
          <p:spPr>
            <a:xfrm>
              <a:off x="63979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13"/>
            <p:cNvSpPr/>
            <p:nvPr/>
          </p:nvSpPr>
          <p:spPr>
            <a:xfrm>
              <a:off x="63979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13"/>
            <p:cNvSpPr/>
            <p:nvPr/>
          </p:nvSpPr>
          <p:spPr>
            <a:xfrm>
              <a:off x="63979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13"/>
            <p:cNvSpPr/>
            <p:nvPr/>
          </p:nvSpPr>
          <p:spPr>
            <a:xfrm>
              <a:off x="63979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13"/>
            <p:cNvSpPr/>
            <p:nvPr/>
          </p:nvSpPr>
          <p:spPr>
            <a:xfrm>
              <a:off x="63979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13"/>
            <p:cNvSpPr/>
            <p:nvPr/>
          </p:nvSpPr>
          <p:spPr>
            <a:xfrm>
              <a:off x="63979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13"/>
            <p:cNvSpPr/>
            <p:nvPr/>
          </p:nvSpPr>
          <p:spPr>
            <a:xfrm>
              <a:off x="63979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13"/>
            <p:cNvSpPr/>
            <p:nvPr/>
          </p:nvSpPr>
          <p:spPr>
            <a:xfrm>
              <a:off x="63979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13"/>
            <p:cNvSpPr/>
            <p:nvPr/>
          </p:nvSpPr>
          <p:spPr>
            <a:xfrm>
              <a:off x="63979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13"/>
            <p:cNvSpPr/>
            <p:nvPr/>
          </p:nvSpPr>
          <p:spPr>
            <a:xfrm>
              <a:off x="63979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13"/>
            <p:cNvSpPr/>
            <p:nvPr/>
          </p:nvSpPr>
          <p:spPr>
            <a:xfrm>
              <a:off x="63979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13"/>
            <p:cNvSpPr/>
            <p:nvPr/>
          </p:nvSpPr>
          <p:spPr>
            <a:xfrm>
              <a:off x="63979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13"/>
            <p:cNvSpPr/>
            <p:nvPr/>
          </p:nvSpPr>
          <p:spPr>
            <a:xfrm>
              <a:off x="63979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13"/>
            <p:cNvSpPr/>
            <p:nvPr/>
          </p:nvSpPr>
          <p:spPr>
            <a:xfrm>
              <a:off x="6360200" y="2105400"/>
              <a:ext cx="19700" cy="18125"/>
            </a:xfrm>
            <a:custGeom>
              <a:avLst/>
              <a:gdLst/>
              <a:ahLst/>
              <a:cxnLst/>
              <a:rect l="l" t="t" r="r" b="b"/>
              <a:pathLst>
                <a:path w="788" h="725" extrusionOk="0">
                  <a:moveTo>
                    <a:pt x="305" y="0"/>
                  </a:moveTo>
                  <a:cubicBezTo>
                    <a:pt x="184" y="0"/>
                    <a:pt x="121" y="63"/>
                    <a:pt x="1" y="121"/>
                  </a:cubicBezTo>
                  <a:cubicBezTo>
                    <a:pt x="242" y="362"/>
                    <a:pt x="483" y="545"/>
                    <a:pt x="724" y="724"/>
                  </a:cubicBezTo>
                  <a:cubicBezTo>
                    <a:pt x="787" y="666"/>
                    <a:pt x="787" y="603"/>
                    <a:pt x="787" y="483"/>
                  </a:cubicBezTo>
                  <a:cubicBezTo>
                    <a:pt x="787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13"/>
            <p:cNvSpPr/>
            <p:nvPr/>
          </p:nvSpPr>
          <p:spPr>
            <a:xfrm>
              <a:off x="63557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26" y="876"/>
                    <a:pt x="303" y="930"/>
                    <a:pt x="411" y="930"/>
                  </a:cubicBezTo>
                  <a:cubicBezTo>
                    <a:pt x="451" y="930"/>
                    <a:pt x="494" y="923"/>
                    <a:pt x="542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13"/>
            <p:cNvSpPr/>
            <p:nvPr/>
          </p:nvSpPr>
          <p:spPr>
            <a:xfrm>
              <a:off x="63557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13"/>
            <p:cNvSpPr/>
            <p:nvPr/>
          </p:nvSpPr>
          <p:spPr>
            <a:xfrm>
              <a:off x="63557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13"/>
            <p:cNvSpPr/>
            <p:nvPr/>
          </p:nvSpPr>
          <p:spPr>
            <a:xfrm>
              <a:off x="63557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13"/>
            <p:cNvSpPr/>
            <p:nvPr/>
          </p:nvSpPr>
          <p:spPr>
            <a:xfrm>
              <a:off x="63557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13"/>
            <p:cNvSpPr/>
            <p:nvPr/>
          </p:nvSpPr>
          <p:spPr>
            <a:xfrm>
              <a:off x="63557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13"/>
            <p:cNvSpPr/>
            <p:nvPr/>
          </p:nvSpPr>
          <p:spPr>
            <a:xfrm>
              <a:off x="63557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13"/>
            <p:cNvSpPr/>
            <p:nvPr/>
          </p:nvSpPr>
          <p:spPr>
            <a:xfrm>
              <a:off x="63557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26" y="876"/>
                    <a:pt x="303" y="931"/>
                    <a:pt x="411" y="931"/>
                  </a:cubicBezTo>
                  <a:cubicBezTo>
                    <a:pt x="451" y="931"/>
                    <a:pt x="494" y="923"/>
                    <a:pt x="542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13"/>
            <p:cNvSpPr/>
            <p:nvPr/>
          </p:nvSpPr>
          <p:spPr>
            <a:xfrm>
              <a:off x="63557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13"/>
            <p:cNvSpPr/>
            <p:nvPr/>
          </p:nvSpPr>
          <p:spPr>
            <a:xfrm>
              <a:off x="63557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13"/>
            <p:cNvSpPr/>
            <p:nvPr/>
          </p:nvSpPr>
          <p:spPr>
            <a:xfrm>
              <a:off x="63557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13"/>
            <p:cNvSpPr/>
            <p:nvPr/>
          </p:nvSpPr>
          <p:spPr>
            <a:xfrm>
              <a:off x="63557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80" y="787"/>
                  </a:cubicBezTo>
                  <a:cubicBezTo>
                    <a:pt x="242" y="845"/>
                    <a:pt x="363" y="908"/>
                    <a:pt x="542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13"/>
            <p:cNvSpPr/>
            <p:nvPr/>
          </p:nvSpPr>
          <p:spPr>
            <a:xfrm>
              <a:off x="63557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13"/>
            <p:cNvSpPr/>
            <p:nvPr/>
          </p:nvSpPr>
          <p:spPr>
            <a:xfrm>
              <a:off x="63557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13"/>
            <p:cNvSpPr/>
            <p:nvPr/>
          </p:nvSpPr>
          <p:spPr>
            <a:xfrm>
              <a:off x="63557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13"/>
            <p:cNvSpPr/>
            <p:nvPr/>
          </p:nvSpPr>
          <p:spPr>
            <a:xfrm>
              <a:off x="63557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13"/>
            <p:cNvSpPr/>
            <p:nvPr/>
          </p:nvSpPr>
          <p:spPr>
            <a:xfrm>
              <a:off x="6355725" y="1434250"/>
              <a:ext cx="22600" cy="14150"/>
            </a:xfrm>
            <a:custGeom>
              <a:avLst/>
              <a:gdLst/>
              <a:ahLst/>
              <a:cxnLst/>
              <a:rect l="l" t="t" r="r" b="b"/>
              <a:pathLst>
                <a:path w="904" h="566" extrusionOk="0">
                  <a:moveTo>
                    <a:pt x="59" y="1"/>
                  </a:moveTo>
                  <a:cubicBezTo>
                    <a:pt x="1" y="59"/>
                    <a:pt x="1" y="59"/>
                    <a:pt x="1" y="121"/>
                  </a:cubicBezTo>
                  <a:cubicBezTo>
                    <a:pt x="1" y="242"/>
                    <a:pt x="59" y="363"/>
                    <a:pt x="180" y="421"/>
                  </a:cubicBezTo>
                  <a:cubicBezTo>
                    <a:pt x="225" y="509"/>
                    <a:pt x="302" y="566"/>
                    <a:pt x="410" y="566"/>
                  </a:cubicBezTo>
                  <a:cubicBezTo>
                    <a:pt x="449" y="566"/>
                    <a:pt x="493" y="558"/>
                    <a:pt x="542" y="541"/>
                  </a:cubicBezTo>
                  <a:cubicBezTo>
                    <a:pt x="662" y="541"/>
                    <a:pt x="846" y="483"/>
                    <a:pt x="903" y="300"/>
                  </a:cubicBezTo>
                  <a:cubicBezTo>
                    <a:pt x="604" y="179"/>
                    <a:pt x="300" y="121"/>
                    <a:pt x="5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13"/>
            <p:cNvSpPr/>
            <p:nvPr/>
          </p:nvSpPr>
          <p:spPr>
            <a:xfrm>
              <a:off x="6316525" y="2066175"/>
              <a:ext cx="22575" cy="19700"/>
            </a:xfrm>
            <a:custGeom>
              <a:avLst/>
              <a:gdLst/>
              <a:ahLst/>
              <a:cxnLst/>
              <a:rect l="l" t="t" r="r" b="b"/>
              <a:pathLst>
                <a:path w="903" h="788" extrusionOk="0">
                  <a:moveTo>
                    <a:pt x="420" y="0"/>
                  </a:moveTo>
                  <a:cubicBezTo>
                    <a:pt x="242" y="0"/>
                    <a:pt x="58" y="63"/>
                    <a:pt x="0" y="242"/>
                  </a:cubicBezTo>
                  <a:cubicBezTo>
                    <a:pt x="179" y="425"/>
                    <a:pt x="420" y="546"/>
                    <a:pt x="604" y="724"/>
                  </a:cubicBezTo>
                  <a:cubicBezTo>
                    <a:pt x="662" y="724"/>
                    <a:pt x="662" y="787"/>
                    <a:pt x="724" y="787"/>
                  </a:cubicBezTo>
                  <a:cubicBezTo>
                    <a:pt x="845" y="724"/>
                    <a:pt x="903" y="604"/>
                    <a:pt x="903" y="425"/>
                  </a:cubicBezTo>
                  <a:cubicBezTo>
                    <a:pt x="845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13"/>
            <p:cNvSpPr/>
            <p:nvPr/>
          </p:nvSpPr>
          <p:spPr>
            <a:xfrm>
              <a:off x="6314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13"/>
            <p:cNvSpPr/>
            <p:nvPr/>
          </p:nvSpPr>
          <p:spPr>
            <a:xfrm>
              <a:off x="6314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13"/>
            <p:cNvSpPr/>
            <p:nvPr/>
          </p:nvSpPr>
          <p:spPr>
            <a:xfrm>
              <a:off x="6314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13"/>
            <p:cNvSpPr/>
            <p:nvPr/>
          </p:nvSpPr>
          <p:spPr>
            <a:xfrm>
              <a:off x="6314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13"/>
            <p:cNvSpPr/>
            <p:nvPr/>
          </p:nvSpPr>
          <p:spPr>
            <a:xfrm>
              <a:off x="6314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13"/>
            <p:cNvSpPr/>
            <p:nvPr/>
          </p:nvSpPr>
          <p:spPr>
            <a:xfrm>
              <a:off x="6314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13"/>
            <p:cNvSpPr/>
            <p:nvPr/>
          </p:nvSpPr>
          <p:spPr>
            <a:xfrm>
              <a:off x="6314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13"/>
            <p:cNvSpPr/>
            <p:nvPr/>
          </p:nvSpPr>
          <p:spPr>
            <a:xfrm>
              <a:off x="6314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13"/>
            <p:cNvSpPr/>
            <p:nvPr/>
          </p:nvSpPr>
          <p:spPr>
            <a:xfrm>
              <a:off x="6314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13"/>
            <p:cNvSpPr/>
            <p:nvPr/>
          </p:nvSpPr>
          <p:spPr>
            <a:xfrm>
              <a:off x="6314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13"/>
            <p:cNvSpPr/>
            <p:nvPr/>
          </p:nvSpPr>
          <p:spPr>
            <a:xfrm>
              <a:off x="6314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13"/>
            <p:cNvSpPr/>
            <p:nvPr/>
          </p:nvSpPr>
          <p:spPr>
            <a:xfrm>
              <a:off x="6314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13"/>
            <p:cNvSpPr/>
            <p:nvPr/>
          </p:nvSpPr>
          <p:spPr>
            <a:xfrm>
              <a:off x="6314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13"/>
            <p:cNvSpPr/>
            <p:nvPr/>
          </p:nvSpPr>
          <p:spPr>
            <a:xfrm>
              <a:off x="6314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13"/>
            <p:cNvSpPr/>
            <p:nvPr/>
          </p:nvSpPr>
          <p:spPr>
            <a:xfrm>
              <a:off x="6314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13"/>
            <p:cNvSpPr/>
            <p:nvPr/>
          </p:nvSpPr>
          <p:spPr>
            <a:xfrm>
              <a:off x="6314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3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300"/>
                    <a:pt x="908" y="179"/>
                    <a:pt x="787" y="121"/>
                  </a:cubicBezTo>
                  <a:cubicBezTo>
                    <a:pt x="667" y="59"/>
                    <a:pt x="483" y="59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13"/>
            <p:cNvSpPr/>
            <p:nvPr/>
          </p:nvSpPr>
          <p:spPr>
            <a:xfrm>
              <a:off x="62727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846"/>
                    <a:pt x="304" y="903"/>
                    <a:pt x="362" y="903"/>
                  </a:cubicBezTo>
                  <a:cubicBezTo>
                    <a:pt x="425" y="966"/>
                    <a:pt x="425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13"/>
            <p:cNvSpPr/>
            <p:nvPr/>
          </p:nvSpPr>
          <p:spPr>
            <a:xfrm>
              <a:off x="62727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13"/>
            <p:cNvSpPr/>
            <p:nvPr/>
          </p:nvSpPr>
          <p:spPr>
            <a:xfrm>
              <a:off x="62727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13"/>
            <p:cNvSpPr/>
            <p:nvPr/>
          </p:nvSpPr>
          <p:spPr>
            <a:xfrm>
              <a:off x="62727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13"/>
            <p:cNvSpPr/>
            <p:nvPr/>
          </p:nvSpPr>
          <p:spPr>
            <a:xfrm>
              <a:off x="62727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13"/>
            <p:cNvSpPr/>
            <p:nvPr/>
          </p:nvSpPr>
          <p:spPr>
            <a:xfrm>
              <a:off x="62727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13"/>
            <p:cNvSpPr/>
            <p:nvPr/>
          </p:nvSpPr>
          <p:spPr>
            <a:xfrm>
              <a:off x="62727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13"/>
            <p:cNvSpPr/>
            <p:nvPr/>
          </p:nvSpPr>
          <p:spPr>
            <a:xfrm>
              <a:off x="62727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13"/>
            <p:cNvSpPr/>
            <p:nvPr/>
          </p:nvSpPr>
          <p:spPr>
            <a:xfrm>
              <a:off x="62727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13"/>
            <p:cNvSpPr/>
            <p:nvPr/>
          </p:nvSpPr>
          <p:spPr>
            <a:xfrm>
              <a:off x="62727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13"/>
            <p:cNvSpPr/>
            <p:nvPr/>
          </p:nvSpPr>
          <p:spPr>
            <a:xfrm>
              <a:off x="62727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13"/>
            <p:cNvSpPr/>
            <p:nvPr/>
          </p:nvSpPr>
          <p:spPr>
            <a:xfrm>
              <a:off x="62727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13"/>
            <p:cNvSpPr/>
            <p:nvPr/>
          </p:nvSpPr>
          <p:spPr>
            <a:xfrm>
              <a:off x="62727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13"/>
            <p:cNvSpPr/>
            <p:nvPr/>
          </p:nvSpPr>
          <p:spPr>
            <a:xfrm>
              <a:off x="62727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13"/>
            <p:cNvSpPr/>
            <p:nvPr/>
          </p:nvSpPr>
          <p:spPr>
            <a:xfrm>
              <a:off x="62727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13"/>
            <p:cNvSpPr/>
            <p:nvPr/>
          </p:nvSpPr>
          <p:spPr>
            <a:xfrm>
              <a:off x="62727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13"/>
            <p:cNvSpPr/>
            <p:nvPr/>
          </p:nvSpPr>
          <p:spPr>
            <a:xfrm>
              <a:off x="6239525" y="2025500"/>
              <a:ext cx="15125" cy="7525"/>
            </a:xfrm>
            <a:custGeom>
              <a:avLst/>
              <a:gdLst/>
              <a:ahLst/>
              <a:cxnLst/>
              <a:rect l="l" t="t" r="r" b="b"/>
              <a:pathLst>
                <a:path w="605" h="301" extrusionOk="0">
                  <a:moveTo>
                    <a:pt x="1" y="1"/>
                  </a:moveTo>
                  <a:cubicBezTo>
                    <a:pt x="242" y="122"/>
                    <a:pt x="426" y="242"/>
                    <a:pt x="604" y="300"/>
                  </a:cubicBezTo>
                  <a:cubicBezTo>
                    <a:pt x="546" y="122"/>
                    <a:pt x="363" y="1"/>
                    <a:pt x="12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13"/>
            <p:cNvSpPr/>
            <p:nvPr/>
          </p:nvSpPr>
          <p:spPr>
            <a:xfrm>
              <a:off x="623205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13"/>
            <p:cNvSpPr/>
            <p:nvPr/>
          </p:nvSpPr>
          <p:spPr>
            <a:xfrm>
              <a:off x="623205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13"/>
            <p:cNvSpPr/>
            <p:nvPr/>
          </p:nvSpPr>
          <p:spPr>
            <a:xfrm>
              <a:off x="623205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13"/>
            <p:cNvSpPr/>
            <p:nvPr/>
          </p:nvSpPr>
          <p:spPr>
            <a:xfrm>
              <a:off x="623205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13"/>
            <p:cNvSpPr/>
            <p:nvPr/>
          </p:nvSpPr>
          <p:spPr>
            <a:xfrm>
              <a:off x="623205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13"/>
            <p:cNvSpPr/>
            <p:nvPr/>
          </p:nvSpPr>
          <p:spPr>
            <a:xfrm>
              <a:off x="623205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13"/>
            <p:cNvSpPr/>
            <p:nvPr/>
          </p:nvSpPr>
          <p:spPr>
            <a:xfrm>
              <a:off x="623205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13"/>
            <p:cNvSpPr/>
            <p:nvPr/>
          </p:nvSpPr>
          <p:spPr>
            <a:xfrm>
              <a:off x="623205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13"/>
            <p:cNvSpPr/>
            <p:nvPr/>
          </p:nvSpPr>
          <p:spPr>
            <a:xfrm>
              <a:off x="623205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13"/>
            <p:cNvSpPr/>
            <p:nvPr/>
          </p:nvSpPr>
          <p:spPr>
            <a:xfrm>
              <a:off x="623205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13"/>
            <p:cNvSpPr/>
            <p:nvPr/>
          </p:nvSpPr>
          <p:spPr>
            <a:xfrm>
              <a:off x="623205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13"/>
            <p:cNvSpPr/>
            <p:nvPr/>
          </p:nvSpPr>
          <p:spPr>
            <a:xfrm>
              <a:off x="623205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13"/>
            <p:cNvSpPr/>
            <p:nvPr/>
          </p:nvSpPr>
          <p:spPr>
            <a:xfrm>
              <a:off x="623205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13"/>
            <p:cNvSpPr/>
            <p:nvPr/>
          </p:nvSpPr>
          <p:spPr>
            <a:xfrm>
              <a:off x="623205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13"/>
            <p:cNvSpPr/>
            <p:nvPr/>
          </p:nvSpPr>
          <p:spPr>
            <a:xfrm>
              <a:off x="623205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13"/>
            <p:cNvSpPr/>
            <p:nvPr/>
          </p:nvSpPr>
          <p:spPr>
            <a:xfrm>
              <a:off x="6238100" y="1407100"/>
              <a:ext cx="7500" cy="1475"/>
            </a:xfrm>
            <a:custGeom>
              <a:avLst/>
              <a:gdLst/>
              <a:ahLst/>
              <a:cxnLst/>
              <a:rect l="l" t="t" r="r" b="b"/>
              <a:pathLst>
                <a:path w="300" h="59" extrusionOk="0">
                  <a:moveTo>
                    <a:pt x="0" y="1"/>
                  </a:moveTo>
                  <a:cubicBezTo>
                    <a:pt x="58" y="59"/>
                    <a:pt x="121" y="59"/>
                    <a:pt x="241" y="59"/>
                  </a:cubicBezTo>
                  <a:lnTo>
                    <a:pt x="299" y="59"/>
                  </a:lnTo>
                  <a:cubicBezTo>
                    <a:pt x="179" y="1"/>
                    <a:pt x="58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13"/>
            <p:cNvSpPr/>
            <p:nvPr/>
          </p:nvSpPr>
          <p:spPr>
            <a:xfrm>
              <a:off x="61898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13"/>
            <p:cNvSpPr/>
            <p:nvPr/>
          </p:nvSpPr>
          <p:spPr>
            <a:xfrm>
              <a:off x="61898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13"/>
            <p:cNvSpPr/>
            <p:nvPr/>
          </p:nvSpPr>
          <p:spPr>
            <a:xfrm>
              <a:off x="61898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13"/>
            <p:cNvSpPr/>
            <p:nvPr/>
          </p:nvSpPr>
          <p:spPr>
            <a:xfrm>
              <a:off x="61898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13"/>
            <p:cNvSpPr/>
            <p:nvPr/>
          </p:nvSpPr>
          <p:spPr>
            <a:xfrm>
              <a:off x="61898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13"/>
            <p:cNvSpPr/>
            <p:nvPr/>
          </p:nvSpPr>
          <p:spPr>
            <a:xfrm>
              <a:off x="61898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13"/>
            <p:cNvSpPr/>
            <p:nvPr/>
          </p:nvSpPr>
          <p:spPr>
            <a:xfrm>
              <a:off x="61898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13"/>
            <p:cNvSpPr/>
            <p:nvPr/>
          </p:nvSpPr>
          <p:spPr>
            <a:xfrm>
              <a:off x="61898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13"/>
            <p:cNvSpPr/>
            <p:nvPr/>
          </p:nvSpPr>
          <p:spPr>
            <a:xfrm>
              <a:off x="61898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13"/>
            <p:cNvSpPr/>
            <p:nvPr/>
          </p:nvSpPr>
          <p:spPr>
            <a:xfrm>
              <a:off x="61898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13"/>
            <p:cNvSpPr/>
            <p:nvPr/>
          </p:nvSpPr>
          <p:spPr>
            <a:xfrm>
              <a:off x="61898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13"/>
            <p:cNvSpPr/>
            <p:nvPr/>
          </p:nvSpPr>
          <p:spPr>
            <a:xfrm>
              <a:off x="61898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13"/>
            <p:cNvSpPr/>
            <p:nvPr/>
          </p:nvSpPr>
          <p:spPr>
            <a:xfrm>
              <a:off x="61898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13"/>
            <p:cNvSpPr/>
            <p:nvPr/>
          </p:nvSpPr>
          <p:spPr>
            <a:xfrm>
              <a:off x="61898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13"/>
            <p:cNvSpPr/>
            <p:nvPr/>
          </p:nvSpPr>
          <p:spPr>
            <a:xfrm>
              <a:off x="61898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13"/>
            <p:cNvSpPr/>
            <p:nvPr/>
          </p:nvSpPr>
          <p:spPr>
            <a:xfrm>
              <a:off x="61898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2" y="363"/>
                    <a:pt x="782" y="242"/>
                    <a:pt x="903" y="121"/>
                  </a:cubicBezTo>
                  <a:cubicBezTo>
                    <a:pt x="662" y="63"/>
                    <a:pt x="420" y="63"/>
                    <a:pt x="17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13"/>
            <p:cNvSpPr/>
            <p:nvPr/>
          </p:nvSpPr>
          <p:spPr>
            <a:xfrm>
              <a:off x="6150600" y="1986300"/>
              <a:ext cx="21150" cy="12075"/>
            </a:xfrm>
            <a:custGeom>
              <a:avLst/>
              <a:gdLst/>
              <a:ahLst/>
              <a:cxnLst/>
              <a:rect l="l" t="t" r="r" b="b"/>
              <a:pathLst>
                <a:path w="846" h="483" extrusionOk="0">
                  <a:moveTo>
                    <a:pt x="363" y="0"/>
                  </a:moveTo>
                  <a:cubicBezTo>
                    <a:pt x="242" y="0"/>
                    <a:pt x="59" y="58"/>
                    <a:pt x="1" y="179"/>
                  </a:cubicBezTo>
                  <a:cubicBezTo>
                    <a:pt x="300" y="299"/>
                    <a:pt x="541" y="362"/>
                    <a:pt x="845" y="483"/>
                  </a:cubicBezTo>
                  <a:lnTo>
                    <a:pt x="845" y="420"/>
                  </a:lnTo>
                  <a:cubicBezTo>
                    <a:pt x="845" y="179"/>
                    <a:pt x="604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13"/>
            <p:cNvSpPr/>
            <p:nvPr/>
          </p:nvSpPr>
          <p:spPr>
            <a:xfrm>
              <a:off x="61476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13"/>
            <p:cNvSpPr/>
            <p:nvPr/>
          </p:nvSpPr>
          <p:spPr>
            <a:xfrm>
              <a:off x="61476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13"/>
            <p:cNvSpPr/>
            <p:nvPr/>
          </p:nvSpPr>
          <p:spPr>
            <a:xfrm>
              <a:off x="61476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13"/>
            <p:cNvSpPr/>
            <p:nvPr/>
          </p:nvSpPr>
          <p:spPr>
            <a:xfrm>
              <a:off x="61476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13"/>
            <p:cNvSpPr/>
            <p:nvPr/>
          </p:nvSpPr>
          <p:spPr>
            <a:xfrm>
              <a:off x="61476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5" y="931"/>
                  </a:cubicBezTo>
                  <a:cubicBezTo>
                    <a:pt x="472" y="931"/>
                    <a:pt x="509" y="923"/>
                    <a:pt x="541" y="908"/>
                  </a:cubicBezTo>
                  <a:cubicBezTo>
                    <a:pt x="782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13"/>
            <p:cNvSpPr/>
            <p:nvPr/>
          </p:nvSpPr>
          <p:spPr>
            <a:xfrm>
              <a:off x="61476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13"/>
            <p:cNvSpPr/>
            <p:nvPr/>
          </p:nvSpPr>
          <p:spPr>
            <a:xfrm>
              <a:off x="61476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420" y="903"/>
                    <a:pt x="541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13"/>
            <p:cNvSpPr/>
            <p:nvPr/>
          </p:nvSpPr>
          <p:spPr>
            <a:xfrm>
              <a:off x="61476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13"/>
            <p:cNvSpPr/>
            <p:nvPr/>
          </p:nvSpPr>
          <p:spPr>
            <a:xfrm>
              <a:off x="61476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420" y="908"/>
                    <a:pt x="541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13"/>
            <p:cNvSpPr/>
            <p:nvPr/>
          </p:nvSpPr>
          <p:spPr>
            <a:xfrm>
              <a:off x="61476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13"/>
            <p:cNvSpPr/>
            <p:nvPr/>
          </p:nvSpPr>
          <p:spPr>
            <a:xfrm>
              <a:off x="61476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13"/>
            <p:cNvSpPr/>
            <p:nvPr/>
          </p:nvSpPr>
          <p:spPr>
            <a:xfrm>
              <a:off x="61476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13"/>
            <p:cNvSpPr/>
            <p:nvPr/>
          </p:nvSpPr>
          <p:spPr>
            <a:xfrm>
              <a:off x="61476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13"/>
            <p:cNvSpPr/>
            <p:nvPr/>
          </p:nvSpPr>
          <p:spPr>
            <a:xfrm>
              <a:off x="61476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13"/>
            <p:cNvSpPr/>
            <p:nvPr/>
          </p:nvSpPr>
          <p:spPr>
            <a:xfrm>
              <a:off x="614760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58" y="0"/>
                  </a:moveTo>
                  <a:lnTo>
                    <a:pt x="0" y="58"/>
                  </a:lnTo>
                  <a:cubicBezTo>
                    <a:pt x="0" y="179"/>
                    <a:pt x="58" y="299"/>
                    <a:pt x="179" y="420"/>
                  </a:cubicBezTo>
                  <a:cubicBezTo>
                    <a:pt x="241" y="483"/>
                    <a:pt x="420" y="541"/>
                    <a:pt x="541" y="541"/>
                  </a:cubicBezTo>
                  <a:cubicBezTo>
                    <a:pt x="782" y="541"/>
                    <a:pt x="965" y="299"/>
                    <a:pt x="965" y="58"/>
                  </a:cubicBezTo>
                  <a:cubicBezTo>
                    <a:pt x="661" y="58"/>
                    <a:pt x="362" y="0"/>
                    <a:pt x="5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13"/>
            <p:cNvSpPr/>
            <p:nvPr/>
          </p:nvSpPr>
          <p:spPr>
            <a:xfrm>
              <a:off x="6106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13"/>
            <p:cNvSpPr/>
            <p:nvPr/>
          </p:nvSpPr>
          <p:spPr>
            <a:xfrm>
              <a:off x="6106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13"/>
            <p:cNvSpPr/>
            <p:nvPr/>
          </p:nvSpPr>
          <p:spPr>
            <a:xfrm>
              <a:off x="6106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13"/>
            <p:cNvSpPr/>
            <p:nvPr/>
          </p:nvSpPr>
          <p:spPr>
            <a:xfrm>
              <a:off x="6106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13"/>
            <p:cNvSpPr/>
            <p:nvPr/>
          </p:nvSpPr>
          <p:spPr>
            <a:xfrm>
              <a:off x="6106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13"/>
            <p:cNvSpPr/>
            <p:nvPr/>
          </p:nvSpPr>
          <p:spPr>
            <a:xfrm>
              <a:off x="6106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13"/>
            <p:cNvSpPr/>
            <p:nvPr/>
          </p:nvSpPr>
          <p:spPr>
            <a:xfrm>
              <a:off x="6106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13"/>
            <p:cNvSpPr/>
            <p:nvPr/>
          </p:nvSpPr>
          <p:spPr>
            <a:xfrm>
              <a:off x="6106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13"/>
            <p:cNvSpPr/>
            <p:nvPr/>
          </p:nvSpPr>
          <p:spPr>
            <a:xfrm>
              <a:off x="6106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13"/>
            <p:cNvSpPr/>
            <p:nvPr/>
          </p:nvSpPr>
          <p:spPr>
            <a:xfrm>
              <a:off x="6106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13"/>
            <p:cNvSpPr/>
            <p:nvPr/>
          </p:nvSpPr>
          <p:spPr>
            <a:xfrm>
              <a:off x="6106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13"/>
            <p:cNvSpPr/>
            <p:nvPr/>
          </p:nvSpPr>
          <p:spPr>
            <a:xfrm>
              <a:off x="6106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13"/>
            <p:cNvSpPr/>
            <p:nvPr/>
          </p:nvSpPr>
          <p:spPr>
            <a:xfrm>
              <a:off x="61068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13"/>
            <p:cNvSpPr/>
            <p:nvPr/>
          </p:nvSpPr>
          <p:spPr>
            <a:xfrm>
              <a:off x="61068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13"/>
            <p:cNvSpPr/>
            <p:nvPr/>
          </p:nvSpPr>
          <p:spPr>
            <a:xfrm>
              <a:off x="6106800" y="1392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64" y="0"/>
                  </a:move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64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8" y="58"/>
                    <a:pt x="908" y="58"/>
                  </a:cubicBezTo>
                  <a:cubicBezTo>
                    <a:pt x="604" y="0"/>
                    <a:pt x="305" y="0"/>
                    <a:pt x="6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13"/>
            <p:cNvSpPr/>
            <p:nvPr/>
          </p:nvSpPr>
          <p:spPr>
            <a:xfrm>
              <a:off x="60645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13"/>
            <p:cNvSpPr/>
            <p:nvPr/>
          </p:nvSpPr>
          <p:spPr>
            <a:xfrm>
              <a:off x="60645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13"/>
            <p:cNvSpPr/>
            <p:nvPr/>
          </p:nvSpPr>
          <p:spPr>
            <a:xfrm>
              <a:off x="60645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13"/>
            <p:cNvSpPr/>
            <p:nvPr/>
          </p:nvSpPr>
          <p:spPr>
            <a:xfrm>
              <a:off x="60645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13"/>
            <p:cNvSpPr/>
            <p:nvPr/>
          </p:nvSpPr>
          <p:spPr>
            <a:xfrm>
              <a:off x="60645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13"/>
            <p:cNvSpPr/>
            <p:nvPr/>
          </p:nvSpPr>
          <p:spPr>
            <a:xfrm>
              <a:off x="60645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13"/>
            <p:cNvSpPr/>
            <p:nvPr/>
          </p:nvSpPr>
          <p:spPr>
            <a:xfrm>
              <a:off x="60645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13"/>
            <p:cNvSpPr/>
            <p:nvPr/>
          </p:nvSpPr>
          <p:spPr>
            <a:xfrm>
              <a:off x="60645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13"/>
            <p:cNvSpPr/>
            <p:nvPr/>
          </p:nvSpPr>
          <p:spPr>
            <a:xfrm>
              <a:off x="60645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13"/>
            <p:cNvSpPr/>
            <p:nvPr/>
          </p:nvSpPr>
          <p:spPr>
            <a:xfrm>
              <a:off x="60645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13"/>
            <p:cNvSpPr/>
            <p:nvPr/>
          </p:nvSpPr>
          <p:spPr>
            <a:xfrm>
              <a:off x="60645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13"/>
            <p:cNvSpPr/>
            <p:nvPr/>
          </p:nvSpPr>
          <p:spPr>
            <a:xfrm>
              <a:off x="60645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13"/>
            <p:cNvSpPr/>
            <p:nvPr/>
          </p:nvSpPr>
          <p:spPr>
            <a:xfrm>
              <a:off x="60645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13"/>
            <p:cNvSpPr/>
            <p:nvPr/>
          </p:nvSpPr>
          <p:spPr>
            <a:xfrm>
              <a:off x="60645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13"/>
            <p:cNvSpPr/>
            <p:nvPr/>
          </p:nvSpPr>
          <p:spPr>
            <a:xfrm>
              <a:off x="6064575" y="1390450"/>
              <a:ext cx="24150" cy="18125"/>
            </a:xfrm>
            <a:custGeom>
              <a:avLst/>
              <a:gdLst/>
              <a:ahLst/>
              <a:cxnLst/>
              <a:rect l="l" t="t" r="r" b="b"/>
              <a:pathLst>
                <a:path w="966" h="725" extrusionOk="0">
                  <a:moveTo>
                    <a:pt x="121" y="1"/>
                  </a:moveTo>
                  <a:cubicBezTo>
                    <a:pt x="63" y="63"/>
                    <a:pt x="0" y="184"/>
                    <a:pt x="0" y="242"/>
                  </a:cubicBezTo>
                  <a:cubicBezTo>
                    <a:pt x="0" y="363"/>
                    <a:pt x="63" y="483"/>
                    <a:pt x="184" y="604"/>
                  </a:cubicBezTo>
                  <a:cubicBezTo>
                    <a:pt x="242" y="667"/>
                    <a:pt x="362" y="725"/>
                    <a:pt x="483" y="725"/>
                  </a:cubicBezTo>
                  <a:cubicBezTo>
                    <a:pt x="787" y="725"/>
                    <a:pt x="966" y="483"/>
                    <a:pt x="966" y="242"/>
                  </a:cubicBezTo>
                  <a:cubicBezTo>
                    <a:pt x="966" y="184"/>
                    <a:pt x="966" y="63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13"/>
            <p:cNvSpPr/>
            <p:nvPr/>
          </p:nvSpPr>
          <p:spPr>
            <a:xfrm>
              <a:off x="60239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180" y="845"/>
                    <a:pt x="242" y="908"/>
                    <a:pt x="300" y="908"/>
                  </a:cubicBezTo>
                  <a:cubicBezTo>
                    <a:pt x="363" y="908"/>
                    <a:pt x="421" y="908"/>
                    <a:pt x="542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13"/>
            <p:cNvSpPr/>
            <p:nvPr/>
          </p:nvSpPr>
          <p:spPr>
            <a:xfrm>
              <a:off x="60239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13"/>
            <p:cNvSpPr/>
            <p:nvPr/>
          </p:nvSpPr>
          <p:spPr>
            <a:xfrm>
              <a:off x="60239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13"/>
            <p:cNvSpPr/>
            <p:nvPr/>
          </p:nvSpPr>
          <p:spPr>
            <a:xfrm>
              <a:off x="60239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13"/>
            <p:cNvSpPr/>
            <p:nvPr/>
          </p:nvSpPr>
          <p:spPr>
            <a:xfrm>
              <a:off x="60239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13"/>
            <p:cNvSpPr/>
            <p:nvPr/>
          </p:nvSpPr>
          <p:spPr>
            <a:xfrm>
              <a:off x="60239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13"/>
            <p:cNvSpPr/>
            <p:nvPr/>
          </p:nvSpPr>
          <p:spPr>
            <a:xfrm>
              <a:off x="60239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13"/>
            <p:cNvSpPr/>
            <p:nvPr/>
          </p:nvSpPr>
          <p:spPr>
            <a:xfrm>
              <a:off x="60239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13"/>
            <p:cNvSpPr/>
            <p:nvPr/>
          </p:nvSpPr>
          <p:spPr>
            <a:xfrm>
              <a:off x="60239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13"/>
            <p:cNvSpPr/>
            <p:nvPr/>
          </p:nvSpPr>
          <p:spPr>
            <a:xfrm>
              <a:off x="60239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13"/>
            <p:cNvSpPr/>
            <p:nvPr/>
          </p:nvSpPr>
          <p:spPr>
            <a:xfrm>
              <a:off x="60239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13"/>
            <p:cNvSpPr/>
            <p:nvPr/>
          </p:nvSpPr>
          <p:spPr>
            <a:xfrm>
              <a:off x="60239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13"/>
            <p:cNvSpPr/>
            <p:nvPr/>
          </p:nvSpPr>
          <p:spPr>
            <a:xfrm>
              <a:off x="602390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13"/>
            <p:cNvSpPr/>
            <p:nvPr/>
          </p:nvSpPr>
          <p:spPr>
            <a:xfrm>
              <a:off x="602390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13"/>
            <p:cNvSpPr/>
            <p:nvPr/>
          </p:nvSpPr>
          <p:spPr>
            <a:xfrm>
              <a:off x="6023900" y="1390450"/>
              <a:ext cx="22600" cy="18125"/>
            </a:xfrm>
            <a:custGeom>
              <a:avLst/>
              <a:gdLst/>
              <a:ahLst/>
              <a:cxnLst/>
              <a:rect l="l" t="t" r="r" b="b"/>
              <a:pathLst>
                <a:path w="904" h="725" extrusionOk="0">
                  <a:moveTo>
                    <a:pt x="59" y="1"/>
                  </a:moveTo>
                  <a:cubicBezTo>
                    <a:pt x="1" y="63"/>
                    <a:pt x="1" y="184"/>
                    <a:pt x="1" y="242"/>
                  </a:cubicBezTo>
                  <a:cubicBezTo>
                    <a:pt x="1" y="363"/>
                    <a:pt x="59" y="483"/>
                    <a:pt x="122" y="604"/>
                  </a:cubicBezTo>
                  <a:cubicBezTo>
                    <a:pt x="242" y="667"/>
                    <a:pt x="363" y="725"/>
                    <a:pt x="484" y="725"/>
                  </a:cubicBezTo>
                  <a:cubicBezTo>
                    <a:pt x="725" y="725"/>
                    <a:pt x="903" y="483"/>
                    <a:pt x="903" y="242"/>
                  </a:cubicBezTo>
                  <a:cubicBezTo>
                    <a:pt x="903" y="121"/>
                    <a:pt x="903" y="63"/>
                    <a:pt x="8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13"/>
            <p:cNvSpPr/>
            <p:nvPr/>
          </p:nvSpPr>
          <p:spPr>
            <a:xfrm>
              <a:off x="5981675" y="19455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lnTo>
                    <a:pt x="242" y="788"/>
                  </a:lnTo>
                  <a:cubicBezTo>
                    <a:pt x="421" y="788"/>
                    <a:pt x="604" y="845"/>
                    <a:pt x="783" y="845"/>
                  </a:cubicBezTo>
                  <a:cubicBezTo>
                    <a:pt x="903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13"/>
            <p:cNvSpPr/>
            <p:nvPr/>
          </p:nvSpPr>
          <p:spPr>
            <a:xfrm>
              <a:off x="59816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13"/>
            <p:cNvSpPr/>
            <p:nvPr/>
          </p:nvSpPr>
          <p:spPr>
            <a:xfrm>
              <a:off x="59816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13"/>
            <p:cNvSpPr/>
            <p:nvPr/>
          </p:nvSpPr>
          <p:spPr>
            <a:xfrm>
              <a:off x="59816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13"/>
            <p:cNvSpPr/>
            <p:nvPr/>
          </p:nvSpPr>
          <p:spPr>
            <a:xfrm>
              <a:off x="59816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13"/>
            <p:cNvSpPr/>
            <p:nvPr/>
          </p:nvSpPr>
          <p:spPr>
            <a:xfrm>
              <a:off x="59816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13"/>
            <p:cNvSpPr/>
            <p:nvPr/>
          </p:nvSpPr>
          <p:spPr>
            <a:xfrm>
              <a:off x="59816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13"/>
            <p:cNvSpPr/>
            <p:nvPr/>
          </p:nvSpPr>
          <p:spPr>
            <a:xfrm>
              <a:off x="59816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13"/>
            <p:cNvSpPr/>
            <p:nvPr/>
          </p:nvSpPr>
          <p:spPr>
            <a:xfrm>
              <a:off x="59816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13"/>
            <p:cNvSpPr/>
            <p:nvPr/>
          </p:nvSpPr>
          <p:spPr>
            <a:xfrm>
              <a:off x="59816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13"/>
            <p:cNvSpPr/>
            <p:nvPr/>
          </p:nvSpPr>
          <p:spPr>
            <a:xfrm>
              <a:off x="59816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13"/>
            <p:cNvSpPr/>
            <p:nvPr/>
          </p:nvSpPr>
          <p:spPr>
            <a:xfrm>
              <a:off x="59816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13"/>
            <p:cNvSpPr/>
            <p:nvPr/>
          </p:nvSpPr>
          <p:spPr>
            <a:xfrm>
              <a:off x="59816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13"/>
            <p:cNvSpPr/>
            <p:nvPr/>
          </p:nvSpPr>
          <p:spPr>
            <a:xfrm>
              <a:off x="59816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13"/>
            <p:cNvSpPr/>
            <p:nvPr/>
          </p:nvSpPr>
          <p:spPr>
            <a:xfrm>
              <a:off x="5981675" y="1392025"/>
              <a:ext cx="24150" cy="16550"/>
            </a:xfrm>
            <a:custGeom>
              <a:avLst/>
              <a:gdLst/>
              <a:ahLst/>
              <a:cxnLst/>
              <a:rect l="l" t="t" r="r" b="b"/>
              <a:pathLst>
                <a:path w="966" h="662" extrusionOk="0">
                  <a:moveTo>
                    <a:pt x="903" y="0"/>
                  </a:moveTo>
                  <a:cubicBezTo>
                    <a:pt x="604" y="0"/>
                    <a:pt x="300" y="0"/>
                    <a:pt x="59" y="58"/>
                  </a:cubicBez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59" y="420"/>
                    <a:pt x="179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13"/>
            <p:cNvSpPr/>
            <p:nvPr/>
          </p:nvSpPr>
          <p:spPr>
            <a:xfrm>
              <a:off x="5939450" y="194550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lnTo>
                    <a:pt x="845" y="788"/>
                  </a:lnTo>
                  <a:cubicBezTo>
                    <a:pt x="966" y="667"/>
                    <a:pt x="966" y="604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13"/>
            <p:cNvSpPr/>
            <p:nvPr/>
          </p:nvSpPr>
          <p:spPr>
            <a:xfrm>
              <a:off x="59394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13"/>
            <p:cNvSpPr/>
            <p:nvPr/>
          </p:nvSpPr>
          <p:spPr>
            <a:xfrm>
              <a:off x="59394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13"/>
            <p:cNvSpPr/>
            <p:nvPr/>
          </p:nvSpPr>
          <p:spPr>
            <a:xfrm>
              <a:off x="59394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13"/>
            <p:cNvSpPr/>
            <p:nvPr/>
          </p:nvSpPr>
          <p:spPr>
            <a:xfrm>
              <a:off x="59394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6" y="931"/>
                  </a:cubicBezTo>
                  <a:cubicBezTo>
                    <a:pt x="473" y="931"/>
                    <a:pt x="509" y="923"/>
                    <a:pt x="541" y="908"/>
                  </a:cubicBezTo>
                  <a:cubicBezTo>
                    <a:pt x="782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13"/>
            <p:cNvSpPr/>
            <p:nvPr/>
          </p:nvSpPr>
          <p:spPr>
            <a:xfrm>
              <a:off x="59394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13"/>
            <p:cNvSpPr/>
            <p:nvPr/>
          </p:nvSpPr>
          <p:spPr>
            <a:xfrm>
              <a:off x="59394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420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13"/>
            <p:cNvSpPr/>
            <p:nvPr/>
          </p:nvSpPr>
          <p:spPr>
            <a:xfrm>
              <a:off x="59394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13"/>
            <p:cNvSpPr/>
            <p:nvPr/>
          </p:nvSpPr>
          <p:spPr>
            <a:xfrm>
              <a:off x="59394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2" y="845"/>
                    <a:pt x="420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13"/>
            <p:cNvSpPr/>
            <p:nvPr/>
          </p:nvSpPr>
          <p:spPr>
            <a:xfrm>
              <a:off x="59394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13"/>
            <p:cNvSpPr/>
            <p:nvPr/>
          </p:nvSpPr>
          <p:spPr>
            <a:xfrm>
              <a:off x="59394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13"/>
            <p:cNvSpPr/>
            <p:nvPr/>
          </p:nvSpPr>
          <p:spPr>
            <a:xfrm>
              <a:off x="59394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13"/>
            <p:cNvSpPr/>
            <p:nvPr/>
          </p:nvSpPr>
          <p:spPr>
            <a:xfrm>
              <a:off x="59394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13"/>
            <p:cNvSpPr/>
            <p:nvPr/>
          </p:nvSpPr>
          <p:spPr>
            <a:xfrm>
              <a:off x="59394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2" y="928"/>
                    <a:pt x="508" y="920"/>
                    <a:pt x="541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13"/>
            <p:cNvSpPr/>
            <p:nvPr/>
          </p:nvSpPr>
          <p:spPr>
            <a:xfrm>
              <a:off x="593945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966" y="0"/>
                  </a:moveTo>
                  <a:cubicBezTo>
                    <a:pt x="662" y="0"/>
                    <a:pt x="362" y="58"/>
                    <a:pt x="0" y="58"/>
                  </a:cubicBezTo>
                  <a:cubicBezTo>
                    <a:pt x="58" y="179"/>
                    <a:pt x="58" y="299"/>
                    <a:pt x="179" y="420"/>
                  </a:cubicBezTo>
                  <a:cubicBezTo>
                    <a:pt x="242" y="483"/>
                    <a:pt x="420" y="541"/>
                    <a:pt x="541" y="541"/>
                  </a:cubicBezTo>
                  <a:cubicBezTo>
                    <a:pt x="782" y="541"/>
                    <a:pt x="966" y="299"/>
                    <a:pt x="966" y="58"/>
                  </a:cubicBezTo>
                  <a:lnTo>
                    <a:pt x="966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13"/>
            <p:cNvSpPr/>
            <p:nvPr/>
          </p:nvSpPr>
          <p:spPr>
            <a:xfrm>
              <a:off x="5898650" y="19455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lnTo>
                    <a:pt x="184" y="845"/>
                  </a:lnTo>
                  <a:cubicBezTo>
                    <a:pt x="363" y="845"/>
                    <a:pt x="604" y="845"/>
                    <a:pt x="788" y="788"/>
                  </a:cubicBezTo>
                  <a:cubicBezTo>
                    <a:pt x="908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13"/>
            <p:cNvSpPr/>
            <p:nvPr/>
          </p:nvSpPr>
          <p:spPr>
            <a:xfrm>
              <a:off x="58986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13"/>
            <p:cNvSpPr/>
            <p:nvPr/>
          </p:nvSpPr>
          <p:spPr>
            <a:xfrm>
              <a:off x="58986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13"/>
            <p:cNvSpPr/>
            <p:nvPr/>
          </p:nvSpPr>
          <p:spPr>
            <a:xfrm>
              <a:off x="58986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13"/>
            <p:cNvSpPr/>
            <p:nvPr/>
          </p:nvSpPr>
          <p:spPr>
            <a:xfrm>
              <a:off x="58986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13"/>
            <p:cNvSpPr/>
            <p:nvPr/>
          </p:nvSpPr>
          <p:spPr>
            <a:xfrm>
              <a:off x="58986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13"/>
            <p:cNvSpPr/>
            <p:nvPr/>
          </p:nvSpPr>
          <p:spPr>
            <a:xfrm>
              <a:off x="58986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13"/>
            <p:cNvSpPr/>
            <p:nvPr/>
          </p:nvSpPr>
          <p:spPr>
            <a:xfrm>
              <a:off x="58986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13"/>
            <p:cNvSpPr/>
            <p:nvPr/>
          </p:nvSpPr>
          <p:spPr>
            <a:xfrm>
              <a:off x="589865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13"/>
            <p:cNvSpPr/>
            <p:nvPr/>
          </p:nvSpPr>
          <p:spPr>
            <a:xfrm>
              <a:off x="589865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13"/>
            <p:cNvSpPr/>
            <p:nvPr/>
          </p:nvSpPr>
          <p:spPr>
            <a:xfrm>
              <a:off x="589865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13"/>
            <p:cNvSpPr/>
            <p:nvPr/>
          </p:nvSpPr>
          <p:spPr>
            <a:xfrm>
              <a:off x="589865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13"/>
            <p:cNvSpPr/>
            <p:nvPr/>
          </p:nvSpPr>
          <p:spPr>
            <a:xfrm>
              <a:off x="589865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13"/>
            <p:cNvSpPr/>
            <p:nvPr/>
          </p:nvSpPr>
          <p:spPr>
            <a:xfrm>
              <a:off x="589865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13"/>
            <p:cNvSpPr/>
            <p:nvPr/>
          </p:nvSpPr>
          <p:spPr>
            <a:xfrm>
              <a:off x="5900225" y="1399500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662" y="1"/>
                  </a:moveTo>
                  <a:cubicBezTo>
                    <a:pt x="421" y="63"/>
                    <a:pt x="242" y="63"/>
                    <a:pt x="1" y="121"/>
                  </a:cubicBezTo>
                  <a:cubicBezTo>
                    <a:pt x="1" y="184"/>
                    <a:pt x="59" y="184"/>
                    <a:pt x="59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04" y="363"/>
                    <a:pt x="845" y="184"/>
                    <a:pt x="84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13"/>
            <p:cNvSpPr/>
            <p:nvPr/>
          </p:nvSpPr>
          <p:spPr>
            <a:xfrm>
              <a:off x="58564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13"/>
            <p:cNvSpPr/>
            <p:nvPr/>
          </p:nvSpPr>
          <p:spPr>
            <a:xfrm>
              <a:off x="58564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13"/>
            <p:cNvSpPr/>
            <p:nvPr/>
          </p:nvSpPr>
          <p:spPr>
            <a:xfrm>
              <a:off x="58564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13"/>
            <p:cNvSpPr/>
            <p:nvPr/>
          </p:nvSpPr>
          <p:spPr>
            <a:xfrm>
              <a:off x="58564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13"/>
            <p:cNvSpPr/>
            <p:nvPr/>
          </p:nvSpPr>
          <p:spPr>
            <a:xfrm>
              <a:off x="58564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13"/>
            <p:cNvSpPr/>
            <p:nvPr/>
          </p:nvSpPr>
          <p:spPr>
            <a:xfrm>
              <a:off x="58564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13"/>
            <p:cNvSpPr/>
            <p:nvPr/>
          </p:nvSpPr>
          <p:spPr>
            <a:xfrm>
              <a:off x="58564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13"/>
            <p:cNvSpPr/>
            <p:nvPr/>
          </p:nvSpPr>
          <p:spPr>
            <a:xfrm>
              <a:off x="58564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13"/>
            <p:cNvSpPr/>
            <p:nvPr/>
          </p:nvSpPr>
          <p:spPr>
            <a:xfrm>
              <a:off x="58564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13"/>
            <p:cNvSpPr/>
            <p:nvPr/>
          </p:nvSpPr>
          <p:spPr>
            <a:xfrm>
              <a:off x="58564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13"/>
            <p:cNvSpPr/>
            <p:nvPr/>
          </p:nvSpPr>
          <p:spPr>
            <a:xfrm>
              <a:off x="58564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13"/>
            <p:cNvSpPr/>
            <p:nvPr/>
          </p:nvSpPr>
          <p:spPr>
            <a:xfrm>
              <a:off x="58564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13"/>
            <p:cNvSpPr/>
            <p:nvPr/>
          </p:nvSpPr>
          <p:spPr>
            <a:xfrm>
              <a:off x="58564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13"/>
            <p:cNvSpPr/>
            <p:nvPr/>
          </p:nvSpPr>
          <p:spPr>
            <a:xfrm>
              <a:off x="58564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13"/>
            <p:cNvSpPr/>
            <p:nvPr/>
          </p:nvSpPr>
          <p:spPr>
            <a:xfrm>
              <a:off x="5868500" y="1407100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184" y="1"/>
                  </a:moveTo>
                  <a:cubicBezTo>
                    <a:pt x="121" y="1"/>
                    <a:pt x="63" y="59"/>
                    <a:pt x="0" y="59"/>
                  </a:cubicBezTo>
                  <a:cubicBezTo>
                    <a:pt x="63" y="59"/>
                    <a:pt x="121" y="59"/>
                    <a:pt x="1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13"/>
            <p:cNvSpPr/>
            <p:nvPr/>
          </p:nvSpPr>
          <p:spPr>
            <a:xfrm>
              <a:off x="58157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13"/>
            <p:cNvSpPr/>
            <p:nvPr/>
          </p:nvSpPr>
          <p:spPr>
            <a:xfrm>
              <a:off x="58157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13"/>
            <p:cNvSpPr/>
            <p:nvPr/>
          </p:nvSpPr>
          <p:spPr>
            <a:xfrm>
              <a:off x="58157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13"/>
            <p:cNvSpPr/>
            <p:nvPr/>
          </p:nvSpPr>
          <p:spPr>
            <a:xfrm>
              <a:off x="58157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13"/>
            <p:cNvSpPr/>
            <p:nvPr/>
          </p:nvSpPr>
          <p:spPr>
            <a:xfrm>
              <a:off x="58157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13"/>
            <p:cNvSpPr/>
            <p:nvPr/>
          </p:nvSpPr>
          <p:spPr>
            <a:xfrm>
              <a:off x="58157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13"/>
            <p:cNvSpPr/>
            <p:nvPr/>
          </p:nvSpPr>
          <p:spPr>
            <a:xfrm>
              <a:off x="58157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13"/>
            <p:cNvSpPr/>
            <p:nvPr/>
          </p:nvSpPr>
          <p:spPr>
            <a:xfrm>
              <a:off x="58157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13"/>
            <p:cNvSpPr/>
            <p:nvPr/>
          </p:nvSpPr>
          <p:spPr>
            <a:xfrm>
              <a:off x="58157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13"/>
            <p:cNvSpPr/>
            <p:nvPr/>
          </p:nvSpPr>
          <p:spPr>
            <a:xfrm>
              <a:off x="58157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13"/>
            <p:cNvSpPr/>
            <p:nvPr/>
          </p:nvSpPr>
          <p:spPr>
            <a:xfrm>
              <a:off x="58157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13"/>
            <p:cNvSpPr/>
            <p:nvPr/>
          </p:nvSpPr>
          <p:spPr>
            <a:xfrm>
              <a:off x="58157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13"/>
            <p:cNvSpPr/>
            <p:nvPr/>
          </p:nvSpPr>
          <p:spPr>
            <a:xfrm>
              <a:off x="58157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13"/>
            <p:cNvSpPr/>
            <p:nvPr/>
          </p:nvSpPr>
          <p:spPr>
            <a:xfrm>
              <a:off x="58157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0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13"/>
            <p:cNvSpPr/>
            <p:nvPr/>
          </p:nvSpPr>
          <p:spPr>
            <a:xfrm>
              <a:off x="57735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13"/>
            <p:cNvSpPr/>
            <p:nvPr/>
          </p:nvSpPr>
          <p:spPr>
            <a:xfrm>
              <a:off x="57735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13"/>
            <p:cNvSpPr/>
            <p:nvPr/>
          </p:nvSpPr>
          <p:spPr>
            <a:xfrm>
              <a:off x="57735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13"/>
            <p:cNvSpPr/>
            <p:nvPr/>
          </p:nvSpPr>
          <p:spPr>
            <a:xfrm>
              <a:off x="57735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13"/>
            <p:cNvSpPr/>
            <p:nvPr/>
          </p:nvSpPr>
          <p:spPr>
            <a:xfrm>
              <a:off x="57735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13"/>
            <p:cNvSpPr/>
            <p:nvPr/>
          </p:nvSpPr>
          <p:spPr>
            <a:xfrm>
              <a:off x="57735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13"/>
            <p:cNvSpPr/>
            <p:nvPr/>
          </p:nvSpPr>
          <p:spPr>
            <a:xfrm>
              <a:off x="57735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13"/>
            <p:cNvSpPr/>
            <p:nvPr/>
          </p:nvSpPr>
          <p:spPr>
            <a:xfrm>
              <a:off x="57735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13"/>
            <p:cNvSpPr/>
            <p:nvPr/>
          </p:nvSpPr>
          <p:spPr>
            <a:xfrm>
              <a:off x="57735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13"/>
            <p:cNvSpPr/>
            <p:nvPr/>
          </p:nvSpPr>
          <p:spPr>
            <a:xfrm>
              <a:off x="57735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13"/>
            <p:cNvSpPr/>
            <p:nvPr/>
          </p:nvSpPr>
          <p:spPr>
            <a:xfrm>
              <a:off x="57735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13"/>
            <p:cNvSpPr/>
            <p:nvPr/>
          </p:nvSpPr>
          <p:spPr>
            <a:xfrm>
              <a:off x="57735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13"/>
            <p:cNvSpPr/>
            <p:nvPr/>
          </p:nvSpPr>
          <p:spPr>
            <a:xfrm>
              <a:off x="57735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13"/>
            <p:cNvSpPr/>
            <p:nvPr/>
          </p:nvSpPr>
          <p:spPr>
            <a:xfrm>
              <a:off x="5773525" y="1428225"/>
              <a:ext cx="24175" cy="20175"/>
            </a:xfrm>
            <a:custGeom>
              <a:avLst/>
              <a:gdLst/>
              <a:ahLst/>
              <a:cxnLst/>
              <a:rect l="l" t="t" r="r" b="b"/>
              <a:pathLst>
                <a:path w="967" h="807" extrusionOk="0">
                  <a:moveTo>
                    <a:pt x="783" y="0"/>
                  </a:moveTo>
                  <a:cubicBezTo>
                    <a:pt x="541" y="58"/>
                    <a:pt x="300" y="121"/>
                    <a:pt x="1" y="242"/>
                  </a:cubicBezTo>
                  <a:lnTo>
                    <a:pt x="1" y="362"/>
                  </a:lnTo>
                  <a:cubicBezTo>
                    <a:pt x="1" y="483"/>
                    <a:pt x="59" y="604"/>
                    <a:pt x="179" y="662"/>
                  </a:cubicBezTo>
                  <a:cubicBezTo>
                    <a:pt x="225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4" y="782"/>
                  </a:cubicBezTo>
                  <a:cubicBezTo>
                    <a:pt x="725" y="782"/>
                    <a:pt x="966" y="604"/>
                    <a:pt x="966" y="300"/>
                  </a:cubicBezTo>
                  <a:cubicBezTo>
                    <a:pt x="966" y="179"/>
                    <a:pt x="903" y="58"/>
                    <a:pt x="7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13"/>
            <p:cNvSpPr/>
            <p:nvPr/>
          </p:nvSpPr>
          <p:spPr>
            <a:xfrm>
              <a:off x="5734325" y="1986300"/>
              <a:ext cx="15100" cy="4475"/>
            </a:xfrm>
            <a:custGeom>
              <a:avLst/>
              <a:gdLst/>
              <a:ahLst/>
              <a:cxnLst/>
              <a:rect l="l" t="t" r="r" b="b"/>
              <a:pathLst>
                <a:path w="604" h="179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242" y="121"/>
                    <a:pt x="420" y="58"/>
                    <a:pt x="604" y="58"/>
                  </a:cubicBezTo>
                  <a:cubicBezTo>
                    <a:pt x="541" y="0"/>
                    <a:pt x="483" y="0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13"/>
            <p:cNvSpPr/>
            <p:nvPr/>
          </p:nvSpPr>
          <p:spPr>
            <a:xfrm>
              <a:off x="5732750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13"/>
            <p:cNvSpPr/>
            <p:nvPr/>
          </p:nvSpPr>
          <p:spPr>
            <a:xfrm>
              <a:off x="5732750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13"/>
            <p:cNvSpPr/>
            <p:nvPr/>
          </p:nvSpPr>
          <p:spPr>
            <a:xfrm>
              <a:off x="57327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13"/>
            <p:cNvSpPr/>
            <p:nvPr/>
          </p:nvSpPr>
          <p:spPr>
            <a:xfrm>
              <a:off x="5732750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13"/>
            <p:cNvSpPr/>
            <p:nvPr/>
          </p:nvSpPr>
          <p:spPr>
            <a:xfrm>
              <a:off x="5732750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13"/>
            <p:cNvSpPr/>
            <p:nvPr/>
          </p:nvSpPr>
          <p:spPr>
            <a:xfrm>
              <a:off x="5732750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13"/>
            <p:cNvSpPr/>
            <p:nvPr/>
          </p:nvSpPr>
          <p:spPr>
            <a:xfrm>
              <a:off x="5732750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13"/>
            <p:cNvSpPr/>
            <p:nvPr/>
          </p:nvSpPr>
          <p:spPr>
            <a:xfrm>
              <a:off x="5732750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13"/>
            <p:cNvSpPr/>
            <p:nvPr/>
          </p:nvSpPr>
          <p:spPr>
            <a:xfrm>
              <a:off x="5732750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13"/>
            <p:cNvSpPr/>
            <p:nvPr/>
          </p:nvSpPr>
          <p:spPr>
            <a:xfrm>
              <a:off x="5732750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13"/>
            <p:cNvSpPr/>
            <p:nvPr/>
          </p:nvSpPr>
          <p:spPr>
            <a:xfrm>
              <a:off x="5732750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13"/>
            <p:cNvSpPr/>
            <p:nvPr/>
          </p:nvSpPr>
          <p:spPr>
            <a:xfrm>
              <a:off x="5732750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13"/>
            <p:cNvSpPr/>
            <p:nvPr/>
          </p:nvSpPr>
          <p:spPr>
            <a:xfrm>
              <a:off x="5732750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13"/>
            <p:cNvSpPr/>
            <p:nvPr/>
          </p:nvSpPr>
          <p:spPr>
            <a:xfrm>
              <a:off x="5738775" y="1441725"/>
              <a:ext cx="16675" cy="6775"/>
            </a:xfrm>
            <a:custGeom>
              <a:avLst/>
              <a:gdLst/>
              <a:ahLst/>
              <a:cxnLst/>
              <a:rect l="l" t="t" r="r" b="b"/>
              <a:pathLst>
                <a:path w="667" h="271" extrusionOk="0">
                  <a:moveTo>
                    <a:pt x="667" y="1"/>
                  </a:moveTo>
                  <a:lnTo>
                    <a:pt x="667" y="1"/>
                  </a:lnTo>
                  <a:cubicBezTo>
                    <a:pt x="426" y="64"/>
                    <a:pt x="242" y="122"/>
                    <a:pt x="1" y="242"/>
                  </a:cubicBezTo>
                  <a:cubicBezTo>
                    <a:pt x="43" y="242"/>
                    <a:pt x="82" y="270"/>
                    <a:pt x="140" y="270"/>
                  </a:cubicBezTo>
                  <a:cubicBezTo>
                    <a:pt x="169" y="270"/>
                    <a:pt x="202" y="263"/>
                    <a:pt x="242" y="242"/>
                  </a:cubicBezTo>
                  <a:cubicBezTo>
                    <a:pt x="426" y="242"/>
                    <a:pt x="546" y="122"/>
                    <a:pt x="66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13"/>
            <p:cNvSpPr/>
            <p:nvPr/>
          </p:nvSpPr>
          <p:spPr>
            <a:xfrm>
              <a:off x="5690525" y="1986300"/>
              <a:ext cx="22700" cy="13525"/>
            </a:xfrm>
            <a:custGeom>
              <a:avLst/>
              <a:gdLst/>
              <a:ahLst/>
              <a:cxnLst/>
              <a:rect l="l" t="t" r="r" b="b"/>
              <a:pathLst>
                <a:path w="908" h="541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lnTo>
                    <a:pt x="0" y="541"/>
                  </a:lnTo>
                  <a:lnTo>
                    <a:pt x="908" y="362"/>
                  </a:lnTo>
                  <a:cubicBezTo>
                    <a:pt x="908" y="121"/>
                    <a:pt x="666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13"/>
            <p:cNvSpPr/>
            <p:nvPr/>
          </p:nvSpPr>
          <p:spPr>
            <a:xfrm>
              <a:off x="56905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13"/>
            <p:cNvSpPr/>
            <p:nvPr/>
          </p:nvSpPr>
          <p:spPr>
            <a:xfrm>
              <a:off x="56905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13"/>
            <p:cNvSpPr/>
            <p:nvPr/>
          </p:nvSpPr>
          <p:spPr>
            <a:xfrm>
              <a:off x="56905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13"/>
            <p:cNvSpPr/>
            <p:nvPr/>
          </p:nvSpPr>
          <p:spPr>
            <a:xfrm>
              <a:off x="56905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13"/>
            <p:cNvSpPr/>
            <p:nvPr/>
          </p:nvSpPr>
          <p:spPr>
            <a:xfrm>
              <a:off x="56905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13"/>
            <p:cNvSpPr/>
            <p:nvPr/>
          </p:nvSpPr>
          <p:spPr>
            <a:xfrm>
              <a:off x="56905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13"/>
            <p:cNvSpPr/>
            <p:nvPr/>
          </p:nvSpPr>
          <p:spPr>
            <a:xfrm>
              <a:off x="56905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13"/>
            <p:cNvSpPr/>
            <p:nvPr/>
          </p:nvSpPr>
          <p:spPr>
            <a:xfrm>
              <a:off x="56905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13"/>
            <p:cNvSpPr/>
            <p:nvPr/>
          </p:nvSpPr>
          <p:spPr>
            <a:xfrm>
              <a:off x="56905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13"/>
            <p:cNvSpPr/>
            <p:nvPr/>
          </p:nvSpPr>
          <p:spPr>
            <a:xfrm>
              <a:off x="56905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13"/>
            <p:cNvSpPr/>
            <p:nvPr/>
          </p:nvSpPr>
          <p:spPr>
            <a:xfrm>
              <a:off x="56905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13"/>
            <p:cNvSpPr/>
            <p:nvPr/>
          </p:nvSpPr>
          <p:spPr>
            <a:xfrm>
              <a:off x="56905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13"/>
            <p:cNvSpPr/>
            <p:nvPr/>
          </p:nvSpPr>
          <p:spPr>
            <a:xfrm>
              <a:off x="56905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13"/>
            <p:cNvSpPr/>
            <p:nvPr/>
          </p:nvSpPr>
          <p:spPr>
            <a:xfrm>
              <a:off x="56482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lnTo>
                    <a:pt x="305" y="903"/>
                  </a:lnTo>
                  <a:cubicBezTo>
                    <a:pt x="484" y="845"/>
                    <a:pt x="667" y="782"/>
                    <a:pt x="846" y="782"/>
                  </a:cubicBezTo>
                  <a:cubicBezTo>
                    <a:pt x="908" y="661"/>
                    <a:pt x="966" y="54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13"/>
            <p:cNvSpPr/>
            <p:nvPr/>
          </p:nvSpPr>
          <p:spPr>
            <a:xfrm>
              <a:off x="56482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13"/>
            <p:cNvSpPr/>
            <p:nvPr/>
          </p:nvSpPr>
          <p:spPr>
            <a:xfrm>
              <a:off x="56482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13"/>
            <p:cNvSpPr/>
            <p:nvPr/>
          </p:nvSpPr>
          <p:spPr>
            <a:xfrm>
              <a:off x="56482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13"/>
            <p:cNvSpPr/>
            <p:nvPr/>
          </p:nvSpPr>
          <p:spPr>
            <a:xfrm>
              <a:off x="56482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13"/>
            <p:cNvSpPr/>
            <p:nvPr/>
          </p:nvSpPr>
          <p:spPr>
            <a:xfrm>
              <a:off x="56482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13"/>
            <p:cNvSpPr/>
            <p:nvPr/>
          </p:nvSpPr>
          <p:spPr>
            <a:xfrm>
              <a:off x="56482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13"/>
            <p:cNvSpPr/>
            <p:nvPr/>
          </p:nvSpPr>
          <p:spPr>
            <a:xfrm>
              <a:off x="56482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13"/>
            <p:cNvSpPr/>
            <p:nvPr/>
          </p:nvSpPr>
          <p:spPr>
            <a:xfrm>
              <a:off x="56482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13"/>
            <p:cNvSpPr/>
            <p:nvPr/>
          </p:nvSpPr>
          <p:spPr>
            <a:xfrm>
              <a:off x="56482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84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8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13"/>
            <p:cNvSpPr/>
            <p:nvPr/>
          </p:nvSpPr>
          <p:spPr>
            <a:xfrm>
              <a:off x="56482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13"/>
            <p:cNvSpPr/>
            <p:nvPr/>
          </p:nvSpPr>
          <p:spPr>
            <a:xfrm>
              <a:off x="56482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13"/>
            <p:cNvSpPr/>
            <p:nvPr/>
          </p:nvSpPr>
          <p:spPr>
            <a:xfrm>
              <a:off x="56482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13"/>
            <p:cNvSpPr/>
            <p:nvPr/>
          </p:nvSpPr>
          <p:spPr>
            <a:xfrm>
              <a:off x="5654325" y="1476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724" y="0"/>
                  </a:moveTo>
                  <a:lnTo>
                    <a:pt x="724" y="0"/>
                  </a:lnTo>
                  <a:cubicBezTo>
                    <a:pt x="483" y="121"/>
                    <a:pt x="242" y="241"/>
                    <a:pt x="0" y="420"/>
                  </a:cubicBezTo>
                  <a:cubicBezTo>
                    <a:pt x="63" y="483"/>
                    <a:pt x="184" y="483"/>
                    <a:pt x="242" y="483"/>
                  </a:cubicBezTo>
                  <a:cubicBezTo>
                    <a:pt x="483" y="483"/>
                    <a:pt x="724" y="241"/>
                    <a:pt x="72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13"/>
            <p:cNvSpPr/>
            <p:nvPr/>
          </p:nvSpPr>
          <p:spPr>
            <a:xfrm>
              <a:off x="56076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13"/>
            <p:cNvSpPr/>
            <p:nvPr/>
          </p:nvSpPr>
          <p:spPr>
            <a:xfrm>
              <a:off x="56076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13"/>
            <p:cNvSpPr/>
            <p:nvPr/>
          </p:nvSpPr>
          <p:spPr>
            <a:xfrm>
              <a:off x="56076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13"/>
            <p:cNvSpPr/>
            <p:nvPr/>
          </p:nvSpPr>
          <p:spPr>
            <a:xfrm>
              <a:off x="56076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13"/>
            <p:cNvSpPr/>
            <p:nvPr/>
          </p:nvSpPr>
          <p:spPr>
            <a:xfrm>
              <a:off x="56076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13"/>
            <p:cNvSpPr/>
            <p:nvPr/>
          </p:nvSpPr>
          <p:spPr>
            <a:xfrm>
              <a:off x="56076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13"/>
            <p:cNvSpPr/>
            <p:nvPr/>
          </p:nvSpPr>
          <p:spPr>
            <a:xfrm>
              <a:off x="56076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13"/>
            <p:cNvSpPr/>
            <p:nvPr/>
          </p:nvSpPr>
          <p:spPr>
            <a:xfrm>
              <a:off x="56076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13"/>
            <p:cNvSpPr/>
            <p:nvPr/>
          </p:nvSpPr>
          <p:spPr>
            <a:xfrm>
              <a:off x="56076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13"/>
            <p:cNvSpPr/>
            <p:nvPr/>
          </p:nvSpPr>
          <p:spPr>
            <a:xfrm>
              <a:off x="56076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13"/>
            <p:cNvSpPr/>
            <p:nvPr/>
          </p:nvSpPr>
          <p:spPr>
            <a:xfrm>
              <a:off x="56076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13"/>
            <p:cNvSpPr/>
            <p:nvPr/>
          </p:nvSpPr>
          <p:spPr>
            <a:xfrm>
              <a:off x="56076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13"/>
            <p:cNvSpPr/>
            <p:nvPr/>
          </p:nvSpPr>
          <p:spPr>
            <a:xfrm>
              <a:off x="56076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362" y="64"/>
                    <a:pt x="179" y="122"/>
                    <a:pt x="58" y="242"/>
                  </a:cubicBezTo>
                  <a:cubicBezTo>
                    <a:pt x="0" y="305"/>
                    <a:pt x="0" y="363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13"/>
            <p:cNvSpPr/>
            <p:nvPr/>
          </p:nvSpPr>
          <p:spPr>
            <a:xfrm>
              <a:off x="5566825" y="2025500"/>
              <a:ext cx="16700" cy="7525"/>
            </a:xfrm>
            <a:custGeom>
              <a:avLst/>
              <a:gdLst/>
              <a:ahLst/>
              <a:cxnLst/>
              <a:rect l="l" t="t" r="r" b="b"/>
              <a:pathLst>
                <a:path w="668" h="301" extrusionOk="0">
                  <a:moveTo>
                    <a:pt x="426" y="1"/>
                  </a:moveTo>
                  <a:cubicBezTo>
                    <a:pt x="242" y="1"/>
                    <a:pt x="64" y="122"/>
                    <a:pt x="1" y="300"/>
                  </a:cubicBezTo>
                  <a:cubicBezTo>
                    <a:pt x="242" y="242"/>
                    <a:pt x="484" y="179"/>
                    <a:pt x="667" y="59"/>
                  </a:cubicBezTo>
                  <a:cubicBezTo>
                    <a:pt x="604" y="59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13"/>
            <p:cNvSpPr/>
            <p:nvPr/>
          </p:nvSpPr>
          <p:spPr>
            <a:xfrm>
              <a:off x="55654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13"/>
            <p:cNvSpPr/>
            <p:nvPr/>
          </p:nvSpPr>
          <p:spPr>
            <a:xfrm>
              <a:off x="55654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13"/>
            <p:cNvSpPr/>
            <p:nvPr/>
          </p:nvSpPr>
          <p:spPr>
            <a:xfrm>
              <a:off x="55654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13"/>
            <p:cNvSpPr/>
            <p:nvPr/>
          </p:nvSpPr>
          <p:spPr>
            <a:xfrm>
              <a:off x="55654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13"/>
            <p:cNvSpPr/>
            <p:nvPr/>
          </p:nvSpPr>
          <p:spPr>
            <a:xfrm>
              <a:off x="55654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13"/>
            <p:cNvSpPr/>
            <p:nvPr/>
          </p:nvSpPr>
          <p:spPr>
            <a:xfrm>
              <a:off x="55654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13"/>
            <p:cNvSpPr/>
            <p:nvPr/>
          </p:nvSpPr>
          <p:spPr>
            <a:xfrm>
              <a:off x="55654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13"/>
            <p:cNvSpPr/>
            <p:nvPr/>
          </p:nvSpPr>
          <p:spPr>
            <a:xfrm>
              <a:off x="55654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13"/>
            <p:cNvSpPr/>
            <p:nvPr/>
          </p:nvSpPr>
          <p:spPr>
            <a:xfrm>
              <a:off x="55654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13"/>
            <p:cNvSpPr/>
            <p:nvPr/>
          </p:nvSpPr>
          <p:spPr>
            <a:xfrm>
              <a:off x="55654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13"/>
            <p:cNvSpPr/>
            <p:nvPr/>
          </p:nvSpPr>
          <p:spPr>
            <a:xfrm>
              <a:off x="55654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13"/>
            <p:cNvSpPr/>
            <p:nvPr/>
          </p:nvSpPr>
          <p:spPr>
            <a:xfrm>
              <a:off x="55654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13"/>
            <p:cNvSpPr/>
            <p:nvPr/>
          </p:nvSpPr>
          <p:spPr>
            <a:xfrm>
              <a:off x="5577450" y="1523175"/>
              <a:ext cx="10525" cy="6075"/>
            </a:xfrm>
            <a:custGeom>
              <a:avLst/>
              <a:gdLst/>
              <a:ahLst/>
              <a:cxnLst/>
              <a:rect l="l" t="t" r="r" b="b"/>
              <a:pathLst>
                <a:path w="421" h="243" extrusionOk="0">
                  <a:moveTo>
                    <a:pt x="421" y="1"/>
                  </a:moveTo>
                  <a:lnTo>
                    <a:pt x="421" y="1"/>
                  </a:lnTo>
                  <a:cubicBezTo>
                    <a:pt x="242" y="64"/>
                    <a:pt x="121" y="122"/>
                    <a:pt x="1" y="242"/>
                  </a:cubicBezTo>
                  <a:cubicBezTo>
                    <a:pt x="179" y="184"/>
                    <a:pt x="300" y="122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13"/>
            <p:cNvSpPr/>
            <p:nvPr/>
          </p:nvSpPr>
          <p:spPr>
            <a:xfrm>
              <a:off x="5524600" y="2025500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662"/>
                    <a:pt x="63" y="725"/>
                  </a:cubicBezTo>
                  <a:cubicBezTo>
                    <a:pt x="363" y="662"/>
                    <a:pt x="667" y="604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13"/>
            <p:cNvSpPr/>
            <p:nvPr/>
          </p:nvSpPr>
          <p:spPr>
            <a:xfrm>
              <a:off x="552460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13"/>
            <p:cNvSpPr/>
            <p:nvPr/>
          </p:nvSpPr>
          <p:spPr>
            <a:xfrm>
              <a:off x="552460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13"/>
            <p:cNvSpPr/>
            <p:nvPr/>
          </p:nvSpPr>
          <p:spPr>
            <a:xfrm>
              <a:off x="552460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13"/>
            <p:cNvSpPr/>
            <p:nvPr/>
          </p:nvSpPr>
          <p:spPr>
            <a:xfrm>
              <a:off x="552460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13"/>
            <p:cNvSpPr/>
            <p:nvPr/>
          </p:nvSpPr>
          <p:spPr>
            <a:xfrm>
              <a:off x="552460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13"/>
            <p:cNvSpPr/>
            <p:nvPr/>
          </p:nvSpPr>
          <p:spPr>
            <a:xfrm>
              <a:off x="552460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13"/>
            <p:cNvSpPr/>
            <p:nvPr/>
          </p:nvSpPr>
          <p:spPr>
            <a:xfrm>
              <a:off x="552460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13"/>
            <p:cNvSpPr/>
            <p:nvPr/>
          </p:nvSpPr>
          <p:spPr>
            <a:xfrm>
              <a:off x="552460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13"/>
            <p:cNvSpPr/>
            <p:nvPr/>
          </p:nvSpPr>
          <p:spPr>
            <a:xfrm>
              <a:off x="5524600" y="166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13"/>
            <p:cNvSpPr/>
            <p:nvPr/>
          </p:nvSpPr>
          <p:spPr>
            <a:xfrm>
              <a:off x="5524600" y="16257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13"/>
            <p:cNvSpPr/>
            <p:nvPr/>
          </p:nvSpPr>
          <p:spPr>
            <a:xfrm>
              <a:off x="5524600" y="1585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13"/>
            <p:cNvSpPr/>
            <p:nvPr/>
          </p:nvSpPr>
          <p:spPr>
            <a:xfrm>
              <a:off x="5524600" y="1548875"/>
              <a:ext cx="22725" cy="19575"/>
            </a:xfrm>
            <a:custGeom>
              <a:avLst/>
              <a:gdLst/>
              <a:ahLst/>
              <a:cxnLst/>
              <a:rect l="l" t="t" r="r" b="b"/>
              <a:pathLst>
                <a:path w="909" h="783" extrusionOk="0">
                  <a:moveTo>
                    <a:pt x="787" y="1"/>
                  </a:moveTo>
                  <a:cubicBezTo>
                    <a:pt x="546" y="180"/>
                    <a:pt x="242" y="300"/>
                    <a:pt x="1" y="484"/>
                  </a:cubicBezTo>
                  <a:cubicBezTo>
                    <a:pt x="1" y="542"/>
                    <a:pt x="63" y="604"/>
                    <a:pt x="121" y="662"/>
                  </a:cubicBezTo>
                  <a:cubicBezTo>
                    <a:pt x="242" y="725"/>
                    <a:pt x="363" y="783"/>
                    <a:pt x="483" y="783"/>
                  </a:cubicBezTo>
                  <a:cubicBezTo>
                    <a:pt x="725" y="783"/>
                    <a:pt x="908" y="542"/>
                    <a:pt x="908" y="300"/>
                  </a:cubicBezTo>
                  <a:cubicBezTo>
                    <a:pt x="908" y="180"/>
                    <a:pt x="845" y="59"/>
                    <a:pt x="78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13"/>
            <p:cNvSpPr/>
            <p:nvPr/>
          </p:nvSpPr>
          <p:spPr>
            <a:xfrm>
              <a:off x="552460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13"/>
            <p:cNvSpPr/>
            <p:nvPr/>
          </p:nvSpPr>
          <p:spPr>
            <a:xfrm>
              <a:off x="54823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13"/>
            <p:cNvSpPr/>
            <p:nvPr/>
          </p:nvSpPr>
          <p:spPr>
            <a:xfrm>
              <a:off x="54823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13"/>
            <p:cNvSpPr/>
            <p:nvPr/>
          </p:nvSpPr>
          <p:spPr>
            <a:xfrm>
              <a:off x="54823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13"/>
            <p:cNvSpPr/>
            <p:nvPr/>
          </p:nvSpPr>
          <p:spPr>
            <a:xfrm>
              <a:off x="54823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13"/>
            <p:cNvSpPr/>
            <p:nvPr/>
          </p:nvSpPr>
          <p:spPr>
            <a:xfrm>
              <a:off x="54823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13"/>
            <p:cNvSpPr/>
            <p:nvPr/>
          </p:nvSpPr>
          <p:spPr>
            <a:xfrm>
              <a:off x="54823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13"/>
            <p:cNvSpPr/>
            <p:nvPr/>
          </p:nvSpPr>
          <p:spPr>
            <a:xfrm>
              <a:off x="54823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13"/>
            <p:cNvSpPr/>
            <p:nvPr/>
          </p:nvSpPr>
          <p:spPr>
            <a:xfrm>
              <a:off x="54823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13"/>
            <p:cNvSpPr/>
            <p:nvPr/>
          </p:nvSpPr>
          <p:spPr>
            <a:xfrm>
              <a:off x="54823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13"/>
            <p:cNvSpPr/>
            <p:nvPr/>
          </p:nvSpPr>
          <p:spPr>
            <a:xfrm>
              <a:off x="54823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13"/>
            <p:cNvSpPr/>
            <p:nvPr/>
          </p:nvSpPr>
          <p:spPr>
            <a:xfrm>
              <a:off x="54823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13"/>
            <p:cNvSpPr/>
            <p:nvPr/>
          </p:nvSpPr>
          <p:spPr>
            <a:xfrm>
              <a:off x="54823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13"/>
            <p:cNvSpPr/>
            <p:nvPr/>
          </p:nvSpPr>
          <p:spPr>
            <a:xfrm>
              <a:off x="5482375" y="1425200"/>
              <a:ext cx="19700" cy="12100"/>
            </a:xfrm>
            <a:custGeom>
              <a:avLst/>
              <a:gdLst/>
              <a:ahLst/>
              <a:cxnLst/>
              <a:rect l="l" t="t" r="r" b="b"/>
              <a:pathLst>
                <a:path w="788" h="484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242" y="363"/>
                    <a:pt x="483" y="242"/>
                    <a:pt x="787" y="59"/>
                  </a:cubicBezTo>
                  <a:cubicBezTo>
                    <a:pt x="666" y="1"/>
                    <a:pt x="60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13"/>
            <p:cNvSpPr/>
            <p:nvPr/>
          </p:nvSpPr>
          <p:spPr>
            <a:xfrm>
              <a:off x="54823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13"/>
            <p:cNvSpPr/>
            <p:nvPr/>
          </p:nvSpPr>
          <p:spPr>
            <a:xfrm>
              <a:off x="5446175" y="2066175"/>
              <a:ext cx="6050" cy="1600"/>
            </a:xfrm>
            <a:custGeom>
              <a:avLst/>
              <a:gdLst/>
              <a:ahLst/>
              <a:cxnLst/>
              <a:rect l="l" t="t" r="r" b="b"/>
              <a:pathLst>
                <a:path w="242" h="64" extrusionOk="0">
                  <a:moveTo>
                    <a:pt x="242" y="0"/>
                  </a:moveTo>
                  <a:cubicBezTo>
                    <a:pt x="184" y="0"/>
                    <a:pt x="63" y="0"/>
                    <a:pt x="0" y="63"/>
                  </a:cubicBezTo>
                  <a:cubicBezTo>
                    <a:pt x="121" y="63"/>
                    <a:pt x="184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13"/>
            <p:cNvSpPr/>
            <p:nvPr/>
          </p:nvSpPr>
          <p:spPr>
            <a:xfrm>
              <a:off x="54401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13"/>
            <p:cNvSpPr/>
            <p:nvPr/>
          </p:nvSpPr>
          <p:spPr>
            <a:xfrm>
              <a:off x="54401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13"/>
            <p:cNvSpPr/>
            <p:nvPr/>
          </p:nvSpPr>
          <p:spPr>
            <a:xfrm>
              <a:off x="54401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13"/>
            <p:cNvSpPr/>
            <p:nvPr/>
          </p:nvSpPr>
          <p:spPr>
            <a:xfrm>
              <a:off x="54401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13"/>
            <p:cNvSpPr/>
            <p:nvPr/>
          </p:nvSpPr>
          <p:spPr>
            <a:xfrm>
              <a:off x="54401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13"/>
            <p:cNvSpPr/>
            <p:nvPr/>
          </p:nvSpPr>
          <p:spPr>
            <a:xfrm>
              <a:off x="54401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13"/>
            <p:cNvSpPr/>
            <p:nvPr/>
          </p:nvSpPr>
          <p:spPr>
            <a:xfrm>
              <a:off x="54401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13"/>
            <p:cNvSpPr/>
            <p:nvPr/>
          </p:nvSpPr>
          <p:spPr>
            <a:xfrm>
              <a:off x="54401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13"/>
            <p:cNvSpPr/>
            <p:nvPr/>
          </p:nvSpPr>
          <p:spPr>
            <a:xfrm>
              <a:off x="54401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13"/>
            <p:cNvSpPr/>
            <p:nvPr/>
          </p:nvSpPr>
          <p:spPr>
            <a:xfrm>
              <a:off x="54401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13"/>
            <p:cNvSpPr/>
            <p:nvPr/>
          </p:nvSpPr>
          <p:spPr>
            <a:xfrm>
              <a:off x="54401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87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13"/>
            <p:cNvSpPr/>
            <p:nvPr/>
          </p:nvSpPr>
          <p:spPr>
            <a:xfrm>
              <a:off x="5449200" y="1598600"/>
              <a:ext cx="15100" cy="10650"/>
            </a:xfrm>
            <a:custGeom>
              <a:avLst/>
              <a:gdLst/>
              <a:ahLst/>
              <a:cxnLst/>
              <a:rect l="l" t="t" r="r" b="b"/>
              <a:pathLst>
                <a:path w="604" h="426" extrusionOk="0">
                  <a:moveTo>
                    <a:pt x="603" y="0"/>
                  </a:moveTo>
                  <a:cubicBezTo>
                    <a:pt x="425" y="121"/>
                    <a:pt x="184" y="242"/>
                    <a:pt x="0" y="362"/>
                  </a:cubicBezTo>
                  <a:cubicBezTo>
                    <a:pt x="63" y="425"/>
                    <a:pt x="121" y="425"/>
                    <a:pt x="121" y="425"/>
                  </a:cubicBezTo>
                  <a:cubicBezTo>
                    <a:pt x="362" y="425"/>
                    <a:pt x="546" y="242"/>
                    <a:pt x="6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13"/>
            <p:cNvSpPr/>
            <p:nvPr/>
          </p:nvSpPr>
          <p:spPr>
            <a:xfrm>
              <a:off x="54401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13"/>
            <p:cNvSpPr/>
            <p:nvPr/>
          </p:nvSpPr>
          <p:spPr>
            <a:xfrm>
              <a:off x="5441700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1" y="63"/>
                    <a:pt x="59" y="184"/>
                    <a:pt x="122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62" y="363"/>
                    <a:pt x="846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13"/>
            <p:cNvSpPr/>
            <p:nvPr/>
          </p:nvSpPr>
          <p:spPr>
            <a:xfrm>
              <a:off x="5399475" y="2066175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lnTo>
                    <a:pt x="1" y="604"/>
                  </a:lnTo>
                  <a:cubicBezTo>
                    <a:pt x="300" y="483"/>
                    <a:pt x="604" y="425"/>
                    <a:pt x="903" y="362"/>
                  </a:cubicBezTo>
                  <a:cubicBezTo>
                    <a:pt x="845" y="121"/>
                    <a:pt x="662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13"/>
            <p:cNvSpPr/>
            <p:nvPr/>
          </p:nvSpPr>
          <p:spPr>
            <a:xfrm>
              <a:off x="53994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13"/>
            <p:cNvSpPr/>
            <p:nvPr/>
          </p:nvSpPr>
          <p:spPr>
            <a:xfrm>
              <a:off x="53994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13"/>
            <p:cNvSpPr/>
            <p:nvPr/>
          </p:nvSpPr>
          <p:spPr>
            <a:xfrm>
              <a:off x="53994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13"/>
            <p:cNvSpPr/>
            <p:nvPr/>
          </p:nvSpPr>
          <p:spPr>
            <a:xfrm>
              <a:off x="53994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13"/>
            <p:cNvSpPr/>
            <p:nvPr/>
          </p:nvSpPr>
          <p:spPr>
            <a:xfrm>
              <a:off x="53994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13"/>
            <p:cNvSpPr/>
            <p:nvPr/>
          </p:nvSpPr>
          <p:spPr>
            <a:xfrm>
              <a:off x="53994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13"/>
            <p:cNvSpPr/>
            <p:nvPr/>
          </p:nvSpPr>
          <p:spPr>
            <a:xfrm>
              <a:off x="53994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13"/>
            <p:cNvSpPr/>
            <p:nvPr/>
          </p:nvSpPr>
          <p:spPr>
            <a:xfrm>
              <a:off x="53994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13"/>
            <p:cNvSpPr/>
            <p:nvPr/>
          </p:nvSpPr>
          <p:spPr>
            <a:xfrm>
              <a:off x="53994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13"/>
            <p:cNvSpPr/>
            <p:nvPr/>
          </p:nvSpPr>
          <p:spPr>
            <a:xfrm>
              <a:off x="53994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13"/>
            <p:cNvSpPr/>
            <p:nvPr/>
          </p:nvSpPr>
          <p:spPr>
            <a:xfrm>
              <a:off x="5399475" y="1627325"/>
              <a:ext cx="24150" cy="21125"/>
            </a:xfrm>
            <a:custGeom>
              <a:avLst/>
              <a:gdLst/>
              <a:ahLst/>
              <a:cxnLst/>
              <a:rect l="l" t="t" r="r" b="b"/>
              <a:pathLst>
                <a:path w="966" h="845" extrusionOk="0">
                  <a:moveTo>
                    <a:pt x="725" y="0"/>
                  </a:moveTo>
                  <a:cubicBezTo>
                    <a:pt x="604" y="58"/>
                    <a:pt x="483" y="179"/>
                    <a:pt x="363" y="242"/>
                  </a:cubicBezTo>
                  <a:cubicBezTo>
                    <a:pt x="242" y="299"/>
                    <a:pt x="121" y="362"/>
                    <a:pt x="1" y="483"/>
                  </a:cubicBezTo>
                  <a:cubicBezTo>
                    <a:pt x="1" y="541"/>
                    <a:pt x="58" y="661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13"/>
            <p:cNvSpPr/>
            <p:nvPr/>
          </p:nvSpPr>
          <p:spPr>
            <a:xfrm>
              <a:off x="5399475" y="14644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lnTo>
                    <a:pt x="725" y="121"/>
                  </a:lnTo>
                  <a:cubicBezTo>
                    <a:pt x="662" y="58"/>
                    <a:pt x="541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13"/>
            <p:cNvSpPr/>
            <p:nvPr/>
          </p:nvSpPr>
          <p:spPr>
            <a:xfrm>
              <a:off x="53994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13"/>
            <p:cNvSpPr/>
            <p:nvPr/>
          </p:nvSpPr>
          <p:spPr>
            <a:xfrm>
              <a:off x="53994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13"/>
            <p:cNvSpPr/>
            <p:nvPr/>
          </p:nvSpPr>
          <p:spPr>
            <a:xfrm>
              <a:off x="5357250" y="206617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541" y="908"/>
                    <a:pt x="604" y="908"/>
                    <a:pt x="724" y="845"/>
                  </a:cubicBezTo>
                  <a:cubicBezTo>
                    <a:pt x="845" y="787"/>
                    <a:pt x="966" y="60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13"/>
            <p:cNvSpPr/>
            <p:nvPr/>
          </p:nvSpPr>
          <p:spPr>
            <a:xfrm>
              <a:off x="53572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13"/>
            <p:cNvSpPr/>
            <p:nvPr/>
          </p:nvSpPr>
          <p:spPr>
            <a:xfrm>
              <a:off x="53572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13"/>
            <p:cNvSpPr/>
            <p:nvPr/>
          </p:nvSpPr>
          <p:spPr>
            <a:xfrm>
              <a:off x="53572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13"/>
            <p:cNvSpPr/>
            <p:nvPr/>
          </p:nvSpPr>
          <p:spPr>
            <a:xfrm>
              <a:off x="53572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13"/>
            <p:cNvSpPr/>
            <p:nvPr/>
          </p:nvSpPr>
          <p:spPr>
            <a:xfrm>
              <a:off x="53572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13"/>
            <p:cNvSpPr/>
            <p:nvPr/>
          </p:nvSpPr>
          <p:spPr>
            <a:xfrm>
              <a:off x="53572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13"/>
            <p:cNvSpPr/>
            <p:nvPr/>
          </p:nvSpPr>
          <p:spPr>
            <a:xfrm>
              <a:off x="53572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13"/>
            <p:cNvSpPr/>
            <p:nvPr/>
          </p:nvSpPr>
          <p:spPr>
            <a:xfrm>
              <a:off x="53572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13"/>
            <p:cNvSpPr/>
            <p:nvPr/>
          </p:nvSpPr>
          <p:spPr>
            <a:xfrm>
              <a:off x="53572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13"/>
            <p:cNvSpPr/>
            <p:nvPr/>
          </p:nvSpPr>
          <p:spPr>
            <a:xfrm>
              <a:off x="53572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13"/>
            <p:cNvSpPr/>
            <p:nvPr/>
          </p:nvSpPr>
          <p:spPr>
            <a:xfrm>
              <a:off x="53572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13"/>
            <p:cNvSpPr/>
            <p:nvPr/>
          </p:nvSpPr>
          <p:spPr>
            <a:xfrm>
              <a:off x="53572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13"/>
            <p:cNvSpPr/>
            <p:nvPr/>
          </p:nvSpPr>
          <p:spPr>
            <a:xfrm>
              <a:off x="53587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13"/>
            <p:cNvSpPr/>
            <p:nvPr/>
          </p:nvSpPr>
          <p:spPr>
            <a:xfrm>
              <a:off x="5316450" y="206617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13"/>
            <p:cNvSpPr/>
            <p:nvPr/>
          </p:nvSpPr>
          <p:spPr>
            <a:xfrm>
              <a:off x="5316450" y="202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13"/>
            <p:cNvSpPr/>
            <p:nvPr/>
          </p:nvSpPr>
          <p:spPr>
            <a:xfrm>
              <a:off x="531645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13"/>
            <p:cNvSpPr/>
            <p:nvPr/>
          </p:nvSpPr>
          <p:spPr>
            <a:xfrm>
              <a:off x="531645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13"/>
            <p:cNvSpPr/>
            <p:nvPr/>
          </p:nvSpPr>
          <p:spPr>
            <a:xfrm>
              <a:off x="531645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13"/>
            <p:cNvSpPr/>
            <p:nvPr/>
          </p:nvSpPr>
          <p:spPr>
            <a:xfrm>
              <a:off x="531645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13"/>
            <p:cNvSpPr/>
            <p:nvPr/>
          </p:nvSpPr>
          <p:spPr>
            <a:xfrm>
              <a:off x="531645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13"/>
            <p:cNvSpPr/>
            <p:nvPr/>
          </p:nvSpPr>
          <p:spPr>
            <a:xfrm>
              <a:off x="531645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13"/>
            <p:cNvSpPr/>
            <p:nvPr/>
          </p:nvSpPr>
          <p:spPr>
            <a:xfrm>
              <a:off x="531645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13"/>
            <p:cNvSpPr/>
            <p:nvPr/>
          </p:nvSpPr>
          <p:spPr>
            <a:xfrm>
              <a:off x="531645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13"/>
            <p:cNvSpPr/>
            <p:nvPr/>
          </p:nvSpPr>
          <p:spPr>
            <a:xfrm>
              <a:off x="5318025" y="1672575"/>
              <a:ext cx="21150" cy="16550"/>
            </a:xfrm>
            <a:custGeom>
              <a:avLst/>
              <a:gdLst/>
              <a:ahLst/>
              <a:cxnLst/>
              <a:rect l="l" t="t" r="r" b="b"/>
              <a:pathLst>
                <a:path w="846" h="662" extrusionOk="0">
                  <a:moveTo>
                    <a:pt x="845" y="0"/>
                  </a:moveTo>
                  <a:cubicBezTo>
                    <a:pt x="541" y="121"/>
                    <a:pt x="242" y="299"/>
                    <a:pt x="1" y="420"/>
                  </a:cubicBezTo>
                  <a:cubicBezTo>
                    <a:pt x="1" y="420"/>
                    <a:pt x="1" y="483"/>
                    <a:pt x="59" y="541"/>
                  </a:cubicBezTo>
                  <a:cubicBezTo>
                    <a:pt x="179" y="603"/>
                    <a:pt x="300" y="661"/>
                    <a:pt x="421" y="661"/>
                  </a:cubicBezTo>
                  <a:cubicBezTo>
                    <a:pt x="662" y="661"/>
                    <a:pt x="845" y="420"/>
                    <a:pt x="845" y="179"/>
                  </a:cubicBezTo>
                  <a:lnTo>
                    <a:pt x="845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13"/>
            <p:cNvSpPr/>
            <p:nvPr/>
          </p:nvSpPr>
          <p:spPr>
            <a:xfrm>
              <a:off x="5316450" y="1505075"/>
              <a:ext cx="16675" cy="9075"/>
            </a:xfrm>
            <a:custGeom>
              <a:avLst/>
              <a:gdLst/>
              <a:ahLst/>
              <a:cxnLst/>
              <a:rect l="l" t="t" r="r" b="b"/>
              <a:pathLst>
                <a:path w="667" h="363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305"/>
                    <a:pt x="484" y="184"/>
                    <a:pt x="667" y="64"/>
                  </a:cubicBezTo>
                  <a:cubicBezTo>
                    <a:pt x="604" y="1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13"/>
            <p:cNvSpPr/>
            <p:nvPr/>
          </p:nvSpPr>
          <p:spPr>
            <a:xfrm>
              <a:off x="5316450" y="14644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13"/>
            <p:cNvSpPr/>
            <p:nvPr/>
          </p:nvSpPr>
          <p:spPr>
            <a:xfrm>
              <a:off x="5316450" y="14252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13"/>
            <p:cNvSpPr/>
            <p:nvPr/>
          </p:nvSpPr>
          <p:spPr>
            <a:xfrm>
              <a:off x="531645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4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7" y="363"/>
                    <a:pt x="846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13"/>
            <p:cNvSpPr/>
            <p:nvPr/>
          </p:nvSpPr>
          <p:spPr>
            <a:xfrm>
              <a:off x="5275800" y="2105400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0" y="0"/>
                  </a:moveTo>
                  <a:cubicBezTo>
                    <a:pt x="242" y="0"/>
                    <a:pt x="58" y="121"/>
                    <a:pt x="0" y="304"/>
                  </a:cubicBezTo>
                  <a:lnTo>
                    <a:pt x="724" y="121"/>
                  </a:lnTo>
                  <a:cubicBezTo>
                    <a:pt x="662" y="63"/>
                    <a:pt x="54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13"/>
            <p:cNvSpPr/>
            <p:nvPr/>
          </p:nvSpPr>
          <p:spPr>
            <a:xfrm>
              <a:off x="527422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13"/>
            <p:cNvSpPr/>
            <p:nvPr/>
          </p:nvSpPr>
          <p:spPr>
            <a:xfrm>
              <a:off x="52742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13"/>
            <p:cNvSpPr/>
            <p:nvPr/>
          </p:nvSpPr>
          <p:spPr>
            <a:xfrm>
              <a:off x="52742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13"/>
            <p:cNvSpPr/>
            <p:nvPr/>
          </p:nvSpPr>
          <p:spPr>
            <a:xfrm>
              <a:off x="52742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13"/>
            <p:cNvSpPr/>
            <p:nvPr/>
          </p:nvSpPr>
          <p:spPr>
            <a:xfrm>
              <a:off x="52742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13"/>
            <p:cNvSpPr/>
            <p:nvPr/>
          </p:nvSpPr>
          <p:spPr>
            <a:xfrm>
              <a:off x="52742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13"/>
            <p:cNvSpPr/>
            <p:nvPr/>
          </p:nvSpPr>
          <p:spPr>
            <a:xfrm>
              <a:off x="52742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13"/>
            <p:cNvSpPr/>
            <p:nvPr/>
          </p:nvSpPr>
          <p:spPr>
            <a:xfrm>
              <a:off x="52742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13"/>
            <p:cNvSpPr/>
            <p:nvPr/>
          </p:nvSpPr>
          <p:spPr>
            <a:xfrm>
              <a:off x="52742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13"/>
            <p:cNvSpPr/>
            <p:nvPr/>
          </p:nvSpPr>
          <p:spPr>
            <a:xfrm>
              <a:off x="52742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13"/>
            <p:cNvSpPr/>
            <p:nvPr/>
          </p:nvSpPr>
          <p:spPr>
            <a:xfrm>
              <a:off x="52742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845" y="788"/>
                  </a:lnTo>
                  <a:cubicBezTo>
                    <a:pt x="908" y="725"/>
                    <a:pt x="966" y="604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13"/>
            <p:cNvSpPr/>
            <p:nvPr/>
          </p:nvSpPr>
          <p:spPr>
            <a:xfrm>
              <a:off x="52742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13"/>
            <p:cNvSpPr/>
            <p:nvPr/>
          </p:nvSpPr>
          <p:spPr>
            <a:xfrm>
              <a:off x="52742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13"/>
            <p:cNvSpPr/>
            <p:nvPr/>
          </p:nvSpPr>
          <p:spPr>
            <a:xfrm>
              <a:off x="52742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13"/>
            <p:cNvSpPr/>
            <p:nvPr/>
          </p:nvSpPr>
          <p:spPr>
            <a:xfrm>
              <a:off x="5232000" y="210540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545"/>
                    <a:pt x="63" y="603"/>
                    <a:pt x="63" y="666"/>
                  </a:cubicBezTo>
                  <a:lnTo>
                    <a:pt x="966" y="483"/>
                  </a:ln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13"/>
            <p:cNvSpPr/>
            <p:nvPr/>
          </p:nvSpPr>
          <p:spPr>
            <a:xfrm>
              <a:off x="52320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13"/>
            <p:cNvSpPr/>
            <p:nvPr/>
          </p:nvSpPr>
          <p:spPr>
            <a:xfrm>
              <a:off x="52320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13"/>
            <p:cNvSpPr/>
            <p:nvPr/>
          </p:nvSpPr>
          <p:spPr>
            <a:xfrm>
              <a:off x="52320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13"/>
            <p:cNvSpPr/>
            <p:nvPr/>
          </p:nvSpPr>
          <p:spPr>
            <a:xfrm>
              <a:off x="52320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13"/>
            <p:cNvSpPr/>
            <p:nvPr/>
          </p:nvSpPr>
          <p:spPr>
            <a:xfrm>
              <a:off x="52320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13"/>
            <p:cNvSpPr/>
            <p:nvPr/>
          </p:nvSpPr>
          <p:spPr>
            <a:xfrm>
              <a:off x="52320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13"/>
            <p:cNvSpPr/>
            <p:nvPr/>
          </p:nvSpPr>
          <p:spPr>
            <a:xfrm>
              <a:off x="52320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13"/>
            <p:cNvSpPr/>
            <p:nvPr/>
          </p:nvSpPr>
          <p:spPr>
            <a:xfrm>
              <a:off x="52320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13"/>
            <p:cNvSpPr/>
            <p:nvPr/>
          </p:nvSpPr>
          <p:spPr>
            <a:xfrm>
              <a:off x="52320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13"/>
            <p:cNvSpPr/>
            <p:nvPr/>
          </p:nvSpPr>
          <p:spPr>
            <a:xfrm>
              <a:off x="52320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13"/>
            <p:cNvSpPr/>
            <p:nvPr/>
          </p:nvSpPr>
          <p:spPr>
            <a:xfrm>
              <a:off x="5233575" y="1544300"/>
              <a:ext cx="15100" cy="9075"/>
            </a:xfrm>
            <a:custGeom>
              <a:avLst/>
              <a:gdLst/>
              <a:ahLst/>
              <a:cxnLst/>
              <a:rect l="l" t="t" r="r" b="b"/>
              <a:pathLst>
                <a:path w="604" h="363" extrusionOk="0">
                  <a:moveTo>
                    <a:pt x="420" y="1"/>
                  </a:moveTo>
                  <a:cubicBezTo>
                    <a:pt x="241" y="1"/>
                    <a:pt x="58" y="184"/>
                    <a:pt x="0" y="363"/>
                  </a:cubicBezTo>
                  <a:cubicBezTo>
                    <a:pt x="179" y="242"/>
                    <a:pt x="420" y="184"/>
                    <a:pt x="603" y="63"/>
                  </a:cubicBezTo>
                  <a:cubicBezTo>
                    <a:pt x="541" y="63"/>
                    <a:pt x="483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13"/>
            <p:cNvSpPr/>
            <p:nvPr/>
          </p:nvSpPr>
          <p:spPr>
            <a:xfrm>
              <a:off x="52320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13"/>
            <p:cNvSpPr/>
            <p:nvPr/>
          </p:nvSpPr>
          <p:spPr>
            <a:xfrm>
              <a:off x="52320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13"/>
            <p:cNvSpPr/>
            <p:nvPr/>
          </p:nvSpPr>
          <p:spPr>
            <a:xfrm>
              <a:off x="52320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13"/>
            <p:cNvSpPr/>
            <p:nvPr/>
          </p:nvSpPr>
          <p:spPr>
            <a:xfrm>
              <a:off x="523357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299" y="363"/>
                    <a:pt x="420" y="363"/>
                  </a:cubicBezTo>
                  <a:cubicBezTo>
                    <a:pt x="661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13"/>
            <p:cNvSpPr/>
            <p:nvPr/>
          </p:nvSpPr>
          <p:spPr>
            <a:xfrm>
              <a:off x="519132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179" y="907"/>
                    <a:pt x="242" y="907"/>
                    <a:pt x="363" y="965"/>
                  </a:cubicBezTo>
                  <a:cubicBezTo>
                    <a:pt x="483" y="907"/>
                    <a:pt x="604" y="907"/>
                    <a:pt x="725" y="845"/>
                  </a:cubicBezTo>
                  <a:cubicBezTo>
                    <a:pt x="845" y="787"/>
                    <a:pt x="966" y="666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13"/>
            <p:cNvSpPr/>
            <p:nvPr/>
          </p:nvSpPr>
          <p:spPr>
            <a:xfrm>
              <a:off x="51913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13"/>
            <p:cNvSpPr/>
            <p:nvPr/>
          </p:nvSpPr>
          <p:spPr>
            <a:xfrm>
              <a:off x="51913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13"/>
            <p:cNvSpPr/>
            <p:nvPr/>
          </p:nvSpPr>
          <p:spPr>
            <a:xfrm>
              <a:off x="51913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13"/>
            <p:cNvSpPr/>
            <p:nvPr/>
          </p:nvSpPr>
          <p:spPr>
            <a:xfrm>
              <a:off x="51913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13"/>
            <p:cNvSpPr/>
            <p:nvPr/>
          </p:nvSpPr>
          <p:spPr>
            <a:xfrm>
              <a:off x="51913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13"/>
            <p:cNvSpPr/>
            <p:nvPr/>
          </p:nvSpPr>
          <p:spPr>
            <a:xfrm>
              <a:off x="51913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13"/>
            <p:cNvSpPr/>
            <p:nvPr/>
          </p:nvSpPr>
          <p:spPr>
            <a:xfrm>
              <a:off x="51913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13"/>
            <p:cNvSpPr/>
            <p:nvPr/>
          </p:nvSpPr>
          <p:spPr>
            <a:xfrm>
              <a:off x="51913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13"/>
            <p:cNvSpPr/>
            <p:nvPr/>
          </p:nvSpPr>
          <p:spPr>
            <a:xfrm>
              <a:off x="51913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13"/>
            <p:cNvSpPr/>
            <p:nvPr/>
          </p:nvSpPr>
          <p:spPr>
            <a:xfrm>
              <a:off x="5191325" y="17072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179" y="0"/>
                  </a:moveTo>
                  <a:cubicBezTo>
                    <a:pt x="59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83" y="63"/>
                  </a:cubicBezTo>
                  <a:cubicBezTo>
                    <a:pt x="541" y="63"/>
                    <a:pt x="363" y="63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13"/>
            <p:cNvSpPr/>
            <p:nvPr/>
          </p:nvSpPr>
          <p:spPr>
            <a:xfrm>
              <a:off x="51913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00" y="966"/>
                    <a:pt x="421" y="966"/>
                  </a:cubicBezTo>
                  <a:cubicBezTo>
                    <a:pt x="541" y="908"/>
                    <a:pt x="725" y="845"/>
                    <a:pt x="845" y="787"/>
                  </a:cubicBezTo>
                  <a:cubicBezTo>
                    <a:pt x="903" y="667"/>
                    <a:pt x="966" y="604"/>
                    <a:pt x="966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13"/>
            <p:cNvSpPr/>
            <p:nvPr/>
          </p:nvSpPr>
          <p:spPr>
            <a:xfrm>
              <a:off x="51913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13"/>
            <p:cNvSpPr/>
            <p:nvPr/>
          </p:nvSpPr>
          <p:spPr>
            <a:xfrm>
              <a:off x="51913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13"/>
            <p:cNvSpPr/>
            <p:nvPr/>
          </p:nvSpPr>
          <p:spPr>
            <a:xfrm>
              <a:off x="519132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13"/>
            <p:cNvSpPr/>
            <p:nvPr/>
          </p:nvSpPr>
          <p:spPr>
            <a:xfrm>
              <a:off x="519132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13"/>
            <p:cNvSpPr/>
            <p:nvPr/>
          </p:nvSpPr>
          <p:spPr>
            <a:xfrm>
              <a:off x="5149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13"/>
            <p:cNvSpPr/>
            <p:nvPr/>
          </p:nvSpPr>
          <p:spPr>
            <a:xfrm>
              <a:off x="5149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13"/>
            <p:cNvSpPr/>
            <p:nvPr/>
          </p:nvSpPr>
          <p:spPr>
            <a:xfrm>
              <a:off x="5149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13"/>
            <p:cNvSpPr/>
            <p:nvPr/>
          </p:nvSpPr>
          <p:spPr>
            <a:xfrm>
              <a:off x="5149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13"/>
            <p:cNvSpPr/>
            <p:nvPr/>
          </p:nvSpPr>
          <p:spPr>
            <a:xfrm>
              <a:off x="5149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13"/>
            <p:cNvSpPr/>
            <p:nvPr/>
          </p:nvSpPr>
          <p:spPr>
            <a:xfrm>
              <a:off x="5149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13"/>
            <p:cNvSpPr/>
            <p:nvPr/>
          </p:nvSpPr>
          <p:spPr>
            <a:xfrm>
              <a:off x="5149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13"/>
            <p:cNvSpPr/>
            <p:nvPr/>
          </p:nvSpPr>
          <p:spPr>
            <a:xfrm>
              <a:off x="5149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13"/>
            <p:cNvSpPr/>
            <p:nvPr/>
          </p:nvSpPr>
          <p:spPr>
            <a:xfrm>
              <a:off x="5149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13"/>
            <p:cNvSpPr/>
            <p:nvPr/>
          </p:nvSpPr>
          <p:spPr>
            <a:xfrm>
              <a:off x="5149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13"/>
            <p:cNvSpPr/>
            <p:nvPr/>
          </p:nvSpPr>
          <p:spPr>
            <a:xfrm>
              <a:off x="5149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13"/>
            <p:cNvSpPr/>
            <p:nvPr/>
          </p:nvSpPr>
          <p:spPr>
            <a:xfrm>
              <a:off x="5149100" y="158507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242" y="363"/>
                    <a:pt x="483" y="179"/>
                    <a:pt x="724" y="59"/>
                  </a:cubicBezTo>
                  <a:cubicBezTo>
                    <a:pt x="604" y="1"/>
                    <a:pt x="541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13"/>
            <p:cNvSpPr/>
            <p:nvPr/>
          </p:nvSpPr>
          <p:spPr>
            <a:xfrm>
              <a:off x="51491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13"/>
            <p:cNvSpPr/>
            <p:nvPr/>
          </p:nvSpPr>
          <p:spPr>
            <a:xfrm>
              <a:off x="51491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13"/>
            <p:cNvSpPr/>
            <p:nvPr/>
          </p:nvSpPr>
          <p:spPr>
            <a:xfrm>
              <a:off x="51491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13"/>
            <p:cNvSpPr/>
            <p:nvPr/>
          </p:nvSpPr>
          <p:spPr>
            <a:xfrm>
              <a:off x="51491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13"/>
            <p:cNvSpPr/>
            <p:nvPr/>
          </p:nvSpPr>
          <p:spPr>
            <a:xfrm>
              <a:off x="51505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13"/>
            <p:cNvSpPr/>
            <p:nvPr/>
          </p:nvSpPr>
          <p:spPr>
            <a:xfrm>
              <a:off x="510832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13"/>
            <p:cNvSpPr/>
            <p:nvPr/>
          </p:nvSpPr>
          <p:spPr>
            <a:xfrm>
              <a:off x="510832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13"/>
            <p:cNvSpPr/>
            <p:nvPr/>
          </p:nvSpPr>
          <p:spPr>
            <a:xfrm>
              <a:off x="510832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13"/>
            <p:cNvSpPr/>
            <p:nvPr/>
          </p:nvSpPr>
          <p:spPr>
            <a:xfrm>
              <a:off x="510832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13"/>
            <p:cNvSpPr/>
            <p:nvPr/>
          </p:nvSpPr>
          <p:spPr>
            <a:xfrm>
              <a:off x="510832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13"/>
            <p:cNvSpPr/>
            <p:nvPr/>
          </p:nvSpPr>
          <p:spPr>
            <a:xfrm>
              <a:off x="510832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13"/>
            <p:cNvSpPr/>
            <p:nvPr/>
          </p:nvSpPr>
          <p:spPr>
            <a:xfrm>
              <a:off x="510832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13"/>
            <p:cNvSpPr/>
            <p:nvPr/>
          </p:nvSpPr>
          <p:spPr>
            <a:xfrm>
              <a:off x="510832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13"/>
            <p:cNvSpPr/>
            <p:nvPr/>
          </p:nvSpPr>
          <p:spPr>
            <a:xfrm>
              <a:off x="510832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13"/>
            <p:cNvSpPr/>
            <p:nvPr/>
          </p:nvSpPr>
          <p:spPr>
            <a:xfrm>
              <a:off x="510832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13"/>
            <p:cNvSpPr/>
            <p:nvPr/>
          </p:nvSpPr>
          <p:spPr>
            <a:xfrm>
              <a:off x="510832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13"/>
            <p:cNvSpPr/>
            <p:nvPr/>
          </p:nvSpPr>
          <p:spPr>
            <a:xfrm>
              <a:off x="5108325" y="1666525"/>
              <a:ext cx="19675" cy="22600"/>
            </a:xfrm>
            <a:custGeom>
              <a:avLst/>
              <a:gdLst/>
              <a:ahLst/>
              <a:cxnLst/>
              <a:rect l="l" t="t" r="r" b="b"/>
              <a:pathLst>
                <a:path w="787" h="904" extrusionOk="0">
                  <a:moveTo>
                    <a:pt x="241" y="1"/>
                  </a:moveTo>
                  <a:cubicBezTo>
                    <a:pt x="121" y="59"/>
                    <a:pt x="0" y="242"/>
                    <a:pt x="0" y="421"/>
                  </a:cubicBezTo>
                  <a:cubicBezTo>
                    <a:pt x="0" y="541"/>
                    <a:pt x="0" y="662"/>
                    <a:pt x="121" y="783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03" y="903"/>
                    <a:pt x="666" y="845"/>
                    <a:pt x="787" y="783"/>
                  </a:cubicBezTo>
                  <a:cubicBezTo>
                    <a:pt x="546" y="541"/>
                    <a:pt x="362" y="363"/>
                    <a:pt x="304" y="59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13"/>
            <p:cNvSpPr/>
            <p:nvPr/>
          </p:nvSpPr>
          <p:spPr>
            <a:xfrm>
              <a:off x="5108325" y="1625750"/>
              <a:ext cx="13650" cy="21150"/>
            </a:xfrm>
            <a:custGeom>
              <a:avLst/>
              <a:gdLst/>
              <a:ahLst/>
              <a:cxnLst/>
              <a:rect l="l" t="t" r="r" b="b"/>
              <a:pathLst>
                <a:path w="546" h="846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lnTo>
                    <a:pt x="184" y="845"/>
                  </a:lnTo>
                  <a:cubicBezTo>
                    <a:pt x="241" y="546"/>
                    <a:pt x="362" y="242"/>
                    <a:pt x="54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13"/>
            <p:cNvSpPr/>
            <p:nvPr/>
          </p:nvSpPr>
          <p:spPr>
            <a:xfrm>
              <a:off x="510832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13"/>
            <p:cNvSpPr/>
            <p:nvPr/>
          </p:nvSpPr>
          <p:spPr>
            <a:xfrm>
              <a:off x="510832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13"/>
            <p:cNvSpPr/>
            <p:nvPr/>
          </p:nvSpPr>
          <p:spPr>
            <a:xfrm>
              <a:off x="510832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13"/>
            <p:cNvSpPr/>
            <p:nvPr/>
          </p:nvSpPr>
          <p:spPr>
            <a:xfrm>
              <a:off x="510832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13"/>
            <p:cNvSpPr/>
            <p:nvPr/>
          </p:nvSpPr>
          <p:spPr>
            <a:xfrm>
              <a:off x="510832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13"/>
            <p:cNvSpPr/>
            <p:nvPr/>
          </p:nvSpPr>
          <p:spPr>
            <a:xfrm>
              <a:off x="51083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13"/>
            <p:cNvSpPr/>
            <p:nvPr/>
          </p:nvSpPr>
          <p:spPr>
            <a:xfrm>
              <a:off x="50660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13"/>
            <p:cNvSpPr/>
            <p:nvPr/>
          </p:nvSpPr>
          <p:spPr>
            <a:xfrm>
              <a:off x="50660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13"/>
            <p:cNvSpPr/>
            <p:nvPr/>
          </p:nvSpPr>
          <p:spPr>
            <a:xfrm>
              <a:off x="50660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13"/>
            <p:cNvSpPr/>
            <p:nvPr/>
          </p:nvSpPr>
          <p:spPr>
            <a:xfrm>
              <a:off x="50660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13"/>
            <p:cNvSpPr/>
            <p:nvPr/>
          </p:nvSpPr>
          <p:spPr>
            <a:xfrm>
              <a:off x="50660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13"/>
            <p:cNvSpPr/>
            <p:nvPr/>
          </p:nvSpPr>
          <p:spPr>
            <a:xfrm>
              <a:off x="50660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13"/>
            <p:cNvSpPr/>
            <p:nvPr/>
          </p:nvSpPr>
          <p:spPr>
            <a:xfrm>
              <a:off x="50660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13"/>
            <p:cNvSpPr/>
            <p:nvPr/>
          </p:nvSpPr>
          <p:spPr>
            <a:xfrm>
              <a:off x="50660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13"/>
            <p:cNvSpPr/>
            <p:nvPr/>
          </p:nvSpPr>
          <p:spPr>
            <a:xfrm>
              <a:off x="50660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13"/>
            <p:cNvSpPr/>
            <p:nvPr/>
          </p:nvSpPr>
          <p:spPr>
            <a:xfrm>
              <a:off x="50660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13"/>
            <p:cNvSpPr/>
            <p:nvPr/>
          </p:nvSpPr>
          <p:spPr>
            <a:xfrm>
              <a:off x="50660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13"/>
            <p:cNvSpPr/>
            <p:nvPr/>
          </p:nvSpPr>
          <p:spPr>
            <a:xfrm>
              <a:off x="50660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13"/>
            <p:cNvSpPr/>
            <p:nvPr/>
          </p:nvSpPr>
          <p:spPr>
            <a:xfrm>
              <a:off x="50660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13"/>
            <p:cNvSpPr/>
            <p:nvPr/>
          </p:nvSpPr>
          <p:spPr>
            <a:xfrm>
              <a:off x="50660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13"/>
            <p:cNvSpPr/>
            <p:nvPr/>
          </p:nvSpPr>
          <p:spPr>
            <a:xfrm>
              <a:off x="50660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13"/>
            <p:cNvSpPr/>
            <p:nvPr/>
          </p:nvSpPr>
          <p:spPr>
            <a:xfrm>
              <a:off x="50660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13"/>
            <p:cNvSpPr/>
            <p:nvPr/>
          </p:nvSpPr>
          <p:spPr>
            <a:xfrm>
              <a:off x="50660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13"/>
            <p:cNvSpPr/>
            <p:nvPr/>
          </p:nvSpPr>
          <p:spPr>
            <a:xfrm>
              <a:off x="50660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13"/>
            <p:cNvSpPr/>
            <p:nvPr/>
          </p:nvSpPr>
          <p:spPr>
            <a:xfrm>
              <a:off x="5066075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64" y="63"/>
                    <a:pt x="64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13"/>
            <p:cNvSpPr/>
            <p:nvPr/>
          </p:nvSpPr>
          <p:spPr>
            <a:xfrm>
              <a:off x="5032900" y="2146175"/>
              <a:ext cx="6050" cy="25"/>
            </a:xfrm>
            <a:custGeom>
              <a:avLst/>
              <a:gdLst/>
              <a:ahLst/>
              <a:cxnLst/>
              <a:rect l="l" t="t" r="r" b="b"/>
              <a:pathLst>
                <a:path w="242" h="1" extrusionOk="0">
                  <a:moveTo>
                    <a:pt x="121" y="0"/>
                  </a:moveTo>
                  <a:lnTo>
                    <a:pt x="1" y="0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13"/>
            <p:cNvSpPr/>
            <p:nvPr/>
          </p:nvSpPr>
          <p:spPr>
            <a:xfrm>
              <a:off x="50238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13"/>
            <p:cNvSpPr/>
            <p:nvPr/>
          </p:nvSpPr>
          <p:spPr>
            <a:xfrm>
              <a:off x="50238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6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13"/>
            <p:cNvSpPr/>
            <p:nvPr/>
          </p:nvSpPr>
          <p:spPr>
            <a:xfrm>
              <a:off x="50238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13"/>
            <p:cNvSpPr/>
            <p:nvPr/>
          </p:nvSpPr>
          <p:spPr>
            <a:xfrm>
              <a:off x="50238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13"/>
            <p:cNvSpPr/>
            <p:nvPr/>
          </p:nvSpPr>
          <p:spPr>
            <a:xfrm>
              <a:off x="50238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13"/>
            <p:cNvSpPr/>
            <p:nvPr/>
          </p:nvSpPr>
          <p:spPr>
            <a:xfrm>
              <a:off x="50238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13"/>
            <p:cNvSpPr/>
            <p:nvPr/>
          </p:nvSpPr>
          <p:spPr>
            <a:xfrm>
              <a:off x="50238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13"/>
            <p:cNvSpPr/>
            <p:nvPr/>
          </p:nvSpPr>
          <p:spPr>
            <a:xfrm>
              <a:off x="50238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13"/>
            <p:cNvSpPr/>
            <p:nvPr/>
          </p:nvSpPr>
          <p:spPr>
            <a:xfrm>
              <a:off x="50238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6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13"/>
            <p:cNvSpPr/>
            <p:nvPr/>
          </p:nvSpPr>
          <p:spPr>
            <a:xfrm>
              <a:off x="50238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13"/>
            <p:cNvSpPr/>
            <p:nvPr/>
          </p:nvSpPr>
          <p:spPr>
            <a:xfrm>
              <a:off x="50238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13"/>
            <p:cNvSpPr/>
            <p:nvPr/>
          </p:nvSpPr>
          <p:spPr>
            <a:xfrm>
              <a:off x="50238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13"/>
            <p:cNvSpPr/>
            <p:nvPr/>
          </p:nvSpPr>
          <p:spPr>
            <a:xfrm>
              <a:off x="50238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13"/>
            <p:cNvSpPr/>
            <p:nvPr/>
          </p:nvSpPr>
          <p:spPr>
            <a:xfrm>
              <a:off x="50238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13"/>
            <p:cNvSpPr/>
            <p:nvPr/>
          </p:nvSpPr>
          <p:spPr>
            <a:xfrm>
              <a:off x="50238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13"/>
            <p:cNvSpPr/>
            <p:nvPr/>
          </p:nvSpPr>
          <p:spPr>
            <a:xfrm>
              <a:off x="50238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13"/>
            <p:cNvSpPr/>
            <p:nvPr/>
          </p:nvSpPr>
          <p:spPr>
            <a:xfrm>
              <a:off x="50238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13"/>
            <p:cNvSpPr/>
            <p:nvPr/>
          </p:nvSpPr>
          <p:spPr>
            <a:xfrm>
              <a:off x="50238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13"/>
            <p:cNvSpPr/>
            <p:nvPr/>
          </p:nvSpPr>
          <p:spPr>
            <a:xfrm>
              <a:off x="50254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362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13"/>
            <p:cNvSpPr/>
            <p:nvPr/>
          </p:nvSpPr>
          <p:spPr>
            <a:xfrm>
              <a:off x="49831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13"/>
            <p:cNvSpPr/>
            <p:nvPr/>
          </p:nvSpPr>
          <p:spPr>
            <a:xfrm>
              <a:off x="49831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180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2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13"/>
            <p:cNvSpPr/>
            <p:nvPr/>
          </p:nvSpPr>
          <p:spPr>
            <a:xfrm>
              <a:off x="49831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13"/>
            <p:cNvSpPr/>
            <p:nvPr/>
          </p:nvSpPr>
          <p:spPr>
            <a:xfrm>
              <a:off x="49831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180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13"/>
            <p:cNvSpPr/>
            <p:nvPr/>
          </p:nvSpPr>
          <p:spPr>
            <a:xfrm>
              <a:off x="49831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13"/>
            <p:cNvSpPr/>
            <p:nvPr/>
          </p:nvSpPr>
          <p:spPr>
            <a:xfrm>
              <a:off x="49831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13"/>
            <p:cNvSpPr/>
            <p:nvPr/>
          </p:nvSpPr>
          <p:spPr>
            <a:xfrm>
              <a:off x="49831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13"/>
            <p:cNvSpPr/>
            <p:nvPr/>
          </p:nvSpPr>
          <p:spPr>
            <a:xfrm>
              <a:off x="49831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13"/>
            <p:cNvSpPr/>
            <p:nvPr/>
          </p:nvSpPr>
          <p:spPr>
            <a:xfrm>
              <a:off x="49831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13"/>
            <p:cNvSpPr/>
            <p:nvPr/>
          </p:nvSpPr>
          <p:spPr>
            <a:xfrm>
              <a:off x="49831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13"/>
            <p:cNvSpPr/>
            <p:nvPr/>
          </p:nvSpPr>
          <p:spPr>
            <a:xfrm>
              <a:off x="49831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13"/>
            <p:cNvSpPr/>
            <p:nvPr/>
          </p:nvSpPr>
          <p:spPr>
            <a:xfrm>
              <a:off x="49831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13"/>
            <p:cNvSpPr/>
            <p:nvPr/>
          </p:nvSpPr>
          <p:spPr>
            <a:xfrm>
              <a:off x="49831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13"/>
            <p:cNvSpPr/>
            <p:nvPr/>
          </p:nvSpPr>
          <p:spPr>
            <a:xfrm>
              <a:off x="49831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13"/>
            <p:cNvSpPr/>
            <p:nvPr/>
          </p:nvSpPr>
          <p:spPr>
            <a:xfrm>
              <a:off x="49831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13"/>
            <p:cNvSpPr/>
            <p:nvPr/>
          </p:nvSpPr>
          <p:spPr>
            <a:xfrm>
              <a:off x="49831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13"/>
            <p:cNvSpPr/>
            <p:nvPr/>
          </p:nvSpPr>
          <p:spPr>
            <a:xfrm>
              <a:off x="49831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13"/>
            <p:cNvSpPr/>
            <p:nvPr/>
          </p:nvSpPr>
          <p:spPr>
            <a:xfrm>
              <a:off x="49831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13"/>
            <p:cNvSpPr/>
            <p:nvPr/>
          </p:nvSpPr>
          <p:spPr>
            <a:xfrm>
              <a:off x="49831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2" y="363"/>
                    <a:pt x="846" y="184"/>
                    <a:pt x="9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13"/>
            <p:cNvSpPr/>
            <p:nvPr/>
          </p:nvSpPr>
          <p:spPr>
            <a:xfrm>
              <a:off x="4940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13"/>
            <p:cNvSpPr/>
            <p:nvPr/>
          </p:nvSpPr>
          <p:spPr>
            <a:xfrm>
              <a:off x="4940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13"/>
            <p:cNvSpPr/>
            <p:nvPr/>
          </p:nvSpPr>
          <p:spPr>
            <a:xfrm>
              <a:off x="4940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13"/>
            <p:cNvSpPr/>
            <p:nvPr/>
          </p:nvSpPr>
          <p:spPr>
            <a:xfrm>
              <a:off x="4940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13"/>
            <p:cNvSpPr/>
            <p:nvPr/>
          </p:nvSpPr>
          <p:spPr>
            <a:xfrm>
              <a:off x="4940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13"/>
            <p:cNvSpPr/>
            <p:nvPr/>
          </p:nvSpPr>
          <p:spPr>
            <a:xfrm>
              <a:off x="4940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13"/>
            <p:cNvSpPr/>
            <p:nvPr/>
          </p:nvSpPr>
          <p:spPr>
            <a:xfrm>
              <a:off x="4940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13"/>
            <p:cNvSpPr/>
            <p:nvPr/>
          </p:nvSpPr>
          <p:spPr>
            <a:xfrm>
              <a:off x="4940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13"/>
            <p:cNvSpPr/>
            <p:nvPr/>
          </p:nvSpPr>
          <p:spPr>
            <a:xfrm>
              <a:off x="4940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13"/>
            <p:cNvSpPr/>
            <p:nvPr/>
          </p:nvSpPr>
          <p:spPr>
            <a:xfrm>
              <a:off x="4940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13"/>
            <p:cNvSpPr/>
            <p:nvPr/>
          </p:nvSpPr>
          <p:spPr>
            <a:xfrm>
              <a:off x="4940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13"/>
            <p:cNvSpPr/>
            <p:nvPr/>
          </p:nvSpPr>
          <p:spPr>
            <a:xfrm>
              <a:off x="4940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13"/>
            <p:cNvSpPr/>
            <p:nvPr/>
          </p:nvSpPr>
          <p:spPr>
            <a:xfrm>
              <a:off x="4940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13"/>
            <p:cNvSpPr/>
            <p:nvPr/>
          </p:nvSpPr>
          <p:spPr>
            <a:xfrm>
              <a:off x="4940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13"/>
            <p:cNvSpPr/>
            <p:nvPr/>
          </p:nvSpPr>
          <p:spPr>
            <a:xfrm>
              <a:off x="4940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13"/>
            <p:cNvSpPr/>
            <p:nvPr/>
          </p:nvSpPr>
          <p:spPr>
            <a:xfrm>
              <a:off x="4940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13"/>
            <p:cNvSpPr/>
            <p:nvPr/>
          </p:nvSpPr>
          <p:spPr>
            <a:xfrm>
              <a:off x="4940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13"/>
            <p:cNvSpPr/>
            <p:nvPr/>
          </p:nvSpPr>
          <p:spPr>
            <a:xfrm>
              <a:off x="4940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13"/>
            <p:cNvSpPr/>
            <p:nvPr/>
          </p:nvSpPr>
          <p:spPr>
            <a:xfrm>
              <a:off x="49424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184" y="305"/>
                    <a:pt x="305" y="363"/>
                    <a:pt x="425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13"/>
            <p:cNvSpPr/>
            <p:nvPr/>
          </p:nvSpPr>
          <p:spPr>
            <a:xfrm>
              <a:off x="490017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13"/>
            <p:cNvSpPr/>
            <p:nvPr/>
          </p:nvSpPr>
          <p:spPr>
            <a:xfrm>
              <a:off x="490017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13"/>
            <p:cNvSpPr/>
            <p:nvPr/>
          </p:nvSpPr>
          <p:spPr>
            <a:xfrm>
              <a:off x="490017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13"/>
            <p:cNvSpPr/>
            <p:nvPr/>
          </p:nvSpPr>
          <p:spPr>
            <a:xfrm>
              <a:off x="490017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13"/>
            <p:cNvSpPr/>
            <p:nvPr/>
          </p:nvSpPr>
          <p:spPr>
            <a:xfrm>
              <a:off x="490017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13"/>
            <p:cNvSpPr/>
            <p:nvPr/>
          </p:nvSpPr>
          <p:spPr>
            <a:xfrm>
              <a:off x="490017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13"/>
            <p:cNvSpPr/>
            <p:nvPr/>
          </p:nvSpPr>
          <p:spPr>
            <a:xfrm>
              <a:off x="490017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13"/>
            <p:cNvSpPr/>
            <p:nvPr/>
          </p:nvSpPr>
          <p:spPr>
            <a:xfrm>
              <a:off x="490017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13"/>
            <p:cNvSpPr/>
            <p:nvPr/>
          </p:nvSpPr>
          <p:spPr>
            <a:xfrm>
              <a:off x="490017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13"/>
            <p:cNvSpPr/>
            <p:nvPr/>
          </p:nvSpPr>
          <p:spPr>
            <a:xfrm>
              <a:off x="490017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13"/>
            <p:cNvSpPr/>
            <p:nvPr/>
          </p:nvSpPr>
          <p:spPr>
            <a:xfrm>
              <a:off x="490017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13"/>
            <p:cNvSpPr/>
            <p:nvPr/>
          </p:nvSpPr>
          <p:spPr>
            <a:xfrm>
              <a:off x="4900175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13"/>
            <p:cNvSpPr/>
            <p:nvPr/>
          </p:nvSpPr>
          <p:spPr>
            <a:xfrm>
              <a:off x="4900175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13"/>
            <p:cNvSpPr/>
            <p:nvPr/>
          </p:nvSpPr>
          <p:spPr>
            <a:xfrm>
              <a:off x="490017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13"/>
            <p:cNvSpPr/>
            <p:nvPr/>
          </p:nvSpPr>
          <p:spPr>
            <a:xfrm>
              <a:off x="490017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13"/>
            <p:cNvSpPr/>
            <p:nvPr/>
          </p:nvSpPr>
          <p:spPr>
            <a:xfrm>
              <a:off x="490017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13"/>
            <p:cNvSpPr/>
            <p:nvPr/>
          </p:nvSpPr>
          <p:spPr>
            <a:xfrm>
              <a:off x="490017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13"/>
            <p:cNvSpPr/>
            <p:nvPr/>
          </p:nvSpPr>
          <p:spPr>
            <a:xfrm>
              <a:off x="490017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13"/>
            <p:cNvSpPr/>
            <p:nvPr/>
          </p:nvSpPr>
          <p:spPr>
            <a:xfrm>
              <a:off x="49001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13"/>
            <p:cNvSpPr/>
            <p:nvPr/>
          </p:nvSpPr>
          <p:spPr>
            <a:xfrm>
              <a:off x="4857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304" y="907"/>
                    <a:pt x="425" y="907"/>
                    <a:pt x="603" y="965"/>
                  </a:cubicBezTo>
                  <a:cubicBezTo>
                    <a:pt x="787" y="907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13"/>
            <p:cNvSpPr/>
            <p:nvPr/>
          </p:nvSpPr>
          <p:spPr>
            <a:xfrm>
              <a:off x="4857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13"/>
            <p:cNvSpPr/>
            <p:nvPr/>
          </p:nvSpPr>
          <p:spPr>
            <a:xfrm>
              <a:off x="4857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13"/>
            <p:cNvSpPr/>
            <p:nvPr/>
          </p:nvSpPr>
          <p:spPr>
            <a:xfrm>
              <a:off x="4857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13"/>
            <p:cNvSpPr/>
            <p:nvPr/>
          </p:nvSpPr>
          <p:spPr>
            <a:xfrm>
              <a:off x="4857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13"/>
            <p:cNvSpPr/>
            <p:nvPr/>
          </p:nvSpPr>
          <p:spPr>
            <a:xfrm>
              <a:off x="4857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13"/>
            <p:cNvSpPr/>
            <p:nvPr/>
          </p:nvSpPr>
          <p:spPr>
            <a:xfrm>
              <a:off x="4857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13"/>
            <p:cNvSpPr/>
            <p:nvPr/>
          </p:nvSpPr>
          <p:spPr>
            <a:xfrm>
              <a:off x="4857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13"/>
            <p:cNvSpPr/>
            <p:nvPr/>
          </p:nvSpPr>
          <p:spPr>
            <a:xfrm>
              <a:off x="4857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13"/>
            <p:cNvSpPr/>
            <p:nvPr/>
          </p:nvSpPr>
          <p:spPr>
            <a:xfrm>
              <a:off x="4857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13"/>
            <p:cNvSpPr/>
            <p:nvPr/>
          </p:nvSpPr>
          <p:spPr>
            <a:xfrm>
              <a:off x="4857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13"/>
            <p:cNvSpPr/>
            <p:nvPr/>
          </p:nvSpPr>
          <p:spPr>
            <a:xfrm>
              <a:off x="4857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13"/>
            <p:cNvSpPr/>
            <p:nvPr/>
          </p:nvSpPr>
          <p:spPr>
            <a:xfrm>
              <a:off x="4857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13"/>
            <p:cNvSpPr/>
            <p:nvPr/>
          </p:nvSpPr>
          <p:spPr>
            <a:xfrm>
              <a:off x="4857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13"/>
            <p:cNvSpPr/>
            <p:nvPr/>
          </p:nvSpPr>
          <p:spPr>
            <a:xfrm>
              <a:off x="4857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13"/>
            <p:cNvSpPr/>
            <p:nvPr/>
          </p:nvSpPr>
          <p:spPr>
            <a:xfrm>
              <a:off x="4857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13"/>
            <p:cNvSpPr/>
            <p:nvPr/>
          </p:nvSpPr>
          <p:spPr>
            <a:xfrm>
              <a:off x="4857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13"/>
            <p:cNvSpPr/>
            <p:nvPr/>
          </p:nvSpPr>
          <p:spPr>
            <a:xfrm>
              <a:off x="4857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13"/>
            <p:cNvSpPr/>
            <p:nvPr/>
          </p:nvSpPr>
          <p:spPr>
            <a:xfrm>
              <a:off x="48579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121" y="184"/>
                    <a:pt x="183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13"/>
            <p:cNvSpPr/>
            <p:nvPr/>
          </p:nvSpPr>
          <p:spPr>
            <a:xfrm>
              <a:off x="4817275" y="210540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20" y="0"/>
                  </a:moveTo>
                  <a:cubicBezTo>
                    <a:pt x="242" y="0"/>
                    <a:pt x="121" y="121"/>
                    <a:pt x="0" y="304"/>
                  </a:cubicBezTo>
                  <a:cubicBezTo>
                    <a:pt x="300" y="362"/>
                    <a:pt x="604" y="483"/>
                    <a:pt x="903" y="603"/>
                  </a:cubicBezTo>
                  <a:lnTo>
                    <a:pt x="903" y="483"/>
                  </a:ln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13"/>
            <p:cNvSpPr/>
            <p:nvPr/>
          </p:nvSpPr>
          <p:spPr>
            <a:xfrm>
              <a:off x="4815700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13"/>
            <p:cNvSpPr/>
            <p:nvPr/>
          </p:nvSpPr>
          <p:spPr>
            <a:xfrm>
              <a:off x="48157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13"/>
            <p:cNvSpPr/>
            <p:nvPr/>
          </p:nvSpPr>
          <p:spPr>
            <a:xfrm>
              <a:off x="48157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13"/>
            <p:cNvSpPr/>
            <p:nvPr/>
          </p:nvSpPr>
          <p:spPr>
            <a:xfrm>
              <a:off x="48157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13"/>
            <p:cNvSpPr/>
            <p:nvPr/>
          </p:nvSpPr>
          <p:spPr>
            <a:xfrm>
              <a:off x="48157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13"/>
            <p:cNvSpPr/>
            <p:nvPr/>
          </p:nvSpPr>
          <p:spPr>
            <a:xfrm>
              <a:off x="48157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13"/>
            <p:cNvSpPr/>
            <p:nvPr/>
          </p:nvSpPr>
          <p:spPr>
            <a:xfrm>
              <a:off x="48157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13"/>
            <p:cNvSpPr/>
            <p:nvPr/>
          </p:nvSpPr>
          <p:spPr>
            <a:xfrm>
              <a:off x="48157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13"/>
            <p:cNvSpPr/>
            <p:nvPr/>
          </p:nvSpPr>
          <p:spPr>
            <a:xfrm>
              <a:off x="48157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13"/>
            <p:cNvSpPr/>
            <p:nvPr/>
          </p:nvSpPr>
          <p:spPr>
            <a:xfrm>
              <a:off x="48157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13"/>
            <p:cNvSpPr/>
            <p:nvPr/>
          </p:nvSpPr>
          <p:spPr>
            <a:xfrm>
              <a:off x="48157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13"/>
            <p:cNvSpPr/>
            <p:nvPr/>
          </p:nvSpPr>
          <p:spPr>
            <a:xfrm>
              <a:off x="48157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13"/>
            <p:cNvSpPr/>
            <p:nvPr/>
          </p:nvSpPr>
          <p:spPr>
            <a:xfrm>
              <a:off x="48157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13"/>
            <p:cNvSpPr/>
            <p:nvPr/>
          </p:nvSpPr>
          <p:spPr>
            <a:xfrm>
              <a:off x="48157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13"/>
            <p:cNvSpPr/>
            <p:nvPr/>
          </p:nvSpPr>
          <p:spPr>
            <a:xfrm>
              <a:off x="48157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13"/>
            <p:cNvSpPr/>
            <p:nvPr/>
          </p:nvSpPr>
          <p:spPr>
            <a:xfrm>
              <a:off x="48157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13"/>
            <p:cNvSpPr/>
            <p:nvPr/>
          </p:nvSpPr>
          <p:spPr>
            <a:xfrm>
              <a:off x="48157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9" y="928"/>
                  </a:cubicBezTo>
                  <a:cubicBezTo>
                    <a:pt x="477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13"/>
            <p:cNvSpPr/>
            <p:nvPr/>
          </p:nvSpPr>
          <p:spPr>
            <a:xfrm>
              <a:off x="4823300" y="1399500"/>
              <a:ext cx="16575" cy="9075"/>
            </a:xfrm>
            <a:custGeom>
              <a:avLst/>
              <a:gdLst/>
              <a:ahLst/>
              <a:cxnLst/>
              <a:rect l="l" t="t" r="r" b="b"/>
              <a:pathLst>
                <a:path w="663" h="363" extrusionOk="0">
                  <a:moveTo>
                    <a:pt x="363" y="1"/>
                  </a:moveTo>
                  <a:cubicBezTo>
                    <a:pt x="242" y="121"/>
                    <a:pt x="121" y="242"/>
                    <a:pt x="1" y="305"/>
                  </a:cubicBezTo>
                  <a:cubicBezTo>
                    <a:pt x="59" y="363"/>
                    <a:pt x="121" y="363"/>
                    <a:pt x="242" y="363"/>
                  </a:cubicBezTo>
                  <a:cubicBezTo>
                    <a:pt x="421" y="363"/>
                    <a:pt x="604" y="184"/>
                    <a:pt x="6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13"/>
            <p:cNvSpPr/>
            <p:nvPr/>
          </p:nvSpPr>
          <p:spPr>
            <a:xfrm>
              <a:off x="47750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13"/>
            <p:cNvSpPr/>
            <p:nvPr/>
          </p:nvSpPr>
          <p:spPr>
            <a:xfrm>
              <a:off x="47750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13"/>
            <p:cNvSpPr/>
            <p:nvPr/>
          </p:nvSpPr>
          <p:spPr>
            <a:xfrm>
              <a:off x="47750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13"/>
            <p:cNvSpPr/>
            <p:nvPr/>
          </p:nvSpPr>
          <p:spPr>
            <a:xfrm>
              <a:off x="47750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13"/>
            <p:cNvSpPr/>
            <p:nvPr/>
          </p:nvSpPr>
          <p:spPr>
            <a:xfrm>
              <a:off x="47750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13"/>
            <p:cNvSpPr/>
            <p:nvPr/>
          </p:nvSpPr>
          <p:spPr>
            <a:xfrm>
              <a:off x="47750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13"/>
            <p:cNvSpPr/>
            <p:nvPr/>
          </p:nvSpPr>
          <p:spPr>
            <a:xfrm>
              <a:off x="47750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13"/>
            <p:cNvSpPr/>
            <p:nvPr/>
          </p:nvSpPr>
          <p:spPr>
            <a:xfrm>
              <a:off x="47750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13"/>
            <p:cNvSpPr/>
            <p:nvPr/>
          </p:nvSpPr>
          <p:spPr>
            <a:xfrm>
              <a:off x="47750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13"/>
            <p:cNvSpPr/>
            <p:nvPr/>
          </p:nvSpPr>
          <p:spPr>
            <a:xfrm>
              <a:off x="47750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13"/>
            <p:cNvSpPr/>
            <p:nvPr/>
          </p:nvSpPr>
          <p:spPr>
            <a:xfrm>
              <a:off x="47750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13"/>
            <p:cNvSpPr/>
            <p:nvPr/>
          </p:nvSpPr>
          <p:spPr>
            <a:xfrm>
              <a:off x="47750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13"/>
            <p:cNvSpPr/>
            <p:nvPr/>
          </p:nvSpPr>
          <p:spPr>
            <a:xfrm>
              <a:off x="47750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13"/>
            <p:cNvSpPr/>
            <p:nvPr/>
          </p:nvSpPr>
          <p:spPr>
            <a:xfrm>
              <a:off x="47750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13"/>
            <p:cNvSpPr/>
            <p:nvPr/>
          </p:nvSpPr>
          <p:spPr>
            <a:xfrm>
              <a:off x="47750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13"/>
            <p:cNvSpPr/>
            <p:nvPr/>
          </p:nvSpPr>
          <p:spPr>
            <a:xfrm>
              <a:off x="47750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13"/>
            <p:cNvSpPr/>
            <p:nvPr/>
          </p:nvSpPr>
          <p:spPr>
            <a:xfrm>
              <a:off x="4782525" y="143267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604" y="1"/>
                  </a:moveTo>
                  <a:cubicBezTo>
                    <a:pt x="425" y="184"/>
                    <a:pt x="184" y="363"/>
                    <a:pt x="0" y="604"/>
                  </a:cubicBezTo>
                  <a:lnTo>
                    <a:pt x="184" y="604"/>
                  </a:lnTo>
                  <a:cubicBezTo>
                    <a:pt x="425" y="604"/>
                    <a:pt x="667" y="426"/>
                    <a:pt x="667" y="122"/>
                  </a:cubicBezTo>
                  <a:cubicBezTo>
                    <a:pt x="667" y="64"/>
                    <a:pt x="604" y="64"/>
                    <a:pt x="6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13"/>
            <p:cNvSpPr/>
            <p:nvPr/>
          </p:nvSpPr>
          <p:spPr>
            <a:xfrm>
              <a:off x="4734250" y="2066175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6" y="0"/>
                  </a:moveTo>
                  <a:cubicBezTo>
                    <a:pt x="242" y="0"/>
                    <a:pt x="64" y="121"/>
                    <a:pt x="1" y="304"/>
                  </a:cubicBezTo>
                  <a:cubicBezTo>
                    <a:pt x="242" y="425"/>
                    <a:pt x="546" y="604"/>
                    <a:pt x="788" y="724"/>
                  </a:cubicBezTo>
                  <a:cubicBezTo>
                    <a:pt x="845" y="666"/>
                    <a:pt x="908" y="546"/>
                    <a:pt x="908" y="425"/>
                  </a:cubicBezTo>
                  <a:cubicBezTo>
                    <a:pt x="908" y="184"/>
                    <a:pt x="667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13"/>
            <p:cNvSpPr/>
            <p:nvPr/>
          </p:nvSpPr>
          <p:spPr>
            <a:xfrm>
              <a:off x="47328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13"/>
            <p:cNvSpPr/>
            <p:nvPr/>
          </p:nvSpPr>
          <p:spPr>
            <a:xfrm>
              <a:off x="47328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13"/>
            <p:cNvSpPr/>
            <p:nvPr/>
          </p:nvSpPr>
          <p:spPr>
            <a:xfrm>
              <a:off x="4732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13"/>
            <p:cNvSpPr/>
            <p:nvPr/>
          </p:nvSpPr>
          <p:spPr>
            <a:xfrm>
              <a:off x="4732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13"/>
            <p:cNvSpPr/>
            <p:nvPr/>
          </p:nvSpPr>
          <p:spPr>
            <a:xfrm>
              <a:off x="4732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13"/>
            <p:cNvSpPr/>
            <p:nvPr/>
          </p:nvSpPr>
          <p:spPr>
            <a:xfrm>
              <a:off x="4732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13"/>
            <p:cNvSpPr/>
            <p:nvPr/>
          </p:nvSpPr>
          <p:spPr>
            <a:xfrm>
              <a:off x="4732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13"/>
            <p:cNvSpPr/>
            <p:nvPr/>
          </p:nvSpPr>
          <p:spPr>
            <a:xfrm>
              <a:off x="4732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13"/>
            <p:cNvSpPr/>
            <p:nvPr/>
          </p:nvSpPr>
          <p:spPr>
            <a:xfrm>
              <a:off x="4732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13"/>
            <p:cNvSpPr/>
            <p:nvPr/>
          </p:nvSpPr>
          <p:spPr>
            <a:xfrm>
              <a:off x="4732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13"/>
            <p:cNvSpPr/>
            <p:nvPr/>
          </p:nvSpPr>
          <p:spPr>
            <a:xfrm>
              <a:off x="4732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13"/>
            <p:cNvSpPr/>
            <p:nvPr/>
          </p:nvSpPr>
          <p:spPr>
            <a:xfrm>
              <a:off x="4732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13"/>
            <p:cNvSpPr/>
            <p:nvPr/>
          </p:nvSpPr>
          <p:spPr>
            <a:xfrm>
              <a:off x="4732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13"/>
            <p:cNvSpPr/>
            <p:nvPr/>
          </p:nvSpPr>
          <p:spPr>
            <a:xfrm>
              <a:off x="4732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13"/>
            <p:cNvSpPr/>
            <p:nvPr/>
          </p:nvSpPr>
          <p:spPr>
            <a:xfrm>
              <a:off x="4744875" y="1474925"/>
              <a:ext cx="12100" cy="13650"/>
            </a:xfrm>
            <a:custGeom>
              <a:avLst/>
              <a:gdLst/>
              <a:ahLst/>
              <a:cxnLst/>
              <a:rect l="l" t="t" r="r" b="b"/>
              <a:pathLst>
                <a:path w="484" h="546" extrusionOk="0">
                  <a:moveTo>
                    <a:pt x="483" y="0"/>
                  </a:moveTo>
                  <a:cubicBezTo>
                    <a:pt x="363" y="121"/>
                    <a:pt x="300" y="242"/>
                    <a:pt x="179" y="304"/>
                  </a:cubicBezTo>
                  <a:cubicBezTo>
                    <a:pt x="121" y="425"/>
                    <a:pt x="58" y="483"/>
                    <a:pt x="1" y="546"/>
                  </a:cubicBezTo>
                  <a:cubicBezTo>
                    <a:pt x="300" y="546"/>
                    <a:pt x="483" y="304"/>
                    <a:pt x="483" y="6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13"/>
            <p:cNvSpPr/>
            <p:nvPr/>
          </p:nvSpPr>
          <p:spPr>
            <a:xfrm>
              <a:off x="46920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13"/>
            <p:cNvSpPr/>
            <p:nvPr/>
          </p:nvSpPr>
          <p:spPr>
            <a:xfrm>
              <a:off x="46920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13"/>
            <p:cNvSpPr/>
            <p:nvPr/>
          </p:nvSpPr>
          <p:spPr>
            <a:xfrm>
              <a:off x="46920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13"/>
            <p:cNvSpPr/>
            <p:nvPr/>
          </p:nvSpPr>
          <p:spPr>
            <a:xfrm>
              <a:off x="46920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13"/>
            <p:cNvSpPr/>
            <p:nvPr/>
          </p:nvSpPr>
          <p:spPr>
            <a:xfrm>
              <a:off x="46920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13"/>
            <p:cNvSpPr/>
            <p:nvPr/>
          </p:nvSpPr>
          <p:spPr>
            <a:xfrm>
              <a:off x="46920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13"/>
            <p:cNvSpPr/>
            <p:nvPr/>
          </p:nvSpPr>
          <p:spPr>
            <a:xfrm>
              <a:off x="46920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13"/>
            <p:cNvSpPr/>
            <p:nvPr/>
          </p:nvSpPr>
          <p:spPr>
            <a:xfrm>
              <a:off x="46920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13"/>
            <p:cNvSpPr/>
            <p:nvPr/>
          </p:nvSpPr>
          <p:spPr>
            <a:xfrm>
              <a:off x="46920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13"/>
            <p:cNvSpPr/>
            <p:nvPr/>
          </p:nvSpPr>
          <p:spPr>
            <a:xfrm>
              <a:off x="46920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13"/>
            <p:cNvSpPr/>
            <p:nvPr/>
          </p:nvSpPr>
          <p:spPr>
            <a:xfrm>
              <a:off x="46920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08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13"/>
            <p:cNvSpPr/>
            <p:nvPr/>
          </p:nvSpPr>
          <p:spPr>
            <a:xfrm>
              <a:off x="46920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13"/>
            <p:cNvSpPr/>
            <p:nvPr/>
          </p:nvSpPr>
          <p:spPr>
            <a:xfrm>
              <a:off x="46920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363" y="1"/>
                    <a:pt x="242" y="63"/>
                    <a:pt x="121" y="121"/>
                  </a:cubicBezTo>
                  <a:cubicBezTo>
                    <a:pt x="121" y="184"/>
                    <a:pt x="63" y="242"/>
                    <a:pt x="63" y="305"/>
                  </a:cubicBezTo>
                  <a:cubicBezTo>
                    <a:pt x="1" y="363"/>
                    <a:pt x="1" y="425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13"/>
            <p:cNvSpPr/>
            <p:nvPr/>
          </p:nvSpPr>
          <p:spPr>
            <a:xfrm>
              <a:off x="46498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13"/>
            <p:cNvSpPr/>
            <p:nvPr/>
          </p:nvSpPr>
          <p:spPr>
            <a:xfrm>
              <a:off x="46498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13"/>
            <p:cNvSpPr/>
            <p:nvPr/>
          </p:nvSpPr>
          <p:spPr>
            <a:xfrm>
              <a:off x="46498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13"/>
            <p:cNvSpPr/>
            <p:nvPr/>
          </p:nvSpPr>
          <p:spPr>
            <a:xfrm>
              <a:off x="46498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13"/>
            <p:cNvSpPr/>
            <p:nvPr/>
          </p:nvSpPr>
          <p:spPr>
            <a:xfrm>
              <a:off x="46498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13"/>
            <p:cNvSpPr/>
            <p:nvPr/>
          </p:nvSpPr>
          <p:spPr>
            <a:xfrm>
              <a:off x="46498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13"/>
            <p:cNvSpPr/>
            <p:nvPr/>
          </p:nvSpPr>
          <p:spPr>
            <a:xfrm>
              <a:off x="46498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13"/>
            <p:cNvSpPr/>
            <p:nvPr/>
          </p:nvSpPr>
          <p:spPr>
            <a:xfrm>
              <a:off x="46498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13"/>
            <p:cNvSpPr/>
            <p:nvPr/>
          </p:nvSpPr>
          <p:spPr>
            <a:xfrm>
              <a:off x="46498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13"/>
            <p:cNvSpPr/>
            <p:nvPr/>
          </p:nvSpPr>
          <p:spPr>
            <a:xfrm>
              <a:off x="46498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13"/>
            <p:cNvSpPr/>
            <p:nvPr/>
          </p:nvSpPr>
          <p:spPr>
            <a:xfrm>
              <a:off x="4652800" y="1586525"/>
              <a:ext cx="21150" cy="22725"/>
            </a:xfrm>
            <a:custGeom>
              <a:avLst/>
              <a:gdLst/>
              <a:ahLst/>
              <a:cxnLst/>
              <a:rect l="l" t="t" r="r" b="b"/>
              <a:pathLst>
                <a:path w="846" h="909" extrusionOk="0">
                  <a:moveTo>
                    <a:pt x="546" y="1"/>
                  </a:moveTo>
                  <a:lnTo>
                    <a:pt x="1" y="725"/>
                  </a:lnTo>
                  <a:lnTo>
                    <a:pt x="64" y="725"/>
                  </a:lnTo>
                  <a:cubicBezTo>
                    <a:pt x="122" y="845"/>
                    <a:pt x="242" y="908"/>
                    <a:pt x="363" y="908"/>
                  </a:cubicBezTo>
                  <a:cubicBezTo>
                    <a:pt x="604" y="908"/>
                    <a:pt x="846" y="667"/>
                    <a:pt x="846" y="426"/>
                  </a:cubicBezTo>
                  <a:cubicBezTo>
                    <a:pt x="846" y="242"/>
                    <a:pt x="725" y="64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13"/>
            <p:cNvSpPr/>
            <p:nvPr/>
          </p:nvSpPr>
          <p:spPr>
            <a:xfrm>
              <a:off x="460755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13"/>
            <p:cNvSpPr/>
            <p:nvPr/>
          </p:nvSpPr>
          <p:spPr>
            <a:xfrm>
              <a:off x="46075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13"/>
            <p:cNvSpPr/>
            <p:nvPr/>
          </p:nvSpPr>
          <p:spPr>
            <a:xfrm>
              <a:off x="46075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13"/>
            <p:cNvSpPr/>
            <p:nvPr/>
          </p:nvSpPr>
          <p:spPr>
            <a:xfrm>
              <a:off x="46075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13"/>
            <p:cNvSpPr/>
            <p:nvPr/>
          </p:nvSpPr>
          <p:spPr>
            <a:xfrm>
              <a:off x="46075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3"/>
                    <a:pt x="546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13"/>
            <p:cNvSpPr/>
            <p:nvPr/>
          </p:nvSpPr>
          <p:spPr>
            <a:xfrm>
              <a:off x="46075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305" y="903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13"/>
            <p:cNvSpPr/>
            <p:nvPr/>
          </p:nvSpPr>
          <p:spPr>
            <a:xfrm>
              <a:off x="46075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305" y="903"/>
                    <a:pt x="426" y="903"/>
                    <a:pt x="546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13"/>
            <p:cNvSpPr/>
            <p:nvPr/>
          </p:nvSpPr>
          <p:spPr>
            <a:xfrm>
              <a:off x="46075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363" y="0"/>
                    <a:pt x="305" y="63"/>
                    <a:pt x="184" y="121"/>
                  </a:cubicBezTo>
                  <a:cubicBezTo>
                    <a:pt x="122" y="241"/>
                    <a:pt x="64" y="304"/>
                    <a:pt x="64" y="425"/>
                  </a:cubicBezTo>
                  <a:lnTo>
                    <a:pt x="1" y="483"/>
                  </a:lnTo>
                  <a:cubicBezTo>
                    <a:pt x="1" y="603"/>
                    <a:pt x="64" y="724"/>
                    <a:pt x="184" y="845"/>
                  </a:cubicBezTo>
                  <a:cubicBezTo>
                    <a:pt x="305" y="907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13"/>
            <p:cNvSpPr/>
            <p:nvPr/>
          </p:nvSpPr>
          <p:spPr>
            <a:xfrm>
              <a:off x="4624225" y="1636375"/>
              <a:ext cx="7500" cy="12075"/>
            </a:xfrm>
            <a:custGeom>
              <a:avLst/>
              <a:gdLst/>
              <a:ahLst/>
              <a:cxnLst/>
              <a:rect l="l" t="t" r="r" b="b"/>
              <a:pathLst>
                <a:path w="300" h="483" extrusionOk="0">
                  <a:moveTo>
                    <a:pt x="299" y="0"/>
                  </a:moveTo>
                  <a:cubicBezTo>
                    <a:pt x="179" y="121"/>
                    <a:pt x="121" y="299"/>
                    <a:pt x="0" y="483"/>
                  </a:cubicBezTo>
                  <a:cubicBezTo>
                    <a:pt x="179" y="362"/>
                    <a:pt x="299" y="179"/>
                    <a:pt x="29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13"/>
            <p:cNvSpPr/>
            <p:nvPr/>
          </p:nvSpPr>
          <p:spPr>
            <a:xfrm>
              <a:off x="4577400" y="1904850"/>
              <a:ext cx="13650" cy="21125"/>
            </a:xfrm>
            <a:custGeom>
              <a:avLst/>
              <a:gdLst/>
              <a:ahLst/>
              <a:cxnLst/>
              <a:rect l="l" t="t" r="r" b="b"/>
              <a:pathLst>
                <a:path w="546" h="845" extrusionOk="0">
                  <a:moveTo>
                    <a:pt x="0" y="0"/>
                  </a:moveTo>
                  <a:cubicBezTo>
                    <a:pt x="121" y="300"/>
                    <a:pt x="184" y="541"/>
                    <a:pt x="304" y="782"/>
                  </a:cubicBezTo>
                  <a:lnTo>
                    <a:pt x="362" y="845"/>
                  </a:lnTo>
                  <a:cubicBezTo>
                    <a:pt x="483" y="782"/>
                    <a:pt x="546" y="604"/>
                    <a:pt x="546" y="483"/>
                  </a:cubicBezTo>
                  <a:cubicBezTo>
                    <a:pt x="546" y="242"/>
                    <a:pt x="304" y="0"/>
                    <a:pt x="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13"/>
            <p:cNvSpPr/>
            <p:nvPr/>
          </p:nvSpPr>
          <p:spPr>
            <a:xfrm>
              <a:off x="45683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242" y="1"/>
                    <a:pt x="63" y="121"/>
                    <a:pt x="0" y="242"/>
                  </a:cubicBezTo>
                  <a:cubicBezTo>
                    <a:pt x="0" y="483"/>
                    <a:pt x="63" y="662"/>
                    <a:pt x="121" y="845"/>
                  </a:cubicBezTo>
                  <a:cubicBezTo>
                    <a:pt x="184" y="903"/>
                    <a:pt x="304" y="966"/>
                    <a:pt x="425" y="966"/>
                  </a:cubicBezTo>
                  <a:cubicBezTo>
                    <a:pt x="666" y="903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13"/>
            <p:cNvSpPr/>
            <p:nvPr/>
          </p:nvSpPr>
          <p:spPr>
            <a:xfrm>
              <a:off x="45669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13"/>
            <p:cNvSpPr/>
            <p:nvPr/>
          </p:nvSpPr>
          <p:spPr>
            <a:xfrm>
              <a:off x="45669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13"/>
            <p:cNvSpPr/>
            <p:nvPr/>
          </p:nvSpPr>
          <p:spPr>
            <a:xfrm>
              <a:off x="4571350" y="1744975"/>
              <a:ext cx="19700" cy="24150"/>
            </a:xfrm>
            <a:custGeom>
              <a:avLst/>
              <a:gdLst/>
              <a:ahLst/>
              <a:cxnLst/>
              <a:rect l="l" t="t" r="r" b="b"/>
              <a:pathLst>
                <a:path w="788" h="966" extrusionOk="0">
                  <a:moveTo>
                    <a:pt x="305" y="0"/>
                  </a:moveTo>
                  <a:cubicBezTo>
                    <a:pt x="184" y="299"/>
                    <a:pt x="122" y="603"/>
                    <a:pt x="1" y="903"/>
                  </a:cubicBezTo>
                  <a:cubicBezTo>
                    <a:pt x="122" y="903"/>
                    <a:pt x="184" y="965"/>
                    <a:pt x="305" y="965"/>
                  </a:cubicBezTo>
                  <a:cubicBezTo>
                    <a:pt x="546" y="965"/>
                    <a:pt x="788" y="724"/>
                    <a:pt x="788" y="483"/>
                  </a:cubicBezTo>
                  <a:cubicBezTo>
                    <a:pt x="788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13"/>
            <p:cNvSpPr/>
            <p:nvPr/>
          </p:nvSpPr>
          <p:spPr>
            <a:xfrm>
              <a:off x="4585000" y="1714800"/>
              <a:ext cx="6050" cy="12100"/>
            </a:xfrm>
            <a:custGeom>
              <a:avLst/>
              <a:gdLst/>
              <a:ahLst/>
              <a:cxnLst/>
              <a:rect l="l" t="t" r="r" b="b"/>
              <a:pathLst>
                <a:path w="242" h="484" extrusionOk="0">
                  <a:moveTo>
                    <a:pt x="179" y="0"/>
                  </a:moveTo>
                  <a:cubicBezTo>
                    <a:pt x="121" y="121"/>
                    <a:pt x="58" y="300"/>
                    <a:pt x="0" y="483"/>
                  </a:cubicBezTo>
                  <a:cubicBezTo>
                    <a:pt x="121" y="420"/>
                    <a:pt x="242" y="242"/>
                    <a:pt x="242" y="58"/>
                  </a:cubicBezTo>
                  <a:cubicBezTo>
                    <a:pt x="242" y="58"/>
                    <a:pt x="242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3" name="Google Shape;10953;p13"/>
          <p:cNvGrpSpPr/>
          <p:nvPr/>
        </p:nvGrpSpPr>
        <p:grpSpPr>
          <a:xfrm rot="-8100000">
            <a:off x="283484" y="4211419"/>
            <a:ext cx="697550" cy="1359723"/>
            <a:chOff x="6463061" y="3274822"/>
            <a:chExt cx="683445" cy="1332228"/>
          </a:xfrm>
        </p:grpSpPr>
        <p:sp>
          <p:nvSpPr>
            <p:cNvPr id="10954" name="Google Shape;10954;p13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13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56" name="Google Shape;10956;p13"/>
          <p:cNvSpPr/>
          <p:nvPr/>
        </p:nvSpPr>
        <p:spPr>
          <a:xfrm>
            <a:off x="-342899" y="2269830"/>
            <a:ext cx="980973" cy="981000"/>
          </a:xfrm>
          <a:custGeom>
            <a:avLst/>
            <a:gdLst/>
            <a:ahLst/>
            <a:cxnLst/>
            <a:rect l="l" t="t" r="r" b="b"/>
            <a:pathLst>
              <a:path w="5551" h="5551" extrusionOk="0">
                <a:moveTo>
                  <a:pt x="2775" y="0"/>
                </a:moveTo>
                <a:cubicBezTo>
                  <a:pt x="1265" y="0"/>
                  <a:pt x="0" y="1207"/>
                  <a:pt x="0" y="2775"/>
                </a:cubicBezTo>
                <a:cubicBezTo>
                  <a:pt x="0" y="4286"/>
                  <a:pt x="1265" y="5551"/>
                  <a:pt x="2775" y="5551"/>
                </a:cubicBezTo>
                <a:cubicBezTo>
                  <a:pt x="4344" y="5551"/>
                  <a:pt x="5551" y="4286"/>
                  <a:pt x="5551" y="2775"/>
                </a:cubicBezTo>
                <a:cubicBezTo>
                  <a:pt x="5551" y="1207"/>
                  <a:pt x="4344" y="0"/>
                  <a:pt x="2775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2_1_1">
    <p:spTree>
      <p:nvGrpSpPr>
        <p:cNvPr id="1" name="Shape 13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2" name="Google Shape;13192;p17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193" name="Google Shape;13193;p17"/>
          <p:cNvSpPr/>
          <p:nvPr/>
        </p:nvSpPr>
        <p:spPr>
          <a:xfrm rot="10244437">
            <a:off x="-1257930" y="3707834"/>
            <a:ext cx="2983178" cy="2366808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4" name="Google Shape;13194;p17"/>
          <p:cNvSpPr/>
          <p:nvPr/>
        </p:nvSpPr>
        <p:spPr>
          <a:xfrm rot="10800000">
            <a:off x="6319734" y="-606141"/>
            <a:ext cx="3479740" cy="1615792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95" name="Google Shape;13195;p17"/>
          <p:cNvGrpSpPr/>
          <p:nvPr/>
        </p:nvGrpSpPr>
        <p:grpSpPr>
          <a:xfrm rot="-2700000">
            <a:off x="7060524" y="3970332"/>
            <a:ext cx="3537664" cy="1640607"/>
            <a:chOff x="562325" y="4299325"/>
            <a:chExt cx="2123700" cy="984875"/>
          </a:xfrm>
        </p:grpSpPr>
        <p:sp>
          <p:nvSpPr>
            <p:cNvPr id="13196" name="Google Shape;13196;p17"/>
            <p:cNvSpPr/>
            <p:nvPr/>
          </p:nvSpPr>
          <p:spPr>
            <a:xfrm>
              <a:off x="2676950" y="5140950"/>
              <a:ext cx="9075" cy="21150"/>
            </a:xfrm>
            <a:custGeom>
              <a:avLst/>
              <a:gdLst/>
              <a:ahLst/>
              <a:cxnLst/>
              <a:rect l="l" t="t" r="r" b="b"/>
              <a:pathLst>
                <a:path w="363" h="846" extrusionOk="0">
                  <a:moveTo>
                    <a:pt x="362" y="1"/>
                  </a:moveTo>
                  <a:cubicBezTo>
                    <a:pt x="179" y="1"/>
                    <a:pt x="0" y="242"/>
                    <a:pt x="0" y="421"/>
                  </a:cubicBezTo>
                  <a:cubicBezTo>
                    <a:pt x="0" y="541"/>
                    <a:pt x="58" y="662"/>
                    <a:pt x="121" y="783"/>
                  </a:cubicBezTo>
                  <a:lnTo>
                    <a:pt x="179" y="845"/>
                  </a:lnTo>
                  <a:cubicBezTo>
                    <a:pt x="300" y="541"/>
                    <a:pt x="362" y="300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17"/>
            <p:cNvSpPr/>
            <p:nvPr/>
          </p:nvSpPr>
          <p:spPr>
            <a:xfrm>
              <a:off x="2676950" y="5104750"/>
              <a:ext cx="7500" cy="18125"/>
            </a:xfrm>
            <a:custGeom>
              <a:avLst/>
              <a:gdLst/>
              <a:ahLst/>
              <a:cxnLst/>
              <a:rect l="l" t="t" r="r" b="b"/>
              <a:pathLst>
                <a:path w="300" h="725" extrusionOk="0">
                  <a:moveTo>
                    <a:pt x="58" y="1"/>
                  </a:moveTo>
                  <a:cubicBezTo>
                    <a:pt x="0" y="59"/>
                    <a:pt x="0" y="179"/>
                    <a:pt x="0" y="300"/>
                  </a:cubicBezTo>
                  <a:cubicBezTo>
                    <a:pt x="0" y="421"/>
                    <a:pt x="58" y="541"/>
                    <a:pt x="121" y="604"/>
                  </a:cubicBezTo>
                  <a:cubicBezTo>
                    <a:pt x="179" y="662"/>
                    <a:pt x="242" y="725"/>
                    <a:pt x="300" y="725"/>
                  </a:cubicBezTo>
                  <a:cubicBezTo>
                    <a:pt x="242" y="483"/>
                    <a:pt x="179" y="242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8" name="Google Shape;13198;p17"/>
            <p:cNvSpPr/>
            <p:nvPr/>
          </p:nvSpPr>
          <p:spPr>
            <a:xfrm>
              <a:off x="2634725" y="5180175"/>
              <a:ext cx="22575" cy="16550"/>
            </a:xfrm>
            <a:custGeom>
              <a:avLst/>
              <a:gdLst/>
              <a:ahLst/>
              <a:cxnLst/>
              <a:rect l="l" t="t" r="r" b="b"/>
              <a:pathLst>
                <a:path w="903" h="662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541"/>
                    <a:pt x="0" y="604"/>
                    <a:pt x="58" y="662"/>
                  </a:cubicBezTo>
                  <a:cubicBezTo>
                    <a:pt x="362" y="541"/>
                    <a:pt x="661" y="483"/>
                    <a:pt x="903" y="300"/>
                  </a:cubicBezTo>
                  <a:cubicBezTo>
                    <a:pt x="845" y="121"/>
                    <a:pt x="66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17"/>
            <p:cNvSpPr/>
            <p:nvPr/>
          </p:nvSpPr>
          <p:spPr>
            <a:xfrm>
              <a:off x="26347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17"/>
            <p:cNvSpPr/>
            <p:nvPr/>
          </p:nvSpPr>
          <p:spPr>
            <a:xfrm>
              <a:off x="26347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17"/>
            <p:cNvSpPr/>
            <p:nvPr/>
          </p:nvSpPr>
          <p:spPr>
            <a:xfrm>
              <a:off x="26347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17"/>
            <p:cNvSpPr/>
            <p:nvPr/>
          </p:nvSpPr>
          <p:spPr>
            <a:xfrm>
              <a:off x="2634725" y="5027775"/>
              <a:ext cx="10525" cy="15100"/>
            </a:xfrm>
            <a:custGeom>
              <a:avLst/>
              <a:gdLst/>
              <a:ahLst/>
              <a:cxnLst/>
              <a:rect l="l" t="t" r="r" b="b"/>
              <a:pathLst>
                <a:path w="421" h="604" extrusionOk="0">
                  <a:moveTo>
                    <a:pt x="58" y="0"/>
                  </a:moveTo>
                  <a:cubicBezTo>
                    <a:pt x="0" y="63"/>
                    <a:pt x="0" y="121"/>
                    <a:pt x="0" y="184"/>
                  </a:cubicBezTo>
                  <a:cubicBezTo>
                    <a:pt x="0" y="305"/>
                    <a:pt x="58" y="425"/>
                    <a:pt x="179" y="483"/>
                  </a:cubicBezTo>
                  <a:cubicBezTo>
                    <a:pt x="241" y="604"/>
                    <a:pt x="362" y="604"/>
                    <a:pt x="420" y="604"/>
                  </a:cubicBezTo>
                  <a:cubicBezTo>
                    <a:pt x="299" y="425"/>
                    <a:pt x="179" y="242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17"/>
            <p:cNvSpPr/>
            <p:nvPr/>
          </p:nvSpPr>
          <p:spPr>
            <a:xfrm>
              <a:off x="2592475" y="51801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242" y="903"/>
                    <a:pt x="300" y="903"/>
                  </a:cubicBezTo>
                  <a:cubicBezTo>
                    <a:pt x="484" y="903"/>
                    <a:pt x="662" y="845"/>
                    <a:pt x="783" y="845"/>
                  </a:cubicBezTo>
                  <a:cubicBezTo>
                    <a:pt x="903" y="724"/>
                    <a:pt x="966" y="60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17"/>
            <p:cNvSpPr/>
            <p:nvPr/>
          </p:nvSpPr>
          <p:spPr>
            <a:xfrm>
              <a:off x="25924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421" y="965"/>
                    <a:pt x="541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17"/>
            <p:cNvSpPr/>
            <p:nvPr/>
          </p:nvSpPr>
          <p:spPr>
            <a:xfrm>
              <a:off x="25924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421" y="966"/>
                    <a:pt x="541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17"/>
            <p:cNvSpPr/>
            <p:nvPr/>
          </p:nvSpPr>
          <p:spPr>
            <a:xfrm>
              <a:off x="25924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421" y="966"/>
                    <a:pt x="541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17"/>
            <p:cNvSpPr/>
            <p:nvPr/>
          </p:nvSpPr>
          <p:spPr>
            <a:xfrm>
              <a:off x="25924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33" y="928"/>
                    <a:pt x="435" y="928"/>
                  </a:cubicBezTo>
                  <a:cubicBezTo>
                    <a:pt x="472" y="928"/>
                    <a:pt x="509" y="920"/>
                    <a:pt x="541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17"/>
            <p:cNvSpPr/>
            <p:nvPr/>
          </p:nvSpPr>
          <p:spPr>
            <a:xfrm>
              <a:off x="2592475" y="4981075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300" y="1"/>
                  </a:moveTo>
                  <a:cubicBezTo>
                    <a:pt x="179" y="59"/>
                    <a:pt x="1" y="242"/>
                    <a:pt x="1" y="421"/>
                  </a:cubicBezTo>
                  <a:cubicBezTo>
                    <a:pt x="1" y="541"/>
                    <a:pt x="59" y="662"/>
                    <a:pt x="179" y="783"/>
                  </a:cubicBezTo>
                  <a:cubicBezTo>
                    <a:pt x="242" y="845"/>
                    <a:pt x="421" y="903"/>
                    <a:pt x="541" y="903"/>
                  </a:cubicBezTo>
                  <a:cubicBezTo>
                    <a:pt x="662" y="903"/>
                    <a:pt x="783" y="845"/>
                    <a:pt x="903" y="725"/>
                  </a:cubicBezTo>
                  <a:cubicBezTo>
                    <a:pt x="662" y="483"/>
                    <a:pt x="484" y="242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17"/>
            <p:cNvSpPr/>
            <p:nvPr/>
          </p:nvSpPr>
          <p:spPr>
            <a:xfrm>
              <a:off x="25517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17"/>
            <p:cNvSpPr/>
            <p:nvPr/>
          </p:nvSpPr>
          <p:spPr>
            <a:xfrm>
              <a:off x="25517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17"/>
            <p:cNvSpPr/>
            <p:nvPr/>
          </p:nvSpPr>
          <p:spPr>
            <a:xfrm>
              <a:off x="25517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17"/>
            <p:cNvSpPr/>
            <p:nvPr/>
          </p:nvSpPr>
          <p:spPr>
            <a:xfrm>
              <a:off x="25517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17"/>
            <p:cNvSpPr/>
            <p:nvPr/>
          </p:nvSpPr>
          <p:spPr>
            <a:xfrm>
              <a:off x="25517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17"/>
            <p:cNvSpPr/>
            <p:nvPr/>
          </p:nvSpPr>
          <p:spPr>
            <a:xfrm>
              <a:off x="25517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17"/>
            <p:cNvSpPr/>
            <p:nvPr/>
          </p:nvSpPr>
          <p:spPr>
            <a:xfrm>
              <a:off x="25517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845" y="242"/>
                    <a:pt x="724" y="121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17"/>
            <p:cNvSpPr/>
            <p:nvPr/>
          </p:nvSpPr>
          <p:spPr>
            <a:xfrm>
              <a:off x="25094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17"/>
            <p:cNvSpPr/>
            <p:nvPr/>
          </p:nvSpPr>
          <p:spPr>
            <a:xfrm>
              <a:off x="25094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17"/>
            <p:cNvSpPr/>
            <p:nvPr/>
          </p:nvSpPr>
          <p:spPr>
            <a:xfrm>
              <a:off x="25094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17"/>
            <p:cNvSpPr/>
            <p:nvPr/>
          </p:nvSpPr>
          <p:spPr>
            <a:xfrm>
              <a:off x="25094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17"/>
            <p:cNvSpPr/>
            <p:nvPr/>
          </p:nvSpPr>
          <p:spPr>
            <a:xfrm>
              <a:off x="25094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17"/>
            <p:cNvSpPr/>
            <p:nvPr/>
          </p:nvSpPr>
          <p:spPr>
            <a:xfrm>
              <a:off x="25094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17"/>
            <p:cNvSpPr/>
            <p:nvPr/>
          </p:nvSpPr>
          <p:spPr>
            <a:xfrm>
              <a:off x="25094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17"/>
            <p:cNvSpPr/>
            <p:nvPr/>
          </p:nvSpPr>
          <p:spPr>
            <a:xfrm>
              <a:off x="25094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17"/>
            <p:cNvSpPr/>
            <p:nvPr/>
          </p:nvSpPr>
          <p:spPr>
            <a:xfrm>
              <a:off x="24688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17"/>
            <p:cNvSpPr/>
            <p:nvPr/>
          </p:nvSpPr>
          <p:spPr>
            <a:xfrm>
              <a:off x="24688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17"/>
            <p:cNvSpPr/>
            <p:nvPr/>
          </p:nvSpPr>
          <p:spPr>
            <a:xfrm>
              <a:off x="24688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03" y="483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17"/>
            <p:cNvSpPr/>
            <p:nvPr/>
          </p:nvSpPr>
          <p:spPr>
            <a:xfrm>
              <a:off x="24688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17"/>
            <p:cNvSpPr/>
            <p:nvPr/>
          </p:nvSpPr>
          <p:spPr>
            <a:xfrm>
              <a:off x="24688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17"/>
            <p:cNvSpPr/>
            <p:nvPr/>
          </p:nvSpPr>
          <p:spPr>
            <a:xfrm>
              <a:off x="24688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17"/>
            <p:cNvSpPr/>
            <p:nvPr/>
          </p:nvSpPr>
          <p:spPr>
            <a:xfrm>
              <a:off x="24688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17"/>
            <p:cNvSpPr/>
            <p:nvPr/>
          </p:nvSpPr>
          <p:spPr>
            <a:xfrm>
              <a:off x="24688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17"/>
            <p:cNvSpPr/>
            <p:nvPr/>
          </p:nvSpPr>
          <p:spPr>
            <a:xfrm>
              <a:off x="24688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03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17"/>
            <p:cNvSpPr/>
            <p:nvPr/>
          </p:nvSpPr>
          <p:spPr>
            <a:xfrm>
              <a:off x="24265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17"/>
            <p:cNvSpPr/>
            <p:nvPr/>
          </p:nvSpPr>
          <p:spPr>
            <a:xfrm>
              <a:off x="24265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17"/>
            <p:cNvSpPr/>
            <p:nvPr/>
          </p:nvSpPr>
          <p:spPr>
            <a:xfrm>
              <a:off x="24265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17"/>
            <p:cNvSpPr/>
            <p:nvPr/>
          </p:nvSpPr>
          <p:spPr>
            <a:xfrm>
              <a:off x="24265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17"/>
            <p:cNvSpPr/>
            <p:nvPr/>
          </p:nvSpPr>
          <p:spPr>
            <a:xfrm>
              <a:off x="24265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17"/>
            <p:cNvSpPr/>
            <p:nvPr/>
          </p:nvSpPr>
          <p:spPr>
            <a:xfrm>
              <a:off x="24265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17"/>
            <p:cNvSpPr/>
            <p:nvPr/>
          </p:nvSpPr>
          <p:spPr>
            <a:xfrm>
              <a:off x="24265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17"/>
            <p:cNvSpPr/>
            <p:nvPr/>
          </p:nvSpPr>
          <p:spPr>
            <a:xfrm>
              <a:off x="24265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17"/>
            <p:cNvSpPr/>
            <p:nvPr/>
          </p:nvSpPr>
          <p:spPr>
            <a:xfrm>
              <a:off x="24265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17"/>
            <p:cNvSpPr/>
            <p:nvPr/>
          </p:nvSpPr>
          <p:spPr>
            <a:xfrm>
              <a:off x="24265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17"/>
            <p:cNvSpPr/>
            <p:nvPr/>
          </p:nvSpPr>
          <p:spPr>
            <a:xfrm>
              <a:off x="2387350" y="5220825"/>
              <a:ext cx="18125" cy="4625"/>
            </a:xfrm>
            <a:custGeom>
              <a:avLst/>
              <a:gdLst/>
              <a:ahLst/>
              <a:cxnLst/>
              <a:rect l="l" t="t" r="r" b="b"/>
              <a:pathLst>
                <a:path w="725" h="185" extrusionOk="0">
                  <a:moveTo>
                    <a:pt x="363" y="1"/>
                  </a:moveTo>
                  <a:cubicBezTo>
                    <a:pt x="242" y="1"/>
                    <a:pt x="121" y="64"/>
                    <a:pt x="1" y="184"/>
                  </a:cubicBezTo>
                  <a:cubicBezTo>
                    <a:pt x="242" y="122"/>
                    <a:pt x="483" y="122"/>
                    <a:pt x="725" y="122"/>
                  </a:cubicBezTo>
                  <a:cubicBezTo>
                    <a:pt x="604" y="1"/>
                    <a:pt x="483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17"/>
            <p:cNvSpPr/>
            <p:nvPr/>
          </p:nvSpPr>
          <p:spPr>
            <a:xfrm>
              <a:off x="23843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17"/>
            <p:cNvSpPr/>
            <p:nvPr/>
          </p:nvSpPr>
          <p:spPr>
            <a:xfrm>
              <a:off x="23843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99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17"/>
            <p:cNvSpPr/>
            <p:nvPr/>
          </p:nvSpPr>
          <p:spPr>
            <a:xfrm>
              <a:off x="23843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17"/>
            <p:cNvSpPr/>
            <p:nvPr/>
          </p:nvSpPr>
          <p:spPr>
            <a:xfrm>
              <a:off x="23843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17"/>
            <p:cNvSpPr/>
            <p:nvPr/>
          </p:nvSpPr>
          <p:spPr>
            <a:xfrm>
              <a:off x="23843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67" y="870"/>
                    <a:pt x="355" y="928"/>
                    <a:pt x="443" y="928"/>
                  </a:cubicBezTo>
                  <a:cubicBezTo>
                    <a:pt x="476" y="928"/>
                    <a:pt x="508" y="920"/>
                    <a:pt x="541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17"/>
            <p:cNvSpPr/>
            <p:nvPr/>
          </p:nvSpPr>
          <p:spPr>
            <a:xfrm>
              <a:off x="23843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17"/>
            <p:cNvSpPr/>
            <p:nvPr/>
          </p:nvSpPr>
          <p:spPr>
            <a:xfrm>
              <a:off x="23843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99" y="908"/>
                    <a:pt x="420" y="908"/>
                    <a:pt x="541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17"/>
            <p:cNvSpPr/>
            <p:nvPr/>
          </p:nvSpPr>
          <p:spPr>
            <a:xfrm>
              <a:off x="23843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99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17"/>
            <p:cNvSpPr/>
            <p:nvPr/>
          </p:nvSpPr>
          <p:spPr>
            <a:xfrm>
              <a:off x="23843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99" y="845"/>
                    <a:pt x="420" y="903"/>
                    <a:pt x="541" y="903"/>
                  </a:cubicBezTo>
                  <a:cubicBezTo>
                    <a:pt x="782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17"/>
            <p:cNvSpPr/>
            <p:nvPr/>
          </p:nvSpPr>
          <p:spPr>
            <a:xfrm>
              <a:off x="23843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99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17"/>
            <p:cNvSpPr/>
            <p:nvPr/>
          </p:nvSpPr>
          <p:spPr>
            <a:xfrm>
              <a:off x="23843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99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17"/>
            <p:cNvSpPr/>
            <p:nvPr/>
          </p:nvSpPr>
          <p:spPr>
            <a:xfrm>
              <a:off x="2343550" y="5220825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483" y="1"/>
                  </a:moveTo>
                  <a:cubicBezTo>
                    <a:pt x="242" y="1"/>
                    <a:pt x="63" y="122"/>
                    <a:pt x="1" y="363"/>
                  </a:cubicBezTo>
                  <a:cubicBezTo>
                    <a:pt x="305" y="305"/>
                    <a:pt x="604" y="305"/>
                    <a:pt x="908" y="242"/>
                  </a:cubicBezTo>
                  <a:cubicBezTo>
                    <a:pt x="845" y="64"/>
                    <a:pt x="667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17"/>
            <p:cNvSpPr/>
            <p:nvPr/>
          </p:nvSpPr>
          <p:spPr>
            <a:xfrm>
              <a:off x="23435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17"/>
            <p:cNvSpPr/>
            <p:nvPr/>
          </p:nvSpPr>
          <p:spPr>
            <a:xfrm>
              <a:off x="23435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17"/>
            <p:cNvSpPr/>
            <p:nvPr/>
          </p:nvSpPr>
          <p:spPr>
            <a:xfrm>
              <a:off x="23435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17"/>
            <p:cNvSpPr/>
            <p:nvPr/>
          </p:nvSpPr>
          <p:spPr>
            <a:xfrm>
              <a:off x="23435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17"/>
            <p:cNvSpPr/>
            <p:nvPr/>
          </p:nvSpPr>
          <p:spPr>
            <a:xfrm>
              <a:off x="23435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17"/>
            <p:cNvSpPr/>
            <p:nvPr/>
          </p:nvSpPr>
          <p:spPr>
            <a:xfrm>
              <a:off x="23435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17"/>
            <p:cNvSpPr/>
            <p:nvPr/>
          </p:nvSpPr>
          <p:spPr>
            <a:xfrm>
              <a:off x="23435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17"/>
            <p:cNvSpPr/>
            <p:nvPr/>
          </p:nvSpPr>
          <p:spPr>
            <a:xfrm>
              <a:off x="23435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17"/>
            <p:cNvSpPr/>
            <p:nvPr/>
          </p:nvSpPr>
          <p:spPr>
            <a:xfrm>
              <a:off x="23435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17"/>
            <p:cNvSpPr/>
            <p:nvPr/>
          </p:nvSpPr>
          <p:spPr>
            <a:xfrm>
              <a:off x="23435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17"/>
            <p:cNvSpPr/>
            <p:nvPr/>
          </p:nvSpPr>
          <p:spPr>
            <a:xfrm>
              <a:off x="23435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17"/>
            <p:cNvSpPr/>
            <p:nvPr/>
          </p:nvSpPr>
          <p:spPr>
            <a:xfrm>
              <a:off x="23435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305" y="0"/>
                  </a:moveTo>
                  <a:cubicBezTo>
                    <a:pt x="121" y="121"/>
                    <a:pt x="1" y="300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725" y="300"/>
                    <a:pt x="546" y="179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17"/>
            <p:cNvSpPr/>
            <p:nvPr/>
          </p:nvSpPr>
          <p:spPr>
            <a:xfrm>
              <a:off x="2301325" y="5220825"/>
              <a:ext cx="24150" cy="12100"/>
            </a:xfrm>
            <a:custGeom>
              <a:avLst/>
              <a:gdLst/>
              <a:ahLst/>
              <a:cxnLst/>
              <a:rect l="l" t="t" r="r" b="b"/>
              <a:pathLst>
                <a:path w="966" h="484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lnTo>
                    <a:pt x="0" y="484"/>
                  </a:lnTo>
                  <a:cubicBezTo>
                    <a:pt x="362" y="484"/>
                    <a:pt x="666" y="426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17"/>
            <p:cNvSpPr/>
            <p:nvPr/>
          </p:nvSpPr>
          <p:spPr>
            <a:xfrm>
              <a:off x="23013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17"/>
            <p:cNvSpPr/>
            <p:nvPr/>
          </p:nvSpPr>
          <p:spPr>
            <a:xfrm>
              <a:off x="23013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17"/>
            <p:cNvSpPr/>
            <p:nvPr/>
          </p:nvSpPr>
          <p:spPr>
            <a:xfrm>
              <a:off x="23013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17"/>
            <p:cNvSpPr/>
            <p:nvPr/>
          </p:nvSpPr>
          <p:spPr>
            <a:xfrm>
              <a:off x="23013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17"/>
            <p:cNvSpPr/>
            <p:nvPr/>
          </p:nvSpPr>
          <p:spPr>
            <a:xfrm>
              <a:off x="23013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17"/>
            <p:cNvSpPr/>
            <p:nvPr/>
          </p:nvSpPr>
          <p:spPr>
            <a:xfrm>
              <a:off x="23013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17"/>
            <p:cNvSpPr/>
            <p:nvPr/>
          </p:nvSpPr>
          <p:spPr>
            <a:xfrm>
              <a:off x="23013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17"/>
            <p:cNvSpPr/>
            <p:nvPr/>
          </p:nvSpPr>
          <p:spPr>
            <a:xfrm>
              <a:off x="23013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17"/>
            <p:cNvSpPr/>
            <p:nvPr/>
          </p:nvSpPr>
          <p:spPr>
            <a:xfrm>
              <a:off x="23013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17"/>
            <p:cNvSpPr/>
            <p:nvPr/>
          </p:nvSpPr>
          <p:spPr>
            <a:xfrm>
              <a:off x="23013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17"/>
            <p:cNvSpPr/>
            <p:nvPr/>
          </p:nvSpPr>
          <p:spPr>
            <a:xfrm>
              <a:off x="23013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17"/>
            <p:cNvSpPr/>
            <p:nvPr/>
          </p:nvSpPr>
          <p:spPr>
            <a:xfrm>
              <a:off x="23013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17"/>
            <p:cNvSpPr/>
            <p:nvPr/>
          </p:nvSpPr>
          <p:spPr>
            <a:xfrm>
              <a:off x="2301325" y="47110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0" y="1"/>
                  </a:moveTo>
                  <a:cubicBezTo>
                    <a:pt x="0" y="121"/>
                    <a:pt x="63" y="242"/>
                    <a:pt x="184" y="363"/>
                  </a:cubicBezTo>
                  <a:cubicBezTo>
                    <a:pt x="242" y="425"/>
                    <a:pt x="362" y="483"/>
                    <a:pt x="483" y="483"/>
                  </a:cubicBezTo>
                  <a:cubicBezTo>
                    <a:pt x="604" y="483"/>
                    <a:pt x="666" y="425"/>
                    <a:pt x="724" y="425"/>
                  </a:cubicBezTo>
                  <a:cubicBezTo>
                    <a:pt x="604" y="305"/>
                    <a:pt x="483" y="242"/>
                    <a:pt x="362" y="18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17"/>
            <p:cNvSpPr/>
            <p:nvPr/>
          </p:nvSpPr>
          <p:spPr>
            <a:xfrm>
              <a:off x="2260650" y="5220825"/>
              <a:ext cx="22600" cy="16700"/>
            </a:xfrm>
            <a:custGeom>
              <a:avLst/>
              <a:gdLst/>
              <a:ahLst/>
              <a:cxnLst/>
              <a:rect l="l" t="t" r="r" b="b"/>
              <a:pathLst>
                <a:path w="904" h="668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lnTo>
                    <a:pt x="1" y="667"/>
                  </a:lnTo>
                  <a:cubicBezTo>
                    <a:pt x="300" y="604"/>
                    <a:pt x="604" y="604"/>
                    <a:pt x="903" y="546"/>
                  </a:cubicBezTo>
                  <a:lnTo>
                    <a:pt x="903" y="426"/>
                  </a:ln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17"/>
            <p:cNvSpPr/>
            <p:nvPr/>
          </p:nvSpPr>
          <p:spPr>
            <a:xfrm>
              <a:off x="226065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17"/>
            <p:cNvSpPr/>
            <p:nvPr/>
          </p:nvSpPr>
          <p:spPr>
            <a:xfrm>
              <a:off x="226065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17"/>
            <p:cNvSpPr/>
            <p:nvPr/>
          </p:nvSpPr>
          <p:spPr>
            <a:xfrm>
              <a:off x="226065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03" y="483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17"/>
            <p:cNvSpPr/>
            <p:nvPr/>
          </p:nvSpPr>
          <p:spPr>
            <a:xfrm>
              <a:off x="226065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17"/>
            <p:cNvSpPr/>
            <p:nvPr/>
          </p:nvSpPr>
          <p:spPr>
            <a:xfrm>
              <a:off x="226065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17"/>
            <p:cNvSpPr/>
            <p:nvPr/>
          </p:nvSpPr>
          <p:spPr>
            <a:xfrm>
              <a:off x="226065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17"/>
            <p:cNvSpPr/>
            <p:nvPr/>
          </p:nvSpPr>
          <p:spPr>
            <a:xfrm>
              <a:off x="226065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17"/>
            <p:cNvSpPr/>
            <p:nvPr/>
          </p:nvSpPr>
          <p:spPr>
            <a:xfrm>
              <a:off x="226065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17"/>
            <p:cNvSpPr/>
            <p:nvPr/>
          </p:nvSpPr>
          <p:spPr>
            <a:xfrm>
              <a:off x="226065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17"/>
            <p:cNvSpPr/>
            <p:nvPr/>
          </p:nvSpPr>
          <p:spPr>
            <a:xfrm>
              <a:off x="226065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17"/>
            <p:cNvSpPr/>
            <p:nvPr/>
          </p:nvSpPr>
          <p:spPr>
            <a:xfrm>
              <a:off x="226065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17"/>
            <p:cNvSpPr/>
            <p:nvPr/>
          </p:nvSpPr>
          <p:spPr>
            <a:xfrm>
              <a:off x="226065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03" y="483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17"/>
            <p:cNvSpPr/>
            <p:nvPr/>
          </p:nvSpPr>
          <p:spPr>
            <a:xfrm>
              <a:off x="226065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17"/>
            <p:cNvSpPr/>
            <p:nvPr/>
          </p:nvSpPr>
          <p:spPr>
            <a:xfrm>
              <a:off x="2218425" y="5220825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8" y="667"/>
                    <a:pt x="121" y="788"/>
                  </a:cubicBezTo>
                  <a:cubicBezTo>
                    <a:pt x="363" y="725"/>
                    <a:pt x="604" y="725"/>
                    <a:pt x="845" y="725"/>
                  </a:cubicBezTo>
                  <a:cubicBezTo>
                    <a:pt x="903" y="604"/>
                    <a:pt x="966" y="546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17"/>
            <p:cNvSpPr/>
            <p:nvPr/>
          </p:nvSpPr>
          <p:spPr>
            <a:xfrm>
              <a:off x="22184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17"/>
            <p:cNvSpPr/>
            <p:nvPr/>
          </p:nvSpPr>
          <p:spPr>
            <a:xfrm>
              <a:off x="22184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17"/>
            <p:cNvSpPr/>
            <p:nvPr/>
          </p:nvSpPr>
          <p:spPr>
            <a:xfrm>
              <a:off x="22184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17"/>
            <p:cNvSpPr/>
            <p:nvPr/>
          </p:nvSpPr>
          <p:spPr>
            <a:xfrm>
              <a:off x="22184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17"/>
            <p:cNvSpPr/>
            <p:nvPr/>
          </p:nvSpPr>
          <p:spPr>
            <a:xfrm>
              <a:off x="22184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17"/>
            <p:cNvSpPr/>
            <p:nvPr/>
          </p:nvSpPr>
          <p:spPr>
            <a:xfrm>
              <a:off x="22184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17"/>
            <p:cNvSpPr/>
            <p:nvPr/>
          </p:nvSpPr>
          <p:spPr>
            <a:xfrm>
              <a:off x="22184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8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17"/>
            <p:cNvSpPr/>
            <p:nvPr/>
          </p:nvSpPr>
          <p:spPr>
            <a:xfrm>
              <a:off x="22184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17"/>
            <p:cNvSpPr/>
            <p:nvPr/>
          </p:nvSpPr>
          <p:spPr>
            <a:xfrm>
              <a:off x="22184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17"/>
            <p:cNvSpPr/>
            <p:nvPr/>
          </p:nvSpPr>
          <p:spPr>
            <a:xfrm>
              <a:off x="22184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17"/>
            <p:cNvSpPr/>
            <p:nvPr/>
          </p:nvSpPr>
          <p:spPr>
            <a:xfrm>
              <a:off x="22184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17"/>
            <p:cNvSpPr/>
            <p:nvPr/>
          </p:nvSpPr>
          <p:spPr>
            <a:xfrm>
              <a:off x="22184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17"/>
            <p:cNvSpPr/>
            <p:nvPr/>
          </p:nvSpPr>
          <p:spPr>
            <a:xfrm>
              <a:off x="22184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17"/>
            <p:cNvSpPr/>
            <p:nvPr/>
          </p:nvSpPr>
          <p:spPr>
            <a:xfrm>
              <a:off x="2219875" y="4677850"/>
              <a:ext cx="15100" cy="5175"/>
            </a:xfrm>
            <a:custGeom>
              <a:avLst/>
              <a:gdLst/>
              <a:ahLst/>
              <a:cxnLst/>
              <a:rect l="l" t="t" r="r" b="b"/>
              <a:pathLst>
                <a:path w="604" h="207" extrusionOk="0">
                  <a:moveTo>
                    <a:pt x="0" y="0"/>
                  </a:moveTo>
                  <a:cubicBezTo>
                    <a:pt x="13" y="4"/>
                    <a:pt x="25" y="7"/>
                    <a:pt x="38" y="10"/>
                  </a:cubicBezTo>
                  <a:lnTo>
                    <a:pt x="38" y="10"/>
                  </a:lnTo>
                  <a:cubicBezTo>
                    <a:pt x="28" y="4"/>
                    <a:pt x="16" y="0"/>
                    <a:pt x="0" y="0"/>
                  </a:cubicBezTo>
                  <a:close/>
                  <a:moveTo>
                    <a:pt x="38" y="10"/>
                  </a:moveTo>
                  <a:lnTo>
                    <a:pt x="38" y="10"/>
                  </a:lnTo>
                  <a:cubicBezTo>
                    <a:pt x="67" y="28"/>
                    <a:pt x="78" y="63"/>
                    <a:pt x="121" y="63"/>
                  </a:cubicBezTo>
                  <a:cubicBezTo>
                    <a:pt x="167" y="152"/>
                    <a:pt x="244" y="206"/>
                    <a:pt x="330" y="206"/>
                  </a:cubicBezTo>
                  <a:cubicBezTo>
                    <a:pt x="361" y="206"/>
                    <a:pt x="393" y="199"/>
                    <a:pt x="425" y="184"/>
                  </a:cubicBezTo>
                  <a:lnTo>
                    <a:pt x="604" y="184"/>
                  </a:lnTo>
                  <a:cubicBezTo>
                    <a:pt x="434" y="124"/>
                    <a:pt x="261" y="69"/>
                    <a:pt x="38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17"/>
            <p:cNvSpPr/>
            <p:nvPr/>
          </p:nvSpPr>
          <p:spPr>
            <a:xfrm>
              <a:off x="217765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184" y="846"/>
                    <a:pt x="242" y="846"/>
                    <a:pt x="304" y="908"/>
                  </a:cubicBezTo>
                  <a:cubicBezTo>
                    <a:pt x="425" y="908"/>
                    <a:pt x="546" y="846"/>
                    <a:pt x="666" y="846"/>
                  </a:cubicBezTo>
                  <a:cubicBezTo>
                    <a:pt x="845" y="788"/>
                    <a:pt x="908" y="604"/>
                    <a:pt x="908" y="426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17"/>
            <p:cNvSpPr/>
            <p:nvPr/>
          </p:nvSpPr>
          <p:spPr>
            <a:xfrm>
              <a:off x="217765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17"/>
            <p:cNvSpPr/>
            <p:nvPr/>
          </p:nvSpPr>
          <p:spPr>
            <a:xfrm>
              <a:off x="217765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17"/>
            <p:cNvSpPr/>
            <p:nvPr/>
          </p:nvSpPr>
          <p:spPr>
            <a:xfrm>
              <a:off x="217765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4"/>
                    <a:pt x="908" y="483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17"/>
            <p:cNvSpPr/>
            <p:nvPr/>
          </p:nvSpPr>
          <p:spPr>
            <a:xfrm>
              <a:off x="217765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17"/>
            <p:cNvSpPr/>
            <p:nvPr/>
          </p:nvSpPr>
          <p:spPr>
            <a:xfrm>
              <a:off x="217765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17"/>
            <p:cNvSpPr/>
            <p:nvPr/>
          </p:nvSpPr>
          <p:spPr>
            <a:xfrm>
              <a:off x="217765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17"/>
            <p:cNvSpPr/>
            <p:nvPr/>
          </p:nvSpPr>
          <p:spPr>
            <a:xfrm>
              <a:off x="217765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17"/>
            <p:cNvSpPr/>
            <p:nvPr/>
          </p:nvSpPr>
          <p:spPr>
            <a:xfrm>
              <a:off x="217765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17"/>
            <p:cNvSpPr/>
            <p:nvPr/>
          </p:nvSpPr>
          <p:spPr>
            <a:xfrm>
              <a:off x="217765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17"/>
            <p:cNvSpPr/>
            <p:nvPr/>
          </p:nvSpPr>
          <p:spPr>
            <a:xfrm>
              <a:off x="217765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17"/>
            <p:cNvSpPr/>
            <p:nvPr/>
          </p:nvSpPr>
          <p:spPr>
            <a:xfrm>
              <a:off x="217765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17"/>
            <p:cNvSpPr/>
            <p:nvPr/>
          </p:nvSpPr>
          <p:spPr>
            <a:xfrm>
              <a:off x="2177650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4"/>
                    <a:pt x="908" y="483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17"/>
            <p:cNvSpPr/>
            <p:nvPr/>
          </p:nvSpPr>
          <p:spPr>
            <a:xfrm>
              <a:off x="2177650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17"/>
            <p:cNvSpPr/>
            <p:nvPr/>
          </p:nvSpPr>
          <p:spPr>
            <a:xfrm>
              <a:off x="2177650" y="4667350"/>
              <a:ext cx="22700" cy="15675"/>
            </a:xfrm>
            <a:custGeom>
              <a:avLst/>
              <a:gdLst/>
              <a:ahLst/>
              <a:cxnLst/>
              <a:rect l="l" t="t" r="r" b="b"/>
              <a:pathLst>
                <a:path w="908" h="627" extrusionOk="0">
                  <a:moveTo>
                    <a:pt x="0" y="1"/>
                  </a:moveTo>
                  <a:lnTo>
                    <a:pt x="0" y="179"/>
                  </a:lnTo>
                  <a:cubicBezTo>
                    <a:pt x="0" y="300"/>
                    <a:pt x="0" y="420"/>
                    <a:pt x="121" y="483"/>
                  </a:cubicBezTo>
                  <a:cubicBezTo>
                    <a:pt x="209" y="572"/>
                    <a:pt x="298" y="626"/>
                    <a:pt x="386" y="626"/>
                  </a:cubicBezTo>
                  <a:cubicBezTo>
                    <a:pt x="419" y="626"/>
                    <a:pt x="451" y="619"/>
                    <a:pt x="483" y="604"/>
                  </a:cubicBezTo>
                  <a:cubicBezTo>
                    <a:pt x="724" y="604"/>
                    <a:pt x="908" y="420"/>
                    <a:pt x="908" y="1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17"/>
            <p:cNvSpPr/>
            <p:nvPr/>
          </p:nvSpPr>
          <p:spPr>
            <a:xfrm>
              <a:off x="2135400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22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17"/>
            <p:cNvSpPr/>
            <p:nvPr/>
          </p:nvSpPr>
          <p:spPr>
            <a:xfrm>
              <a:off x="213540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17"/>
            <p:cNvSpPr/>
            <p:nvPr/>
          </p:nvSpPr>
          <p:spPr>
            <a:xfrm>
              <a:off x="213540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17"/>
            <p:cNvSpPr/>
            <p:nvPr/>
          </p:nvSpPr>
          <p:spPr>
            <a:xfrm>
              <a:off x="213540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17"/>
            <p:cNvSpPr/>
            <p:nvPr/>
          </p:nvSpPr>
          <p:spPr>
            <a:xfrm>
              <a:off x="213540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17"/>
            <p:cNvSpPr/>
            <p:nvPr/>
          </p:nvSpPr>
          <p:spPr>
            <a:xfrm>
              <a:off x="213540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17"/>
            <p:cNvSpPr/>
            <p:nvPr/>
          </p:nvSpPr>
          <p:spPr>
            <a:xfrm>
              <a:off x="213540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17"/>
            <p:cNvSpPr/>
            <p:nvPr/>
          </p:nvSpPr>
          <p:spPr>
            <a:xfrm>
              <a:off x="213540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17"/>
            <p:cNvSpPr/>
            <p:nvPr/>
          </p:nvSpPr>
          <p:spPr>
            <a:xfrm>
              <a:off x="213540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17"/>
            <p:cNvSpPr/>
            <p:nvPr/>
          </p:nvSpPr>
          <p:spPr>
            <a:xfrm>
              <a:off x="213540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17"/>
            <p:cNvSpPr/>
            <p:nvPr/>
          </p:nvSpPr>
          <p:spPr>
            <a:xfrm>
              <a:off x="213540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17"/>
            <p:cNvSpPr/>
            <p:nvPr/>
          </p:nvSpPr>
          <p:spPr>
            <a:xfrm>
              <a:off x="213540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17"/>
            <p:cNvSpPr/>
            <p:nvPr/>
          </p:nvSpPr>
          <p:spPr>
            <a:xfrm>
              <a:off x="213540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17"/>
            <p:cNvSpPr/>
            <p:nvPr/>
          </p:nvSpPr>
          <p:spPr>
            <a:xfrm>
              <a:off x="213540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17"/>
            <p:cNvSpPr/>
            <p:nvPr/>
          </p:nvSpPr>
          <p:spPr>
            <a:xfrm>
              <a:off x="2135400" y="4661325"/>
              <a:ext cx="24175" cy="21700"/>
            </a:xfrm>
            <a:custGeom>
              <a:avLst/>
              <a:gdLst/>
              <a:ahLst/>
              <a:cxnLst/>
              <a:rect l="l" t="t" r="r" b="b"/>
              <a:pathLst>
                <a:path w="967" h="868" extrusionOk="0">
                  <a:moveTo>
                    <a:pt x="242" y="0"/>
                  </a:moveTo>
                  <a:cubicBezTo>
                    <a:pt x="122" y="58"/>
                    <a:pt x="1" y="242"/>
                    <a:pt x="1" y="420"/>
                  </a:cubicBezTo>
                  <a:cubicBezTo>
                    <a:pt x="1" y="541"/>
                    <a:pt x="64" y="661"/>
                    <a:pt x="122" y="724"/>
                  </a:cubicBezTo>
                  <a:cubicBezTo>
                    <a:pt x="210" y="813"/>
                    <a:pt x="299" y="867"/>
                    <a:pt x="387" y="867"/>
                  </a:cubicBezTo>
                  <a:cubicBezTo>
                    <a:pt x="419" y="867"/>
                    <a:pt x="451" y="860"/>
                    <a:pt x="484" y="845"/>
                  </a:cubicBezTo>
                  <a:cubicBezTo>
                    <a:pt x="725" y="845"/>
                    <a:pt x="966" y="661"/>
                    <a:pt x="966" y="362"/>
                  </a:cubicBezTo>
                  <a:cubicBezTo>
                    <a:pt x="966" y="242"/>
                    <a:pt x="908" y="121"/>
                    <a:pt x="788" y="58"/>
                  </a:cubicBezTo>
                  <a:cubicBezTo>
                    <a:pt x="604" y="58"/>
                    <a:pt x="426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17"/>
            <p:cNvSpPr/>
            <p:nvPr/>
          </p:nvSpPr>
          <p:spPr>
            <a:xfrm>
              <a:off x="20931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17"/>
            <p:cNvSpPr/>
            <p:nvPr/>
          </p:nvSpPr>
          <p:spPr>
            <a:xfrm>
              <a:off x="20931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17"/>
            <p:cNvSpPr/>
            <p:nvPr/>
          </p:nvSpPr>
          <p:spPr>
            <a:xfrm>
              <a:off x="20931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17"/>
            <p:cNvSpPr/>
            <p:nvPr/>
          </p:nvSpPr>
          <p:spPr>
            <a:xfrm>
              <a:off x="20931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17"/>
            <p:cNvSpPr/>
            <p:nvPr/>
          </p:nvSpPr>
          <p:spPr>
            <a:xfrm>
              <a:off x="20931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17"/>
            <p:cNvSpPr/>
            <p:nvPr/>
          </p:nvSpPr>
          <p:spPr>
            <a:xfrm>
              <a:off x="20931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17"/>
            <p:cNvSpPr/>
            <p:nvPr/>
          </p:nvSpPr>
          <p:spPr>
            <a:xfrm>
              <a:off x="20931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17"/>
            <p:cNvSpPr/>
            <p:nvPr/>
          </p:nvSpPr>
          <p:spPr>
            <a:xfrm>
              <a:off x="20931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17"/>
            <p:cNvSpPr/>
            <p:nvPr/>
          </p:nvSpPr>
          <p:spPr>
            <a:xfrm>
              <a:off x="20931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17"/>
            <p:cNvSpPr/>
            <p:nvPr/>
          </p:nvSpPr>
          <p:spPr>
            <a:xfrm>
              <a:off x="20931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17"/>
            <p:cNvSpPr/>
            <p:nvPr/>
          </p:nvSpPr>
          <p:spPr>
            <a:xfrm>
              <a:off x="20931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17"/>
            <p:cNvSpPr/>
            <p:nvPr/>
          </p:nvSpPr>
          <p:spPr>
            <a:xfrm>
              <a:off x="20931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17"/>
            <p:cNvSpPr/>
            <p:nvPr/>
          </p:nvSpPr>
          <p:spPr>
            <a:xfrm>
              <a:off x="20931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17"/>
            <p:cNvSpPr/>
            <p:nvPr/>
          </p:nvSpPr>
          <p:spPr>
            <a:xfrm>
              <a:off x="20931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17"/>
            <p:cNvSpPr/>
            <p:nvPr/>
          </p:nvSpPr>
          <p:spPr>
            <a:xfrm>
              <a:off x="20931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17"/>
            <p:cNvSpPr/>
            <p:nvPr/>
          </p:nvSpPr>
          <p:spPr>
            <a:xfrm>
              <a:off x="20525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17"/>
            <p:cNvSpPr/>
            <p:nvPr/>
          </p:nvSpPr>
          <p:spPr>
            <a:xfrm>
              <a:off x="20525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17"/>
            <p:cNvSpPr/>
            <p:nvPr/>
          </p:nvSpPr>
          <p:spPr>
            <a:xfrm>
              <a:off x="20525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17"/>
            <p:cNvSpPr/>
            <p:nvPr/>
          </p:nvSpPr>
          <p:spPr>
            <a:xfrm>
              <a:off x="20525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03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17"/>
            <p:cNvSpPr/>
            <p:nvPr/>
          </p:nvSpPr>
          <p:spPr>
            <a:xfrm>
              <a:off x="20525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17"/>
            <p:cNvSpPr/>
            <p:nvPr/>
          </p:nvSpPr>
          <p:spPr>
            <a:xfrm>
              <a:off x="20525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17"/>
            <p:cNvSpPr/>
            <p:nvPr/>
          </p:nvSpPr>
          <p:spPr>
            <a:xfrm>
              <a:off x="20525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17"/>
            <p:cNvSpPr/>
            <p:nvPr/>
          </p:nvSpPr>
          <p:spPr>
            <a:xfrm>
              <a:off x="20525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17"/>
            <p:cNvSpPr/>
            <p:nvPr/>
          </p:nvSpPr>
          <p:spPr>
            <a:xfrm>
              <a:off x="20525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17"/>
            <p:cNvSpPr/>
            <p:nvPr/>
          </p:nvSpPr>
          <p:spPr>
            <a:xfrm>
              <a:off x="20525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17"/>
            <p:cNvSpPr/>
            <p:nvPr/>
          </p:nvSpPr>
          <p:spPr>
            <a:xfrm>
              <a:off x="20525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17"/>
            <p:cNvSpPr/>
            <p:nvPr/>
          </p:nvSpPr>
          <p:spPr>
            <a:xfrm>
              <a:off x="20525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17"/>
            <p:cNvSpPr/>
            <p:nvPr/>
          </p:nvSpPr>
          <p:spPr>
            <a:xfrm>
              <a:off x="20525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03" y="483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17"/>
            <p:cNvSpPr/>
            <p:nvPr/>
          </p:nvSpPr>
          <p:spPr>
            <a:xfrm>
              <a:off x="20525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17"/>
            <p:cNvSpPr/>
            <p:nvPr/>
          </p:nvSpPr>
          <p:spPr>
            <a:xfrm>
              <a:off x="20525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661" y="0"/>
                  </a:moveTo>
                  <a:cubicBezTo>
                    <a:pt x="483" y="63"/>
                    <a:pt x="362" y="63"/>
                    <a:pt x="179" y="63"/>
                  </a:cubicBezTo>
                  <a:cubicBezTo>
                    <a:pt x="58" y="184"/>
                    <a:pt x="0" y="305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03" y="425"/>
                  </a:cubicBezTo>
                  <a:cubicBezTo>
                    <a:pt x="903" y="242"/>
                    <a:pt x="782" y="121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17"/>
            <p:cNvSpPr/>
            <p:nvPr/>
          </p:nvSpPr>
          <p:spPr>
            <a:xfrm>
              <a:off x="20102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17"/>
            <p:cNvSpPr/>
            <p:nvPr/>
          </p:nvSpPr>
          <p:spPr>
            <a:xfrm>
              <a:off x="20102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17"/>
            <p:cNvSpPr/>
            <p:nvPr/>
          </p:nvSpPr>
          <p:spPr>
            <a:xfrm>
              <a:off x="20102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17"/>
            <p:cNvSpPr/>
            <p:nvPr/>
          </p:nvSpPr>
          <p:spPr>
            <a:xfrm>
              <a:off x="20102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17"/>
            <p:cNvSpPr/>
            <p:nvPr/>
          </p:nvSpPr>
          <p:spPr>
            <a:xfrm>
              <a:off x="20102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17"/>
            <p:cNvSpPr/>
            <p:nvPr/>
          </p:nvSpPr>
          <p:spPr>
            <a:xfrm>
              <a:off x="20102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17"/>
            <p:cNvSpPr/>
            <p:nvPr/>
          </p:nvSpPr>
          <p:spPr>
            <a:xfrm>
              <a:off x="20102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17"/>
            <p:cNvSpPr/>
            <p:nvPr/>
          </p:nvSpPr>
          <p:spPr>
            <a:xfrm>
              <a:off x="20102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17"/>
            <p:cNvSpPr/>
            <p:nvPr/>
          </p:nvSpPr>
          <p:spPr>
            <a:xfrm>
              <a:off x="20102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17"/>
            <p:cNvSpPr/>
            <p:nvPr/>
          </p:nvSpPr>
          <p:spPr>
            <a:xfrm>
              <a:off x="20102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17"/>
            <p:cNvSpPr/>
            <p:nvPr/>
          </p:nvSpPr>
          <p:spPr>
            <a:xfrm>
              <a:off x="20102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17"/>
            <p:cNvSpPr/>
            <p:nvPr/>
          </p:nvSpPr>
          <p:spPr>
            <a:xfrm>
              <a:off x="20102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17"/>
            <p:cNvSpPr/>
            <p:nvPr/>
          </p:nvSpPr>
          <p:spPr>
            <a:xfrm>
              <a:off x="20102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17"/>
            <p:cNvSpPr/>
            <p:nvPr/>
          </p:nvSpPr>
          <p:spPr>
            <a:xfrm>
              <a:off x="20102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17"/>
            <p:cNvSpPr/>
            <p:nvPr/>
          </p:nvSpPr>
          <p:spPr>
            <a:xfrm>
              <a:off x="2010275" y="4665775"/>
              <a:ext cx="24175" cy="17250"/>
            </a:xfrm>
            <a:custGeom>
              <a:avLst/>
              <a:gdLst/>
              <a:ahLst/>
              <a:cxnLst/>
              <a:rect l="l" t="t" r="r" b="b"/>
              <a:pathLst>
                <a:path w="967" h="690" extrusionOk="0">
                  <a:moveTo>
                    <a:pt x="903" y="1"/>
                  </a:moveTo>
                  <a:cubicBezTo>
                    <a:pt x="604" y="64"/>
                    <a:pt x="300" y="121"/>
                    <a:pt x="1" y="242"/>
                  </a:cubicBezTo>
                  <a:cubicBezTo>
                    <a:pt x="1" y="363"/>
                    <a:pt x="59" y="483"/>
                    <a:pt x="179" y="546"/>
                  </a:cubicBezTo>
                  <a:cubicBezTo>
                    <a:pt x="225" y="635"/>
                    <a:pt x="303" y="689"/>
                    <a:pt x="388" y="689"/>
                  </a:cubicBezTo>
                  <a:cubicBezTo>
                    <a:pt x="419" y="689"/>
                    <a:pt x="451" y="682"/>
                    <a:pt x="483" y="667"/>
                  </a:cubicBezTo>
                  <a:cubicBezTo>
                    <a:pt x="725" y="667"/>
                    <a:pt x="966" y="483"/>
                    <a:pt x="966" y="184"/>
                  </a:cubicBezTo>
                  <a:cubicBezTo>
                    <a:pt x="966" y="121"/>
                    <a:pt x="903" y="64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17"/>
            <p:cNvSpPr/>
            <p:nvPr/>
          </p:nvSpPr>
          <p:spPr>
            <a:xfrm>
              <a:off x="196950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6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17"/>
            <p:cNvSpPr/>
            <p:nvPr/>
          </p:nvSpPr>
          <p:spPr>
            <a:xfrm>
              <a:off x="196950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17"/>
            <p:cNvSpPr/>
            <p:nvPr/>
          </p:nvSpPr>
          <p:spPr>
            <a:xfrm>
              <a:off x="196950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17"/>
            <p:cNvSpPr/>
            <p:nvPr/>
          </p:nvSpPr>
          <p:spPr>
            <a:xfrm>
              <a:off x="196950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4"/>
                    <a:pt x="908" y="483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17"/>
            <p:cNvSpPr/>
            <p:nvPr/>
          </p:nvSpPr>
          <p:spPr>
            <a:xfrm>
              <a:off x="196950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17"/>
            <p:cNvSpPr/>
            <p:nvPr/>
          </p:nvSpPr>
          <p:spPr>
            <a:xfrm>
              <a:off x="196950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08" y="724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17"/>
            <p:cNvSpPr/>
            <p:nvPr/>
          </p:nvSpPr>
          <p:spPr>
            <a:xfrm>
              <a:off x="196950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17"/>
            <p:cNvSpPr/>
            <p:nvPr/>
          </p:nvSpPr>
          <p:spPr>
            <a:xfrm>
              <a:off x="196950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8" y="666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17"/>
            <p:cNvSpPr/>
            <p:nvPr/>
          </p:nvSpPr>
          <p:spPr>
            <a:xfrm>
              <a:off x="196950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17"/>
            <p:cNvSpPr/>
            <p:nvPr/>
          </p:nvSpPr>
          <p:spPr>
            <a:xfrm>
              <a:off x="196950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17"/>
            <p:cNvSpPr/>
            <p:nvPr/>
          </p:nvSpPr>
          <p:spPr>
            <a:xfrm>
              <a:off x="196950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17"/>
            <p:cNvSpPr/>
            <p:nvPr/>
          </p:nvSpPr>
          <p:spPr>
            <a:xfrm>
              <a:off x="196950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17"/>
            <p:cNvSpPr/>
            <p:nvPr/>
          </p:nvSpPr>
          <p:spPr>
            <a:xfrm>
              <a:off x="1969500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4"/>
                    <a:pt x="908" y="483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17"/>
            <p:cNvSpPr/>
            <p:nvPr/>
          </p:nvSpPr>
          <p:spPr>
            <a:xfrm>
              <a:off x="1969500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17"/>
            <p:cNvSpPr/>
            <p:nvPr/>
          </p:nvSpPr>
          <p:spPr>
            <a:xfrm>
              <a:off x="1975525" y="4676400"/>
              <a:ext cx="15125" cy="6700"/>
            </a:xfrm>
            <a:custGeom>
              <a:avLst/>
              <a:gdLst/>
              <a:ahLst/>
              <a:cxnLst/>
              <a:rect l="l" t="t" r="r" b="b"/>
              <a:pathLst>
                <a:path w="605" h="268" extrusionOk="0">
                  <a:moveTo>
                    <a:pt x="604" y="1"/>
                  </a:moveTo>
                  <a:lnTo>
                    <a:pt x="604" y="1"/>
                  </a:lnTo>
                  <a:cubicBezTo>
                    <a:pt x="425" y="121"/>
                    <a:pt x="242" y="179"/>
                    <a:pt x="1" y="242"/>
                  </a:cubicBezTo>
                  <a:cubicBezTo>
                    <a:pt x="81" y="242"/>
                    <a:pt x="136" y="268"/>
                    <a:pt x="181" y="268"/>
                  </a:cubicBezTo>
                  <a:cubicBezTo>
                    <a:pt x="203" y="268"/>
                    <a:pt x="223" y="261"/>
                    <a:pt x="242" y="242"/>
                  </a:cubicBezTo>
                  <a:cubicBezTo>
                    <a:pt x="363" y="242"/>
                    <a:pt x="546" y="179"/>
                    <a:pt x="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17"/>
            <p:cNvSpPr/>
            <p:nvPr/>
          </p:nvSpPr>
          <p:spPr>
            <a:xfrm>
              <a:off x="1933300" y="5260050"/>
              <a:ext cx="9075" cy="1600"/>
            </a:xfrm>
            <a:custGeom>
              <a:avLst/>
              <a:gdLst/>
              <a:ahLst/>
              <a:cxnLst/>
              <a:rect l="l" t="t" r="r" b="b"/>
              <a:pathLst>
                <a:path w="363" h="64" extrusionOk="0">
                  <a:moveTo>
                    <a:pt x="242" y="1"/>
                  </a:moveTo>
                  <a:cubicBezTo>
                    <a:pt x="184" y="1"/>
                    <a:pt x="63" y="1"/>
                    <a:pt x="0" y="63"/>
                  </a:cubicBezTo>
                  <a:lnTo>
                    <a:pt x="362" y="63"/>
                  </a:lnTo>
                  <a:cubicBezTo>
                    <a:pt x="362" y="1"/>
                    <a:pt x="305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17"/>
            <p:cNvSpPr/>
            <p:nvPr/>
          </p:nvSpPr>
          <p:spPr>
            <a:xfrm>
              <a:off x="19272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17"/>
            <p:cNvSpPr/>
            <p:nvPr/>
          </p:nvSpPr>
          <p:spPr>
            <a:xfrm>
              <a:off x="19272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17"/>
            <p:cNvSpPr/>
            <p:nvPr/>
          </p:nvSpPr>
          <p:spPr>
            <a:xfrm>
              <a:off x="19272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17"/>
            <p:cNvSpPr/>
            <p:nvPr/>
          </p:nvSpPr>
          <p:spPr>
            <a:xfrm>
              <a:off x="19272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17"/>
            <p:cNvSpPr/>
            <p:nvPr/>
          </p:nvSpPr>
          <p:spPr>
            <a:xfrm>
              <a:off x="19272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17"/>
            <p:cNvSpPr/>
            <p:nvPr/>
          </p:nvSpPr>
          <p:spPr>
            <a:xfrm>
              <a:off x="19272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17"/>
            <p:cNvSpPr/>
            <p:nvPr/>
          </p:nvSpPr>
          <p:spPr>
            <a:xfrm>
              <a:off x="19272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17"/>
            <p:cNvSpPr/>
            <p:nvPr/>
          </p:nvSpPr>
          <p:spPr>
            <a:xfrm>
              <a:off x="19272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17"/>
            <p:cNvSpPr/>
            <p:nvPr/>
          </p:nvSpPr>
          <p:spPr>
            <a:xfrm>
              <a:off x="19272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17"/>
            <p:cNvSpPr/>
            <p:nvPr/>
          </p:nvSpPr>
          <p:spPr>
            <a:xfrm>
              <a:off x="19272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17"/>
            <p:cNvSpPr/>
            <p:nvPr/>
          </p:nvSpPr>
          <p:spPr>
            <a:xfrm>
              <a:off x="19272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17"/>
            <p:cNvSpPr/>
            <p:nvPr/>
          </p:nvSpPr>
          <p:spPr>
            <a:xfrm>
              <a:off x="19272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17"/>
            <p:cNvSpPr/>
            <p:nvPr/>
          </p:nvSpPr>
          <p:spPr>
            <a:xfrm>
              <a:off x="19272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17"/>
            <p:cNvSpPr/>
            <p:nvPr/>
          </p:nvSpPr>
          <p:spPr>
            <a:xfrm>
              <a:off x="19272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17"/>
            <p:cNvSpPr/>
            <p:nvPr/>
          </p:nvSpPr>
          <p:spPr>
            <a:xfrm>
              <a:off x="1888050" y="5260050"/>
              <a:ext cx="16675" cy="4625"/>
            </a:xfrm>
            <a:custGeom>
              <a:avLst/>
              <a:gdLst/>
              <a:ahLst/>
              <a:cxnLst/>
              <a:rect l="l" t="t" r="r" b="b"/>
              <a:pathLst>
                <a:path w="667" h="185" extrusionOk="0">
                  <a:moveTo>
                    <a:pt x="362" y="1"/>
                  </a:moveTo>
                  <a:cubicBezTo>
                    <a:pt x="242" y="1"/>
                    <a:pt x="121" y="63"/>
                    <a:pt x="0" y="184"/>
                  </a:cubicBezTo>
                  <a:cubicBezTo>
                    <a:pt x="242" y="184"/>
                    <a:pt x="483" y="121"/>
                    <a:pt x="667" y="121"/>
                  </a:cubicBezTo>
                  <a:cubicBezTo>
                    <a:pt x="604" y="63"/>
                    <a:pt x="48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17"/>
            <p:cNvSpPr/>
            <p:nvPr/>
          </p:nvSpPr>
          <p:spPr>
            <a:xfrm>
              <a:off x="18850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17"/>
            <p:cNvSpPr/>
            <p:nvPr/>
          </p:nvSpPr>
          <p:spPr>
            <a:xfrm>
              <a:off x="18850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17"/>
            <p:cNvSpPr/>
            <p:nvPr/>
          </p:nvSpPr>
          <p:spPr>
            <a:xfrm>
              <a:off x="18850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17"/>
            <p:cNvSpPr/>
            <p:nvPr/>
          </p:nvSpPr>
          <p:spPr>
            <a:xfrm>
              <a:off x="18850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17"/>
            <p:cNvSpPr/>
            <p:nvPr/>
          </p:nvSpPr>
          <p:spPr>
            <a:xfrm>
              <a:off x="18850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17"/>
            <p:cNvSpPr/>
            <p:nvPr/>
          </p:nvSpPr>
          <p:spPr>
            <a:xfrm>
              <a:off x="18850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8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17"/>
            <p:cNvSpPr/>
            <p:nvPr/>
          </p:nvSpPr>
          <p:spPr>
            <a:xfrm>
              <a:off x="18850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17"/>
            <p:cNvSpPr/>
            <p:nvPr/>
          </p:nvSpPr>
          <p:spPr>
            <a:xfrm>
              <a:off x="18850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8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17"/>
            <p:cNvSpPr/>
            <p:nvPr/>
          </p:nvSpPr>
          <p:spPr>
            <a:xfrm>
              <a:off x="18850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17"/>
            <p:cNvSpPr/>
            <p:nvPr/>
          </p:nvSpPr>
          <p:spPr>
            <a:xfrm>
              <a:off x="18850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8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17"/>
            <p:cNvSpPr/>
            <p:nvPr/>
          </p:nvSpPr>
          <p:spPr>
            <a:xfrm>
              <a:off x="18850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17"/>
            <p:cNvSpPr/>
            <p:nvPr/>
          </p:nvSpPr>
          <p:spPr>
            <a:xfrm>
              <a:off x="18850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17"/>
            <p:cNvSpPr/>
            <p:nvPr/>
          </p:nvSpPr>
          <p:spPr>
            <a:xfrm>
              <a:off x="18850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8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17"/>
            <p:cNvSpPr/>
            <p:nvPr/>
          </p:nvSpPr>
          <p:spPr>
            <a:xfrm>
              <a:off x="1891075" y="47110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724" y="1"/>
                  </a:moveTo>
                  <a:cubicBezTo>
                    <a:pt x="483" y="121"/>
                    <a:pt x="241" y="305"/>
                    <a:pt x="0" y="425"/>
                  </a:cubicBezTo>
                  <a:cubicBezTo>
                    <a:pt x="63" y="483"/>
                    <a:pt x="184" y="483"/>
                    <a:pt x="241" y="483"/>
                  </a:cubicBezTo>
                  <a:cubicBezTo>
                    <a:pt x="483" y="483"/>
                    <a:pt x="724" y="242"/>
                    <a:pt x="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17"/>
            <p:cNvSpPr/>
            <p:nvPr/>
          </p:nvSpPr>
          <p:spPr>
            <a:xfrm>
              <a:off x="1845825" y="5260050"/>
              <a:ext cx="19675" cy="7625"/>
            </a:xfrm>
            <a:custGeom>
              <a:avLst/>
              <a:gdLst/>
              <a:ahLst/>
              <a:cxnLst/>
              <a:rect l="l" t="t" r="r" b="b"/>
              <a:pathLst>
                <a:path w="787" h="305" extrusionOk="0">
                  <a:moveTo>
                    <a:pt x="425" y="1"/>
                  </a:moveTo>
                  <a:cubicBezTo>
                    <a:pt x="242" y="1"/>
                    <a:pt x="63" y="121"/>
                    <a:pt x="0" y="305"/>
                  </a:cubicBezTo>
                  <a:cubicBezTo>
                    <a:pt x="242" y="242"/>
                    <a:pt x="546" y="242"/>
                    <a:pt x="787" y="242"/>
                  </a:cubicBezTo>
                  <a:cubicBezTo>
                    <a:pt x="724" y="121"/>
                    <a:pt x="546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17"/>
            <p:cNvSpPr/>
            <p:nvPr/>
          </p:nvSpPr>
          <p:spPr>
            <a:xfrm>
              <a:off x="18443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17"/>
            <p:cNvSpPr/>
            <p:nvPr/>
          </p:nvSpPr>
          <p:spPr>
            <a:xfrm>
              <a:off x="18443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17"/>
            <p:cNvSpPr/>
            <p:nvPr/>
          </p:nvSpPr>
          <p:spPr>
            <a:xfrm>
              <a:off x="18443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17"/>
            <p:cNvSpPr/>
            <p:nvPr/>
          </p:nvSpPr>
          <p:spPr>
            <a:xfrm>
              <a:off x="18443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17"/>
            <p:cNvSpPr/>
            <p:nvPr/>
          </p:nvSpPr>
          <p:spPr>
            <a:xfrm>
              <a:off x="18443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17"/>
            <p:cNvSpPr/>
            <p:nvPr/>
          </p:nvSpPr>
          <p:spPr>
            <a:xfrm>
              <a:off x="18443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17"/>
            <p:cNvSpPr/>
            <p:nvPr/>
          </p:nvSpPr>
          <p:spPr>
            <a:xfrm>
              <a:off x="18443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17"/>
            <p:cNvSpPr/>
            <p:nvPr/>
          </p:nvSpPr>
          <p:spPr>
            <a:xfrm>
              <a:off x="18443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17"/>
            <p:cNvSpPr/>
            <p:nvPr/>
          </p:nvSpPr>
          <p:spPr>
            <a:xfrm>
              <a:off x="18443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17"/>
            <p:cNvSpPr/>
            <p:nvPr/>
          </p:nvSpPr>
          <p:spPr>
            <a:xfrm>
              <a:off x="18443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17"/>
            <p:cNvSpPr/>
            <p:nvPr/>
          </p:nvSpPr>
          <p:spPr>
            <a:xfrm>
              <a:off x="18443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17"/>
            <p:cNvSpPr/>
            <p:nvPr/>
          </p:nvSpPr>
          <p:spPr>
            <a:xfrm>
              <a:off x="18443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17"/>
            <p:cNvSpPr/>
            <p:nvPr/>
          </p:nvSpPr>
          <p:spPr>
            <a:xfrm>
              <a:off x="18443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362" y="58"/>
                    <a:pt x="179" y="121"/>
                    <a:pt x="58" y="242"/>
                  </a:cubicBezTo>
                  <a:cubicBezTo>
                    <a:pt x="0" y="300"/>
                    <a:pt x="0" y="36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17"/>
            <p:cNvSpPr/>
            <p:nvPr/>
          </p:nvSpPr>
          <p:spPr>
            <a:xfrm>
              <a:off x="1802125" y="526005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484" y="1"/>
                  </a:moveTo>
                  <a:cubicBezTo>
                    <a:pt x="242" y="1"/>
                    <a:pt x="59" y="184"/>
                    <a:pt x="1" y="363"/>
                  </a:cubicBezTo>
                  <a:cubicBezTo>
                    <a:pt x="300" y="363"/>
                    <a:pt x="604" y="363"/>
                    <a:pt x="904" y="305"/>
                  </a:cubicBezTo>
                  <a:cubicBezTo>
                    <a:pt x="846" y="121"/>
                    <a:pt x="662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17"/>
            <p:cNvSpPr/>
            <p:nvPr/>
          </p:nvSpPr>
          <p:spPr>
            <a:xfrm>
              <a:off x="18021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80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17"/>
            <p:cNvSpPr/>
            <p:nvPr/>
          </p:nvSpPr>
          <p:spPr>
            <a:xfrm>
              <a:off x="18021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17"/>
            <p:cNvSpPr/>
            <p:nvPr/>
          </p:nvSpPr>
          <p:spPr>
            <a:xfrm>
              <a:off x="18021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17"/>
            <p:cNvSpPr/>
            <p:nvPr/>
          </p:nvSpPr>
          <p:spPr>
            <a:xfrm>
              <a:off x="18021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17"/>
            <p:cNvSpPr/>
            <p:nvPr/>
          </p:nvSpPr>
          <p:spPr>
            <a:xfrm>
              <a:off x="18021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17"/>
            <p:cNvSpPr/>
            <p:nvPr/>
          </p:nvSpPr>
          <p:spPr>
            <a:xfrm>
              <a:off x="18021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17"/>
            <p:cNvSpPr/>
            <p:nvPr/>
          </p:nvSpPr>
          <p:spPr>
            <a:xfrm>
              <a:off x="18021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17"/>
            <p:cNvSpPr/>
            <p:nvPr/>
          </p:nvSpPr>
          <p:spPr>
            <a:xfrm>
              <a:off x="18021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17"/>
            <p:cNvSpPr/>
            <p:nvPr/>
          </p:nvSpPr>
          <p:spPr>
            <a:xfrm>
              <a:off x="18021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17"/>
            <p:cNvSpPr/>
            <p:nvPr/>
          </p:nvSpPr>
          <p:spPr>
            <a:xfrm>
              <a:off x="18021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17"/>
            <p:cNvSpPr/>
            <p:nvPr/>
          </p:nvSpPr>
          <p:spPr>
            <a:xfrm>
              <a:off x="18021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17"/>
            <p:cNvSpPr/>
            <p:nvPr/>
          </p:nvSpPr>
          <p:spPr>
            <a:xfrm>
              <a:off x="18021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17"/>
            <p:cNvSpPr/>
            <p:nvPr/>
          </p:nvSpPr>
          <p:spPr>
            <a:xfrm>
              <a:off x="1812625" y="4756275"/>
              <a:ext cx="12100" cy="7625"/>
            </a:xfrm>
            <a:custGeom>
              <a:avLst/>
              <a:gdLst/>
              <a:ahLst/>
              <a:cxnLst/>
              <a:rect l="l" t="t" r="r" b="b"/>
              <a:pathLst>
                <a:path w="484" h="305" extrusionOk="0">
                  <a:moveTo>
                    <a:pt x="484" y="1"/>
                  </a:moveTo>
                  <a:cubicBezTo>
                    <a:pt x="363" y="63"/>
                    <a:pt x="305" y="121"/>
                    <a:pt x="184" y="184"/>
                  </a:cubicBezTo>
                  <a:cubicBezTo>
                    <a:pt x="122" y="184"/>
                    <a:pt x="64" y="242"/>
                    <a:pt x="1" y="242"/>
                  </a:cubicBezTo>
                  <a:cubicBezTo>
                    <a:pt x="1" y="305"/>
                    <a:pt x="64" y="305"/>
                    <a:pt x="64" y="305"/>
                  </a:cubicBezTo>
                  <a:cubicBezTo>
                    <a:pt x="242" y="242"/>
                    <a:pt x="426" y="184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17"/>
            <p:cNvSpPr/>
            <p:nvPr/>
          </p:nvSpPr>
          <p:spPr>
            <a:xfrm>
              <a:off x="1761350" y="5260050"/>
              <a:ext cx="22700" cy="12100"/>
            </a:xfrm>
            <a:custGeom>
              <a:avLst/>
              <a:gdLst/>
              <a:ahLst/>
              <a:cxnLst/>
              <a:rect l="l" t="t" r="r" b="b"/>
              <a:pathLst>
                <a:path w="908" h="484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305" y="425"/>
                    <a:pt x="604" y="4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17"/>
            <p:cNvSpPr/>
            <p:nvPr/>
          </p:nvSpPr>
          <p:spPr>
            <a:xfrm>
              <a:off x="1761350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1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6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17"/>
            <p:cNvSpPr/>
            <p:nvPr/>
          </p:nvSpPr>
          <p:spPr>
            <a:xfrm>
              <a:off x="1761350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17"/>
            <p:cNvSpPr/>
            <p:nvPr/>
          </p:nvSpPr>
          <p:spPr>
            <a:xfrm>
              <a:off x="1761350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17"/>
            <p:cNvSpPr/>
            <p:nvPr/>
          </p:nvSpPr>
          <p:spPr>
            <a:xfrm>
              <a:off x="1761350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4"/>
                    <a:pt x="908" y="483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17"/>
            <p:cNvSpPr/>
            <p:nvPr/>
          </p:nvSpPr>
          <p:spPr>
            <a:xfrm>
              <a:off x="1761350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17"/>
            <p:cNvSpPr/>
            <p:nvPr/>
          </p:nvSpPr>
          <p:spPr>
            <a:xfrm>
              <a:off x="1761350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17"/>
            <p:cNvSpPr/>
            <p:nvPr/>
          </p:nvSpPr>
          <p:spPr>
            <a:xfrm>
              <a:off x="1761350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17"/>
            <p:cNvSpPr/>
            <p:nvPr/>
          </p:nvSpPr>
          <p:spPr>
            <a:xfrm>
              <a:off x="1761350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17"/>
            <p:cNvSpPr/>
            <p:nvPr/>
          </p:nvSpPr>
          <p:spPr>
            <a:xfrm>
              <a:off x="1761350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17"/>
            <p:cNvSpPr/>
            <p:nvPr/>
          </p:nvSpPr>
          <p:spPr>
            <a:xfrm>
              <a:off x="1761350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17"/>
            <p:cNvSpPr/>
            <p:nvPr/>
          </p:nvSpPr>
          <p:spPr>
            <a:xfrm>
              <a:off x="1761350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17"/>
            <p:cNvSpPr/>
            <p:nvPr/>
          </p:nvSpPr>
          <p:spPr>
            <a:xfrm>
              <a:off x="1761350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83" y="0"/>
                  </a:moveTo>
                  <a:cubicBezTo>
                    <a:pt x="363" y="58"/>
                    <a:pt x="305" y="58"/>
                    <a:pt x="184" y="121"/>
                  </a:cubicBezTo>
                  <a:cubicBezTo>
                    <a:pt x="63" y="179"/>
                    <a:pt x="1" y="362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17"/>
            <p:cNvSpPr/>
            <p:nvPr/>
          </p:nvSpPr>
          <p:spPr>
            <a:xfrm>
              <a:off x="1719125" y="5260050"/>
              <a:ext cx="24150" cy="13675"/>
            </a:xfrm>
            <a:custGeom>
              <a:avLst/>
              <a:gdLst/>
              <a:ahLst/>
              <a:cxnLst/>
              <a:rect l="l" t="t" r="r" b="b"/>
              <a:pathLst>
                <a:path w="966" h="54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lnTo>
                    <a:pt x="0" y="546"/>
                  </a:lnTo>
                  <a:cubicBezTo>
                    <a:pt x="304" y="546"/>
                    <a:pt x="666" y="483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17"/>
            <p:cNvSpPr/>
            <p:nvPr/>
          </p:nvSpPr>
          <p:spPr>
            <a:xfrm>
              <a:off x="17191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17"/>
            <p:cNvSpPr/>
            <p:nvPr/>
          </p:nvSpPr>
          <p:spPr>
            <a:xfrm>
              <a:off x="17191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17"/>
            <p:cNvSpPr/>
            <p:nvPr/>
          </p:nvSpPr>
          <p:spPr>
            <a:xfrm>
              <a:off x="17191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17"/>
            <p:cNvSpPr/>
            <p:nvPr/>
          </p:nvSpPr>
          <p:spPr>
            <a:xfrm>
              <a:off x="17191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17"/>
            <p:cNvSpPr/>
            <p:nvPr/>
          </p:nvSpPr>
          <p:spPr>
            <a:xfrm>
              <a:off x="17191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17"/>
            <p:cNvSpPr/>
            <p:nvPr/>
          </p:nvSpPr>
          <p:spPr>
            <a:xfrm>
              <a:off x="17191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17"/>
            <p:cNvSpPr/>
            <p:nvPr/>
          </p:nvSpPr>
          <p:spPr>
            <a:xfrm>
              <a:off x="17191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17"/>
            <p:cNvSpPr/>
            <p:nvPr/>
          </p:nvSpPr>
          <p:spPr>
            <a:xfrm>
              <a:off x="17191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17"/>
            <p:cNvSpPr/>
            <p:nvPr/>
          </p:nvSpPr>
          <p:spPr>
            <a:xfrm>
              <a:off x="17191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17"/>
            <p:cNvSpPr/>
            <p:nvPr/>
          </p:nvSpPr>
          <p:spPr>
            <a:xfrm>
              <a:off x="17191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17"/>
            <p:cNvSpPr/>
            <p:nvPr/>
          </p:nvSpPr>
          <p:spPr>
            <a:xfrm>
              <a:off x="17191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17"/>
            <p:cNvSpPr/>
            <p:nvPr/>
          </p:nvSpPr>
          <p:spPr>
            <a:xfrm>
              <a:off x="1719125" y="4788025"/>
              <a:ext cx="24150" cy="15100"/>
            </a:xfrm>
            <a:custGeom>
              <a:avLst/>
              <a:gdLst/>
              <a:ahLst/>
              <a:cxnLst/>
              <a:rect l="l" t="t" r="r" b="b"/>
              <a:pathLst>
                <a:path w="966" h="604" extrusionOk="0">
                  <a:moveTo>
                    <a:pt x="908" y="0"/>
                  </a:moveTo>
                  <a:cubicBezTo>
                    <a:pt x="604" y="58"/>
                    <a:pt x="304" y="121"/>
                    <a:pt x="0" y="121"/>
                  </a:cubicBezTo>
                  <a:cubicBezTo>
                    <a:pt x="0" y="241"/>
                    <a:pt x="63" y="362"/>
                    <a:pt x="121" y="483"/>
                  </a:cubicBezTo>
                  <a:cubicBezTo>
                    <a:pt x="242" y="541"/>
                    <a:pt x="362" y="603"/>
                    <a:pt x="483" y="603"/>
                  </a:cubicBezTo>
                  <a:cubicBezTo>
                    <a:pt x="724" y="603"/>
                    <a:pt x="966" y="362"/>
                    <a:pt x="966" y="121"/>
                  </a:cubicBezTo>
                  <a:cubicBezTo>
                    <a:pt x="966" y="58"/>
                    <a:pt x="966" y="58"/>
                    <a:pt x="9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17"/>
            <p:cNvSpPr/>
            <p:nvPr/>
          </p:nvSpPr>
          <p:spPr>
            <a:xfrm>
              <a:off x="1676900" y="5260050"/>
              <a:ext cx="24150" cy="15100"/>
            </a:xfrm>
            <a:custGeom>
              <a:avLst/>
              <a:gdLst/>
              <a:ahLst/>
              <a:cxnLst/>
              <a:rect l="l" t="t" r="r" b="b"/>
              <a:pathLst>
                <a:path w="966" h="604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546"/>
                    <a:pt x="63" y="546"/>
                    <a:pt x="63" y="604"/>
                  </a:cubicBezTo>
                  <a:lnTo>
                    <a:pt x="965" y="604"/>
                  </a:lnTo>
                  <a:lnTo>
                    <a:pt x="965" y="483"/>
                  </a:ln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17"/>
            <p:cNvSpPr/>
            <p:nvPr/>
          </p:nvSpPr>
          <p:spPr>
            <a:xfrm>
              <a:off x="16769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83" y="788"/>
                  </a:cubicBezTo>
                  <a:cubicBezTo>
                    <a:pt x="241" y="908"/>
                    <a:pt x="362" y="908"/>
                    <a:pt x="545" y="908"/>
                  </a:cubicBezTo>
                  <a:cubicBezTo>
                    <a:pt x="787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17"/>
            <p:cNvSpPr/>
            <p:nvPr/>
          </p:nvSpPr>
          <p:spPr>
            <a:xfrm>
              <a:off x="16769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17"/>
            <p:cNvSpPr/>
            <p:nvPr/>
          </p:nvSpPr>
          <p:spPr>
            <a:xfrm>
              <a:off x="16769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545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17"/>
            <p:cNvSpPr/>
            <p:nvPr/>
          </p:nvSpPr>
          <p:spPr>
            <a:xfrm>
              <a:off x="16769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17"/>
            <p:cNvSpPr/>
            <p:nvPr/>
          </p:nvSpPr>
          <p:spPr>
            <a:xfrm>
              <a:off x="16769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17"/>
            <p:cNvSpPr/>
            <p:nvPr/>
          </p:nvSpPr>
          <p:spPr>
            <a:xfrm>
              <a:off x="16769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26" y="870"/>
                    <a:pt x="302" y="928"/>
                    <a:pt x="411" y="928"/>
                  </a:cubicBezTo>
                  <a:cubicBezTo>
                    <a:pt x="451" y="928"/>
                    <a:pt x="496" y="920"/>
                    <a:pt x="545" y="903"/>
                  </a:cubicBezTo>
                  <a:cubicBezTo>
                    <a:pt x="787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17"/>
            <p:cNvSpPr/>
            <p:nvPr/>
          </p:nvSpPr>
          <p:spPr>
            <a:xfrm>
              <a:off x="16769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17"/>
            <p:cNvSpPr/>
            <p:nvPr/>
          </p:nvSpPr>
          <p:spPr>
            <a:xfrm>
              <a:off x="16769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41" y="908"/>
                    <a:pt x="362" y="908"/>
                    <a:pt x="545" y="908"/>
                  </a:cubicBezTo>
                  <a:cubicBezTo>
                    <a:pt x="787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17"/>
            <p:cNvSpPr/>
            <p:nvPr/>
          </p:nvSpPr>
          <p:spPr>
            <a:xfrm>
              <a:off x="16769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3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17"/>
            <p:cNvSpPr/>
            <p:nvPr/>
          </p:nvSpPr>
          <p:spPr>
            <a:xfrm>
              <a:off x="16769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845"/>
                    <a:pt x="362" y="903"/>
                    <a:pt x="545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17"/>
            <p:cNvSpPr/>
            <p:nvPr/>
          </p:nvSpPr>
          <p:spPr>
            <a:xfrm>
              <a:off x="16769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41" y="908"/>
                    <a:pt x="362" y="966"/>
                    <a:pt x="545" y="966"/>
                  </a:cubicBezTo>
                  <a:cubicBezTo>
                    <a:pt x="787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17"/>
            <p:cNvSpPr/>
            <p:nvPr/>
          </p:nvSpPr>
          <p:spPr>
            <a:xfrm>
              <a:off x="1676900" y="478645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63" y="0"/>
                  </a:moveTo>
                  <a:cubicBezTo>
                    <a:pt x="63" y="63"/>
                    <a:pt x="0" y="121"/>
                    <a:pt x="0" y="184"/>
                  </a:cubicBezTo>
                  <a:cubicBezTo>
                    <a:pt x="0" y="304"/>
                    <a:pt x="63" y="425"/>
                    <a:pt x="183" y="546"/>
                  </a:cubicBezTo>
                  <a:cubicBezTo>
                    <a:pt x="241" y="604"/>
                    <a:pt x="362" y="666"/>
                    <a:pt x="545" y="666"/>
                  </a:cubicBezTo>
                  <a:cubicBezTo>
                    <a:pt x="787" y="666"/>
                    <a:pt x="965" y="425"/>
                    <a:pt x="965" y="184"/>
                  </a:cubicBezTo>
                  <a:cubicBezTo>
                    <a:pt x="666" y="184"/>
                    <a:pt x="362" y="121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17"/>
            <p:cNvSpPr/>
            <p:nvPr/>
          </p:nvSpPr>
          <p:spPr>
            <a:xfrm>
              <a:off x="1636225" y="526005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546"/>
                    <a:pt x="0" y="604"/>
                    <a:pt x="58" y="667"/>
                  </a:cubicBezTo>
                  <a:lnTo>
                    <a:pt x="903" y="667"/>
                  </a:lnTo>
                  <a:cubicBezTo>
                    <a:pt x="903" y="604"/>
                    <a:pt x="966" y="546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17"/>
            <p:cNvSpPr/>
            <p:nvPr/>
          </p:nvSpPr>
          <p:spPr>
            <a:xfrm>
              <a:off x="16362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17"/>
            <p:cNvSpPr/>
            <p:nvPr/>
          </p:nvSpPr>
          <p:spPr>
            <a:xfrm>
              <a:off x="16362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17"/>
            <p:cNvSpPr/>
            <p:nvPr/>
          </p:nvSpPr>
          <p:spPr>
            <a:xfrm>
              <a:off x="16362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17"/>
            <p:cNvSpPr/>
            <p:nvPr/>
          </p:nvSpPr>
          <p:spPr>
            <a:xfrm>
              <a:off x="16362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17"/>
            <p:cNvSpPr/>
            <p:nvPr/>
          </p:nvSpPr>
          <p:spPr>
            <a:xfrm>
              <a:off x="16362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17"/>
            <p:cNvSpPr/>
            <p:nvPr/>
          </p:nvSpPr>
          <p:spPr>
            <a:xfrm>
              <a:off x="16362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17"/>
            <p:cNvSpPr/>
            <p:nvPr/>
          </p:nvSpPr>
          <p:spPr>
            <a:xfrm>
              <a:off x="16362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17"/>
            <p:cNvSpPr/>
            <p:nvPr/>
          </p:nvSpPr>
          <p:spPr>
            <a:xfrm>
              <a:off x="16362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17"/>
            <p:cNvSpPr/>
            <p:nvPr/>
          </p:nvSpPr>
          <p:spPr>
            <a:xfrm>
              <a:off x="16362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17"/>
            <p:cNvSpPr/>
            <p:nvPr/>
          </p:nvSpPr>
          <p:spPr>
            <a:xfrm>
              <a:off x="16362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17"/>
            <p:cNvSpPr/>
            <p:nvPr/>
          </p:nvSpPr>
          <p:spPr>
            <a:xfrm>
              <a:off x="16362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17"/>
            <p:cNvSpPr/>
            <p:nvPr/>
          </p:nvSpPr>
          <p:spPr>
            <a:xfrm>
              <a:off x="16362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17"/>
            <p:cNvSpPr/>
            <p:nvPr/>
          </p:nvSpPr>
          <p:spPr>
            <a:xfrm>
              <a:off x="1636225" y="4750250"/>
              <a:ext cx="7500" cy="12100"/>
            </a:xfrm>
            <a:custGeom>
              <a:avLst/>
              <a:gdLst/>
              <a:ahLst/>
              <a:cxnLst/>
              <a:rect l="l" t="t" r="r" b="b"/>
              <a:pathLst>
                <a:path w="300" h="484" extrusionOk="0">
                  <a:moveTo>
                    <a:pt x="0" y="0"/>
                  </a:moveTo>
                  <a:lnTo>
                    <a:pt x="0" y="63"/>
                  </a:lnTo>
                  <a:cubicBezTo>
                    <a:pt x="0" y="184"/>
                    <a:pt x="58" y="304"/>
                    <a:pt x="121" y="362"/>
                  </a:cubicBezTo>
                  <a:cubicBezTo>
                    <a:pt x="179" y="425"/>
                    <a:pt x="242" y="483"/>
                    <a:pt x="300" y="483"/>
                  </a:cubicBezTo>
                  <a:cubicBezTo>
                    <a:pt x="179" y="304"/>
                    <a:pt x="58" y="1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17"/>
            <p:cNvSpPr/>
            <p:nvPr/>
          </p:nvSpPr>
          <p:spPr>
            <a:xfrm>
              <a:off x="1594000" y="526005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667"/>
                    <a:pt x="121" y="787"/>
                  </a:cubicBezTo>
                  <a:cubicBezTo>
                    <a:pt x="362" y="725"/>
                    <a:pt x="604" y="725"/>
                    <a:pt x="903" y="725"/>
                  </a:cubicBezTo>
                  <a:cubicBezTo>
                    <a:pt x="966" y="667"/>
                    <a:pt x="966" y="546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17"/>
            <p:cNvSpPr/>
            <p:nvPr/>
          </p:nvSpPr>
          <p:spPr>
            <a:xfrm>
              <a:off x="15940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17"/>
            <p:cNvSpPr/>
            <p:nvPr/>
          </p:nvSpPr>
          <p:spPr>
            <a:xfrm>
              <a:off x="15940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17"/>
            <p:cNvSpPr/>
            <p:nvPr/>
          </p:nvSpPr>
          <p:spPr>
            <a:xfrm>
              <a:off x="15940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17"/>
            <p:cNvSpPr/>
            <p:nvPr/>
          </p:nvSpPr>
          <p:spPr>
            <a:xfrm>
              <a:off x="15940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17"/>
            <p:cNvSpPr/>
            <p:nvPr/>
          </p:nvSpPr>
          <p:spPr>
            <a:xfrm>
              <a:off x="15940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17"/>
            <p:cNvSpPr/>
            <p:nvPr/>
          </p:nvSpPr>
          <p:spPr>
            <a:xfrm>
              <a:off x="15940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17"/>
            <p:cNvSpPr/>
            <p:nvPr/>
          </p:nvSpPr>
          <p:spPr>
            <a:xfrm>
              <a:off x="15940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17"/>
            <p:cNvSpPr/>
            <p:nvPr/>
          </p:nvSpPr>
          <p:spPr>
            <a:xfrm>
              <a:off x="15940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17"/>
            <p:cNvSpPr/>
            <p:nvPr/>
          </p:nvSpPr>
          <p:spPr>
            <a:xfrm>
              <a:off x="15940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17"/>
            <p:cNvSpPr/>
            <p:nvPr/>
          </p:nvSpPr>
          <p:spPr>
            <a:xfrm>
              <a:off x="15940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17"/>
            <p:cNvSpPr/>
            <p:nvPr/>
          </p:nvSpPr>
          <p:spPr>
            <a:xfrm>
              <a:off x="15940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17"/>
            <p:cNvSpPr/>
            <p:nvPr/>
          </p:nvSpPr>
          <p:spPr>
            <a:xfrm>
              <a:off x="15940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17"/>
            <p:cNvSpPr/>
            <p:nvPr/>
          </p:nvSpPr>
          <p:spPr>
            <a:xfrm>
              <a:off x="15940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17"/>
            <p:cNvSpPr/>
            <p:nvPr/>
          </p:nvSpPr>
          <p:spPr>
            <a:xfrm>
              <a:off x="15940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17"/>
            <p:cNvSpPr/>
            <p:nvPr/>
          </p:nvSpPr>
          <p:spPr>
            <a:xfrm>
              <a:off x="15940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17"/>
            <p:cNvSpPr/>
            <p:nvPr/>
          </p:nvSpPr>
          <p:spPr>
            <a:xfrm>
              <a:off x="15940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17"/>
            <p:cNvSpPr/>
            <p:nvPr/>
          </p:nvSpPr>
          <p:spPr>
            <a:xfrm>
              <a:off x="1594000" y="45798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661" y="903"/>
                    <a:pt x="845" y="782"/>
                    <a:pt x="903" y="662"/>
                  </a:cubicBezTo>
                  <a:cubicBezTo>
                    <a:pt x="845" y="420"/>
                    <a:pt x="782" y="242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17"/>
            <p:cNvSpPr/>
            <p:nvPr/>
          </p:nvSpPr>
          <p:spPr>
            <a:xfrm>
              <a:off x="1594000" y="4548125"/>
              <a:ext cx="7500" cy="13675"/>
            </a:xfrm>
            <a:custGeom>
              <a:avLst/>
              <a:gdLst/>
              <a:ahLst/>
              <a:cxnLst/>
              <a:rect l="l" t="t" r="r" b="b"/>
              <a:pathLst>
                <a:path w="300" h="547" extrusionOk="0">
                  <a:moveTo>
                    <a:pt x="0" y="1"/>
                  </a:moveTo>
                  <a:lnTo>
                    <a:pt x="0" y="122"/>
                  </a:lnTo>
                  <a:cubicBezTo>
                    <a:pt x="0" y="242"/>
                    <a:pt x="58" y="363"/>
                    <a:pt x="179" y="426"/>
                  </a:cubicBezTo>
                  <a:cubicBezTo>
                    <a:pt x="179" y="484"/>
                    <a:pt x="242" y="546"/>
                    <a:pt x="299" y="546"/>
                  </a:cubicBezTo>
                  <a:cubicBezTo>
                    <a:pt x="242" y="363"/>
                    <a:pt x="121" y="1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17"/>
            <p:cNvSpPr/>
            <p:nvPr/>
          </p:nvSpPr>
          <p:spPr>
            <a:xfrm>
              <a:off x="1553200" y="5260050"/>
              <a:ext cx="22725" cy="21150"/>
            </a:xfrm>
            <a:custGeom>
              <a:avLst/>
              <a:gdLst/>
              <a:ahLst/>
              <a:cxnLst/>
              <a:rect l="l" t="t" r="r" b="b"/>
              <a:pathLst>
                <a:path w="909" h="84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363" y="787"/>
                    <a:pt x="604" y="787"/>
                    <a:pt x="788" y="787"/>
                  </a:cubicBezTo>
                  <a:cubicBezTo>
                    <a:pt x="908" y="725"/>
                    <a:pt x="908" y="604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17"/>
            <p:cNvSpPr/>
            <p:nvPr/>
          </p:nvSpPr>
          <p:spPr>
            <a:xfrm>
              <a:off x="1553200" y="5220825"/>
              <a:ext cx="22725" cy="22725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26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64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6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17"/>
            <p:cNvSpPr/>
            <p:nvPr/>
          </p:nvSpPr>
          <p:spPr>
            <a:xfrm>
              <a:off x="1553200" y="5180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17"/>
            <p:cNvSpPr/>
            <p:nvPr/>
          </p:nvSpPr>
          <p:spPr>
            <a:xfrm>
              <a:off x="1553200" y="513940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17"/>
            <p:cNvSpPr/>
            <p:nvPr/>
          </p:nvSpPr>
          <p:spPr>
            <a:xfrm>
              <a:off x="1553200" y="51001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8" y="724"/>
                    <a:pt x="908" y="483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17"/>
            <p:cNvSpPr/>
            <p:nvPr/>
          </p:nvSpPr>
          <p:spPr>
            <a:xfrm>
              <a:off x="1553200" y="5059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17"/>
            <p:cNvSpPr/>
            <p:nvPr/>
          </p:nvSpPr>
          <p:spPr>
            <a:xfrm>
              <a:off x="1553200" y="50203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8" y="724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17"/>
            <p:cNvSpPr/>
            <p:nvPr/>
          </p:nvSpPr>
          <p:spPr>
            <a:xfrm>
              <a:off x="1553200" y="4979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17"/>
            <p:cNvSpPr/>
            <p:nvPr/>
          </p:nvSpPr>
          <p:spPr>
            <a:xfrm>
              <a:off x="1553200" y="494030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8" y="666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17"/>
            <p:cNvSpPr/>
            <p:nvPr/>
          </p:nvSpPr>
          <p:spPr>
            <a:xfrm>
              <a:off x="1553200" y="4899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17"/>
            <p:cNvSpPr/>
            <p:nvPr/>
          </p:nvSpPr>
          <p:spPr>
            <a:xfrm>
              <a:off x="1553200" y="4860425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17"/>
            <p:cNvSpPr/>
            <p:nvPr/>
          </p:nvSpPr>
          <p:spPr>
            <a:xfrm>
              <a:off x="1553200" y="4819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3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17"/>
            <p:cNvSpPr/>
            <p:nvPr/>
          </p:nvSpPr>
          <p:spPr>
            <a:xfrm>
              <a:off x="1553200" y="4778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17"/>
            <p:cNvSpPr/>
            <p:nvPr/>
          </p:nvSpPr>
          <p:spPr>
            <a:xfrm>
              <a:off x="1553200" y="47397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4"/>
                    <a:pt x="908" y="483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17"/>
            <p:cNvSpPr/>
            <p:nvPr/>
          </p:nvSpPr>
          <p:spPr>
            <a:xfrm>
              <a:off x="1553200" y="4698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17"/>
            <p:cNvSpPr/>
            <p:nvPr/>
          </p:nvSpPr>
          <p:spPr>
            <a:xfrm>
              <a:off x="1553200" y="4659750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17"/>
            <p:cNvSpPr/>
            <p:nvPr/>
          </p:nvSpPr>
          <p:spPr>
            <a:xfrm>
              <a:off x="1553200" y="4619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17"/>
            <p:cNvSpPr/>
            <p:nvPr/>
          </p:nvSpPr>
          <p:spPr>
            <a:xfrm>
              <a:off x="1553200" y="4579875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17"/>
            <p:cNvSpPr/>
            <p:nvPr/>
          </p:nvSpPr>
          <p:spPr>
            <a:xfrm>
              <a:off x="1553200" y="4539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17"/>
            <p:cNvSpPr/>
            <p:nvPr/>
          </p:nvSpPr>
          <p:spPr>
            <a:xfrm>
              <a:off x="1553200" y="4501450"/>
              <a:ext cx="19700" cy="21125"/>
            </a:xfrm>
            <a:custGeom>
              <a:avLst/>
              <a:gdLst/>
              <a:ahLst/>
              <a:cxnLst/>
              <a:rect l="l" t="t" r="r" b="b"/>
              <a:pathLst>
                <a:path w="788" h="845" extrusionOk="0">
                  <a:moveTo>
                    <a:pt x="184" y="0"/>
                  </a:moveTo>
                  <a:cubicBezTo>
                    <a:pt x="64" y="58"/>
                    <a:pt x="1" y="241"/>
                    <a:pt x="1" y="362"/>
                  </a:cubicBezTo>
                  <a:cubicBezTo>
                    <a:pt x="1" y="483"/>
                    <a:pt x="64" y="603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604" y="845"/>
                    <a:pt x="725" y="782"/>
                    <a:pt x="788" y="661"/>
                  </a:cubicBezTo>
                  <a:cubicBezTo>
                    <a:pt x="604" y="483"/>
                    <a:pt x="426" y="241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17"/>
            <p:cNvSpPr/>
            <p:nvPr/>
          </p:nvSpPr>
          <p:spPr>
            <a:xfrm>
              <a:off x="1510975" y="526005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lnTo>
                    <a:pt x="787" y="845"/>
                  </a:lnTo>
                  <a:cubicBezTo>
                    <a:pt x="908" y="787"/>
                    <a:pt x="966" y="604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17"/>
            <p:cNvSpPr/>
            <p:nvPr/>
          </p:nvSpPr>
          <p:spPr>
            <a:xfrm>
              <a:off x="15109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17"/>
            <p:cNvSpPr/>
            <p:nvPr/>
          </p:nvSpPr>
          <p:spPr>
            <a:xfrm>
              <a:off x="15109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17"/>
            <p:cNvSpPr/>
            <p:nvPr/>
          </p:nvSpPr>
          <p:spPr>
            <a:xfrm>
              <a:off x="15109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17"/>
            <p:cNvSpPr/>
            <p:nvPr/>
          </p:nvSpPr>
          <p:spPr>
            <a:xfrm>
              <a:off x="15109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17"/>
            <p:cNvSpPr/>
            <p:nvPr/>
          </p:nvSpPr>
          <p:spPr>
            <a:xfrm>
              <a:off x="15109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17"/>
            <p:cNvSpPr/>
            <p:nvPr/>
          </p:nvSpPr>
          <p:spPr>
            <a:xfrm>
              <a:off x="15109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17"/>
            <p:cNvSpPr/>
            <p:nvPr/>
          </p:nvSpPr>
          <p:spPr>
            <a:xfrm>
              <a:off x="15109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17"/>
            <p:cNvSpPr/>
            <p:nvPr/>
          </p:nvSpPr>
          <p:spPr>
            <a:xfrm>
              <a:off x="15109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17"/>
            <p:cNvSpPr/>
            <p:nvPr/>
          </p:nvSpPr>
          <p:spPr>
            <a:xfrm>
              <a:off x="15109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17"/>
            <p:cNvSpPr/>
            <p:nvPr/>
          </p:nvSpPr>
          <p:spPr>
            <a:xfrm>
              <a:off x="15109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17"/>
            <p:cNvSpPr/>
            <p:nvPr/>
          </p:nvSpPr>
          <p:spPr>
            <a:xfrm>
              <a:off x="15109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17"/>
            <p:cNvSpPr/>
            <p:nvPr/>
          </p:nvSpPr>
          <p:spPr>
            <a:xfrm>
              <a:off x="15109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17"/>
            <p:cNvSpPr/>
            <p:nvPr/>
          </p:nvSpPr>
          <p:spPr>
            <a:xfrm>
              <a:off x="15109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17"/>
            <p:cNvSpPr/>
            <p:nvPr/>
          </p:nvSpPr>
          <p:spPr>
            <a:xfrm>
              <a:off x="15109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17"/>
            <p:cNvSpPr/>
            <p:nvPr/>
          </p:nvSpPr>
          <p:spPr>
            <a:xfrm>
              <a:off x="15109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17"/>
            <p:cNvSpPr/>
            <p:nvPr/>
          </p:nvSpPr>
          <p:spPr>
            <a:xfrm>
              <a:off x="151097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17"/>
            <p:cNvSpPr/>
            <p:nvPr/>
          </p:nvSpPr>
          <p:spPr>
            <a:xfrm>
              <a:off x="151097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17"/>
            <p:cNvSpPr/>
            <p:nvPr/>
          </p:nvSpPr>
          <p:spPr>
            <a:xfrm>
              <a:off x="151097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17"/>
            <p:cNvSpPr/>
            <p:nvPr/>
          </p:nvSpPr>
          <p:spPr>
            <a:xfrm>
              <a:off x="151097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17"/>
            <p:cNvSpPr/>
            <p:nvPr/>
          </p:nvSpPr>
          <p:spPr>
            <a:xfrm>
              <a:off x="1510975" y="4465250"/>
              <a:ext cx="21150" cy="18125"/>
            </a:xfrm>
            <a:custGeom>
              <a:avLst/>
              <a:gdLst/>
              <a:ahLst/>
              <a:cxnLst/>
              <a:rect l="l" t="t" r="r" b="b"/>
              <a:pathLst>
                <a:path w="846" h="725" extrusionOk="0">
                  <a:moveTo>
                    <a:pt x="63" y="0"/>
                  </a:moveTo>
                  <a:cubicBezTo>
                    <a:pt x="63" y="58"/>
                    <a:pt x="1" y="121"/>
                    <a:pt x="1" y="241"/>
                  </a:cubicBezTo>
                  <a:cubicBezTo>
                    <a:pt x="1" y="362"/>
                    <a:pt x="63" y="483"/>
                    <a:pt x="121" y="541"/>
                  </a:cubicBezTo>
                  <a:cubicBezTo>
                    <a:pt x="242" y="661"/>
                    <a:pt x="363" y="724"/>
                    <a:pt x="483" y="724"/>
                  </a:cubicBezTo>
                  <a:cubicBezTo>
                    <a:pt x="604" y="724"/>
                    <a:pt x="787" y="603"/>
                    <a:pt x="845" y="541"/>
                  </a:cubicBezTo>
                  <a:cubicBezTo>
                    <a:pt x="604" y="299"/>
                    <a:pt x="363" y="121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17"/>
            <p:cNvSpPr/>
            <p:nvPr/>
          </p:nvSpPr>
          <p:spPr>
            <a:xfrm>
              <a:off x="1468750" y="52600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845"/>
                    <a:pt x="304" y="908"/>
                    <a:pt x="362" y="908"/>
                  </a:cubicBezTo>
                  <a:lnTo>
                    <a:pt x="724" y="908"/>
                  </a:lnTo>
                  <a:cubicBezTo>
                    <a:pt x="845" y="845"/>
                    <a:pt x="966" y="667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17"/>
            <p:cNvSpPr/>
            <p:nvPr/>
          </p:nvSpPr>
          <p:spPr>
            <a:xfrm>
              <a:off x="14687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17"/>
            <p:cNvSpPr/>
            <p:nvPr/>
          </p:nvSpPr>
          <p:spPr>
            <a:xfrm>
              <a:off x="14687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17"/>
            <p:cNvSpPr/>
            <p:nvPr/>
          </p:nvSpPr>
          <p:spPr>
            <a:xfrm>
              <a:off x="14687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17"/>
            <p:cNvSpPr/>
            <p:nvPr/>
          </p:nvSpPr>
          <p:spPr>
            <a:xfrm>
              <a:off x="14687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17"/>
            <p:cNvSpPr/>
            <p:nvPr/>
          </p:nvSpPr>
          <p:spPr>
            <a:xfrm>
              <a:off x="14687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17"/>
            <p:cNvSpPr/>
            <p:nvPr/>
          </p:nvSpPr>
          <p:spPr>
            <a:xfrm>
              <a:off x="14687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17"/>
            <p:cNvSpPr/>
            <p:nvPr/>
          </p:nvSpPr>
          <p:spPr>
            <a:xfrm>
              <a:off x="14687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17"/>
            <p:cNvSpPr/>
            <p:nvPr/>
          </p:nvSpPr>
          <p:spPr>
            <a:xfrm>
              <a:off x="14687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17"/>
            <p:cNvSpPr/>
            <p:nvPr/>
          </p:nvSpPr>
          <p:spPr>
            <a:xfrm>
              <a:off x="14687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17"/>
            <p:cNvSpPr/>
            <p:nvPr/>
          </p:nvSpPr>
          <p:spPr>
            <a:xfrm>
              <a:off x="14687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17"/>
            <p:cNvSpPr/>
            <p:nvPr/>
          </p:nvSpPr>
          <p:spPr>
            <a:xfrm>
              <a:off x="14687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17"/>
            <p:cNvSpPr/>
            <p:nvPr/>
          </p:nvSpPr>
          <p:spPr>
            <a:xfrm>
              <a:off x="14687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17"/>
            <p:cNvSpPr/>
            <p:nvPr/>
          </p:nvSpPr>
          <p:spPr>
            <a:xfrm>
              <a:off x="14687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17"/>
            <p:cNvSpPr/>
            <p:nvPr/>
          </p:nvSpPr>
          <p:spPr>
            <a:xfrm>
              <a:off x="14687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17"/>
            <p:cNvSpPr/>
            <p:nvPr/>
          </p:nvSpPr>
          <p:spPr>
            <a:xfrm>
              <a:off x="14687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36" y="930"/>
                    <a:pt x="439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17"/>
            <p:cNvSpPr/>
            <p:nvPr/>
          </p:nvSpPr>
          <p:spPr>
            <a:xfrm>
              <a:off x="14687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17"/>
            <p:cNvSpPr/>
            <p:nvPr/>
          </p:nvSpPr>
          <p:spPr>
            <a:xfrm>
              <a:off x="14687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17"/>
            <p:cNvSpPr/>
            <p:nvPr/>
          </p:nvSpPr>
          <p:spPr>
            <a:xfrm>
              <a:off x="14687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17"/>
            <p:cNvSpPr/>
            <p:nvPr/>
          </p:nvSpPr>
          <p:spPr>
            <a:xfrm>
              <a:off x="14687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17"/>
            <p:cNvSpPr/>
            <p:nvPr/>
          </p:nvSpPr>
          <p:spPr>
            <a:xfrm>
              <a:off x="14687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17"/>
            <p:cNvSpPr/>
            <p:nvPr/>
          </p:nvSpPr>
          <p:spPr>
            <a:xfrm>
              <a:off x="142807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17"/>
            <p:cNvSpPr/>
            <p:nvPr/>
          </p:nvSpPr>
          <p:spPr>
            <a:xfrm>
              <a:off x="14280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179" y="1"/>
                    <a:pt x="1" y="184"/>
                    <a:pt x="1" y="426"/>
                  </a:cubicBezTo>
                  <a:cubicBezTo>
                    <a:pt x="1" y="546"/>
                    <a:pt x="59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17"/>
            <p:cNvSpPr/>
            <p:nvPr/>
          </p:nvSpPr>
          <p:spPr>
            <a:xfrm>
              <a:off x="14280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17"/>
            <p:cNvSpPr/>
            <p:nvPr/>
          </p:nvSpPr>
          <p:spPr>
            <a:xfrm>
              <a:off x="14280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17"/>
            <p:cNvSpPr/>
            <p:nvPr/>
          </p:nvSpPr>
          <p:spPr>
            <a:xfrm>
              <a:off x="14280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17"/>
            <p:cNvSpPr/>
            <p:nvPr/>
          </p:nvSpPr>
          <p:spPr>
            <a:xfrm>
              <a:off x="14280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17"/>
            <p:cNvSpPr/>
            <p:nvPr/>
          </p:nvSpPr>
          <p:spPr>
            <a:xfrm>
              <a:off x="14280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17"/>
            <p:cNvSpPr/>
            <p:nvPr/>
          </p:nvSpPr>
          <p:spPr>
            <a:xfrm>
              <a:off x="14280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17"/>
            <p:cNvSpPr/>
            <p:nvPr/>
          </p:nvSpPr>
          <p:spPr>
            <a:xfrm>
              <a:off x="14280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17"/>
            <p:cNvSpPr/>
            <p:nvPr/>
          </p:nvSpPr>
          <p:spPr>
            <a:xfrm>
              <a:off x="14280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17"/>
            <p:cNvSpPr/>
            <p:nvPr/>
          </p:nvSpPr>
          <p:spPr>
            <a:xfrm>
              <a:off x="14280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17"/>
            <p:cNvSpPr/>
            <p:nvPr/>
          </p:nvSpPr>
          <p:spPr>
            <a:xfrm>
              <a:off x="14280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17"/>
            <p:cNvSpPr/>
            <p:nvPr/>
          </p:nvSpPr>
          <p:spPr>
            <a:xfrm>
              <a:off x="14280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17"/>
            <p:cNvSpPr/>
            <p:nvPr/>
          </p:nvSpPr>
          <p:spPr>
            <a:xfrm>
              <a:off x="14280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17"/>
            <p:cNvSpPr/>
            <p:nvPr/>
          </p:nvSpPr>
          <p:spPr>
            <a:xfrm>
              <a:off x="14280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17"/>
            <p:cNvSpPr/>
            <p:nvPr/>
          </p:nvSpPr>
          <p:spPr>
            <a:xfrm>
              <a:off x="142807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17"/>
            <p:cNvSpPr/>
            <p:nvPr/>
          </p:nvSpPr>
          <p:spPr>
            <a:xfrm>
              <a:off x="142807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17"/>
            <p:cNvSpPr/>
            <p:nvPr/>
          </p:nvSpPr>
          <p:spPr>
            <a:xfrm>
              <a:off x="142807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17"/>
            <p:cNvSpPr/>
            <p:nvPr/>
          </p:nvSpPr>
          <p:spPr>
            <a:xfrm>
              <a:off x="142807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17"/>
            <p:cNvSpPr/>
            <p:nvPr/>
          </p:nvSpPr>
          <p:spPr>
            <a:xfrm>
              <a:off x="142807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17"/>
            <p:cNvSpPr/>
            <p:nvPr/>
          </p:nvSpPr>
          <p:spPr>
            <a:xfrm>
              <a:off x="142807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17"/>
            <p:cNvSpPr/>
            <p:nvPr/>
          </p:nvSpPr>
          <p:spPr>
            <a:xfrm>
              <a:off x="1428075" y="4426025"/>
              <a:ext cx="22600" cy="16550"/>
            </a:xfrm>
            <a:custGeom>
              <a:avLst/>
              <a:gdLst/>
              <a:ahLst/>
              <a:cxnLst/>
              <a:rect l="l" t="t" r="r" b="b"/>
              <a:pathLst>
                <a:path w="904" h="662" extrusionOk="0">
                  <a:moveTo>
                    <a:pt x="1" y="0"/>
                  </a:moveTo>
                  <a:lnTo>
                    <a:pt x="1" y="179"/>
                  </a:lnTo>
                  <a:cubicBezTo>
                    <a:pt x="1" y="300"/>
                    <a:pt x="59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662" y="662"/>
                    <a:pt x="845" y="483"/>
                    <a:pt x="903" y="300"/>
                  </a:cubicBezTo>
                  <a:cubicBezTo>
                    <a:pt x="604" y="179"/>
                    <a:pt x="363" y="12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17"/>
            <p:cNvSpPr/>
            <p:nvPr/>
          </p:nvSpPr>
          <p:spPr>
            <a:xfrm>
              <a:off x="13858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17"/>
            <p:cNvSpPr/>
            <p:nvPr/>
          </p:nvSpPr>
          <p:spPr>
            <a:xfrm>
              <a:off x="13858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17"/>
            <p:cNvSpPr/>
            <p:nvPr/>
          </p:nvSpPr>
          <p:spPr>
            <a:xfrm>
              <a:off x="13858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17"/>
            <p:cNvSpPr/>
            <p:nvPr/>
          </p:nvSpPr>
          <p:spPr>
            <a:xfrm>
              <a:off x="13858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17"/>
            <p:cNvSpPr/>
            <p:nvPr/>
          </p:nvSpPr>
          <p:spPr>
            <a:xfrm>
              <a:off x="13858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17"/>
            <p:cNvSpPr/>
            <p:nvPr/>
          </p:nvSpPr>
          <p:spPr>
            <a:xfrm>
              <a:off x="13858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17"/>
            <p:cNvSpPr/>
            <p:nvPr/>
          </p:nvSpPr>
          <p:spPr>
            <a:xfrm>
              <a:off x="13858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2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17"/>
            <p:cNvSpPr/>
            <p:nvPr/>
          </p:nvSpPr>
          <p:spPr>
            <a:xfrm>
              <a:off x="13858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17"/>
            <p:cNvSpPr/>
            <p:nvPr/>
          </p:nvSpPr>
          <p:spPr>
            <a:xfrm>
              <a:off x="13858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82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17"/>
            <p:cNvSpPr/>
            <p:nvPr/>
          </p:nvSpPr>
          <p:spPr>
            <a:xfrm>
              <a:off x="13858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17"/>
            <p:cNvSpPr/>
            <p:nvPr/>
          </p:nvSpPr>
          <p:spPr>
            <a:xfrm>
              <a:off x="13858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82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17"/>
            <p:cNvSpPr/>
            <p:nvPr/>
          </p:nvSpPr>
          <p:spPr>
            <a:xfrm>
              <a:off x="13858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17"/>
            <p:cNvSpPr/>
            <p:nvPr/>
          </p:nvSpPr>
          <p:spPr>
            <a:xfrm>
              <a:off x="13858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17"/>
            <p:cNvSpPr/>
            <p:nvPr/>
          </p:nvSpPr>
          <p:spPr>
            <a:xfrm>
              <a:off x="13858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17"/>
            <p:cNvSpPr/>
            <p:nvPr/>
          </p:nvSpPr>
          <p:spPr>
            <a:xfrm>
              <a:off x="13858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17"/>
            <p:cNvSpPr/>
            <p:nvPr/>
          </p:nvSpPr>
          <p:spPr>
            <a:xfrm>
              <a:off x="13858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2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17"/>
            <p:cNvSpPr/>
            <p:nvPr/>
          </p:nvSpPr>
          <p:spPr>
            <a:xfrm>
              <a:off x="13858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17"/>
            <p:cNvSpPr/>
            <p:nvPr/>
          </p:nvSpPr>
          <p:spPr>
            <a:xfrm>
              <a:off x="13858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17"/>
            <p:cNvSpPr/>
            <p:nvPr/>
          </p:nvSpPr>
          <p:spPr>
            <a:xfrm>
              <a:off x="13858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17"/>
            <p:cNvSpPr/>
            <p:nvPr/>
          </p:nvSpPr>
          <p:spPr>
            <a:xfrm>
              <a:off x="13858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17"/>
            <p:cNvSpPr/>
            <p:nvPr/>
          </p:nvSpPr>
          <p:spPr>
            <a:xfrm>
              <a:off x="13858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17"/>
            <p:cNvSpPr/>
            <p:nvPr/>
          </p:nvSpPr>
          <p:spPr>
            <a:xfrm>
              <a:off x="13858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63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304"/>
                    <a:pt x="845" y="121"/>
                    <a:pt x="662" y="63"/>
                  </a:cubicBezTo>
                  <a:cubicBezTo>
                    <a:pt x="604" y="63"/>
                    <a:pt x="541" y="63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17"/>
            <p:cNvSpPr/>
            <p:nvPr/>
          </p:nvSpPr>
          <p:spPr>
            <a:xfrm>
              <a:off x="1345075" y="52600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17"/>
            <p:cNvSpPr/>
            <p:nvPr/>
          </p:nvSpPr>
          <p:spPr>
            <a:xfrm>
              <a:off x="1345075" y="5220825"/>
              <a:ext cx="22700" cy="22725"/>
            </a:xfrm>
            <a:custGeom>
              <a:avLst/>
              <a:gdLst/>
              <a:ahLst/>
              <a:cxnLst/>
              <a:rect l="l" t="t" r="r" b="b"/>
              <a:pathLst>
                <a:path w="908" h="909" extrusionOk="0">
                  <a:moveTo>
                    <a:pt x="425" y="1"/>
                  </a:moveTo>
                  <a:cubicBezTo>
                    <a:pt x="183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7"/>
                    <a:pt x="907" y="426"/>
                  </a:cubicBezTo>
                  <a:cubicBezTo>
                    <a:pt x="907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17"/>
            <p:cNvSpPr/>
            <p:nvPr/>
          </p:nvSpPr>
          <p:spPr>
            <a:xfrm>
              <a:off x="1345075" y="518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17"/>
            <p:cNvSpPr/>
            <p:nvPr/>
          </p:nvSpPr>
          <p:spPr>
            <a:xfrm>
              <a:off x="1345075" y="5139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17"/>
            <p:cNvSpPr/>
            <p:nvPr/>
          </p:nvSpPr>
          <p:spPr>
            <a:xfrm>
              <a:off x="1345075" y="51001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7" y="724"/>
                    <a:pt x="907" y="483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17"/>
            <p:cNvSpPr/>
            <p:nvPr/>
          </p:nvSpPr>
          <p:spPr>
            <a:xfrm>
              <a:off x="1345075" y="505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17"/>
            <p:cNvSpPr/>
            <p:nvPr/>
          </p:nvSpPr>
          <p:spPr>
            <a:xfrm>
              <a:off x="1345075" y="50203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0"/>
                  </a:moveTo>
                  <a:cubicBezTo>
                    <a:pt x="183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7" y="724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17"/>
            <p:cNvSpPr/>
            <p:nvPr/>
          </p:nvSpPr>
          <p:spPr>
            <a:xfrm>
              <a:off x="1345075" y="4979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17"/>
            <p:cNvSpPr/>
            <p:nvPr/>
          </p:nvSpPr>
          <p:spPr>
            <a:xfrm>
              <a:off x="1345075" y="494030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3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07" y="666"/>
                    <a:pt x="907" y="425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17"/>
            <p:cNvSpPr/>
            <p:nvPr/>
          </p:nvSpPr>
          <p:spPr>
            <a:xfrm>
              <a:off x="1345075" y="489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17"/>
            <p:cNvSpPr/>
            <p:nvPr/>
          </p:nvSpPr>
          <p:spPr>
            <a:xfrm>
              <a:off x="1345075" y="486042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07" y="661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17"/>
            <p:cNvSpPr/>
            <p:nvPr/>
          </p:nvSpPr>
          <p:spPr>
            <a:xfrm>
              <a:off x="1345075" y="4819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17"/>
            <p:cNvSpPr/>
            <p:nvPr/>
          </p:nvSpPr>
          <p:spPr>
            <a:xfrm>
              <a:off x="1345075" y="477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17"/>
            <p:cNvSpPr/>
            <p:nvPr/>
          </p:nvSpPr>
          <p:spPr>
            <a:xfrm>
              <a:off x="1345075" y="47397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7" y="724"/>
                    <a:pt x="907" y="483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17"/>
            <p:cNvSpPr/>
            <p:nvPr/>
          </p:nvSpPr>
          <p:spPr>
            <a:xfrm>
              <a:off x="1345075" y="4698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7" y="724"/>
                    <a:pt x="907" y="483"/>
                  </a:cubicBezTo>
                  <a:cubicBezTo>
                    <a:pt x="907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17"/>
            <p:cNvSpPr/>
            <p:nvPr/>
          </p:nvSpPr>
          <p:spPr>
            <a:xfrm>
              <a:off x="1345075" y="4659750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3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07" y="724"/>
                    <a:pt x="907" y="425"/>
                  </a:cubicBezTo>
                  <a:cubicBezTo>
                    <a:pt x="907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17"/>
            <p:cNvSpPr/>
            <p:nvPr/>
          </p:nvSpPr>
          <p:spPr>
            <a:xfrm>
              <a:off x="1345075" y="4619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17"/>
            <p:cNvSpPr/>
            <p:nvPr/>
          </p:nvSpPr>
          <p:spPr>
            <a:xfrm>
              <a:off x="1345075" y="4579875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3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7" y="662"/>
                    <a:pt x="907" y="420"/>
                  </a:cubicBezTo>
                  <a:cubicBezTo>
                    <a:pt x="907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17"/>
            <p:cNvSpPr/>
            <p:nvPr/>
          </p:nvSpPr>
          <p:spPr>
            <a:xfrm>
              <a:off x="1345075" y="4539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4"/>
                  </a:cubicBezTo>
                  <a:cubicBezTo>
                    <a:pt x="907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17"/>
            <p:cNvSpPr/>
            <p:nvPr/>
          </p:nvSpPr>
          <p:spPr>
            <a:xfrm>
              <a:off x="1345075" y="4498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17"/>
            <p:cNvSpPr/>
            <p:nvPr/>
          </p:nvSpPr>
          <p:spPr>
            <a:xfrm>
              <a:off x="1345075" y="44592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3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7" y="725"/>
                    <a:pt x="907" y="483"/>
                  </a:cubicBezTo>
                  <a:cubicBezTo>
                    <a:pt x="907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17"/>
            <p:cNvSpPr/>
            <p:nvPr/>
          </p:nvSpPr>
          <p:spPr>
            <a:xfrm>
              <a:off x="1345075" y="4418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3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7" y="724"/>
                    <a:pt x="907" y="483"/>
                  </a:cubicBezTo>
                  <a:cubicBezTo>
                    <a:pt x="907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17"/>
            <p:cNvSpPr/>
            <p:nvPr/>
          </p:nvSpPr>
          <p:spPr>
            <a:xfrm>
              <a:off x="130282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17"/>
            <p:cNvSpPr/>
            <p:nvPr/>
          </p:nvSpPr>
          <p:spPr>
            <a:xfrm>
              <a:off x="13028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3" y="667"/>
                    <a:pt x="184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17"/>
            <p:cNvSpPr/>
            <p:nvPr/>
          </p:nvSpPr>
          <p:spPr>
            <a:xfrm>
              <a:off x="13028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17"/>
            <p:cNvSpPr/>
            <p:nvPr/>
          </p:nvSpPr>
          <p:spPr>
            <a:xfrm>
              <a:off x="13028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17"/>
            <p:cNvSpPr/>
            <p:nvPr/>
          </p:nvSpPr>
          <p:spPr>
            <a:xfrm>
              <a:off x="13028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17"/>
            <p:cNvSpPr/>
            <p:nvPr/>
          </p:nvSpPr>
          <p:spPr>
            <a:xfrm>
              <a:off x="13028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17"/>
            <p:cNvSpPr/>
            <p:nvPr/>
          </p:nvSpPr>
          <p:spPr>
            <a:xfrm>
              <a:off x="13028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17"/>
            <p:cNvSpPr/>
            <p:nvPr/>
          </p:nvSpPr>
          <p:spPr>
            <a:xfrm>
              <a:off x="13028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17"/>
            <p:cNvSpPr/>
            <p:nvPr/>
          </p:nvSpPr>
          <p:spPr>
            <a:xfrm>
              <a:off x="13028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17"/>
            <p:cNvSpPr/>
            <p:nvPr/>
          </p:nvSpPr>
          <p:spPr>
            <a:xfrm>
              <a:off x="13028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17"/>
            <p:cNvSpPr/>
            <p:nvPr/>
          </p:nvSpPr>
          <p:spPr>
            <a:xfrm>
              <a:off x="13028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17"/>
            <p:cNvSpPr/>
            <p:nvPr/>
          </p:nvSpPr>
          <p:spPr>
            <a:xfrm>
              <a:off x="13028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17"/>
            <p:cNvSpPr/>
            <p:nvPr/>
          </p:nvSpPr>
          <p:spPr>
            <a:xfrm>
              <a:off x="13028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17"/>
            <p:cNvSpPr/>
            <p:nvPr/>
          </p:nvSpPr>
          <p:spPr>
            <a:xfrm>
              <a:off x="13028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17"/>
            <p:cNvSpPr/>
            <p:nvPr/>
          </p:nvSpPr>
          <p:spPr>
            <a:xfrm>
              <a:off x="130282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17"/>
            <p:cNvSpPr/>
            <p:nvPr/>
          </p:nvSpPr>
          <p:spPr>
            <a:xfrm>
              <a:off x="130282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17"/>
            <p:cNvSpPr/>
            <p:nvPr/>
          </p:nvSpPr>
          <p:spPr>
            <a:xfrm>
              <a:off x="130282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17"/>
            <p:cNvSpPr/>
            <p:nvPr/>
          </p:nvSpPr>
          <p:spPr>
            <a:xfrm>
              <a:off x="130282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17"/>
            <p:cNvSpPr/>
            <p:nvPr/>
          </p:nvSpPr>
          <p:spPr>
            <a:xfrm>
              <a:off x="130282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17"/>
            <p:cNvSpPr/>
            <p:nvPr/>
          </p:nvSpPr>
          <p:spPr>
            <a:xfrm>
              <a:off x="130282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17"/>
            <p:cNvSpPr/>
            <p:nvPr/>
          </p:nvSpPr>
          <p:spPr>
            <a:xfrm>
              <a:off x="130282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17"/>
            <p:cNvSpPr/>
            <p:nvPr/>
          </p:nvSpPr>
          <p:spPr>
            <a:xfrm>
              <a:off x="1302825" y="441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17"/>
            <p:cNvSpPr/>
            <p:nvPr/>
          </p:nvSpPr>
          <p:spPr>
            <a:xfrm>
              <a:off x="12606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17"/>
            <p:cNvSpPr/>
            <p:nvPr/>
          </p:nvSpPr>
          <p:spPr>
            <a:xfrm>
              <a:off x="12606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17"/>
            <p:cNvSpPr/>
            <p:nvPr/>
          </p:nvSpPr>
          <p:spPr>
            <a:xfrm>
              <a:off x="12606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17"/>
            <p:cNvSpPr/>
            <p:nvPr/>
          </p:nvSpPr>
          <p:spPr>
            <a:xfrm>
              <a:off x="12606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17"/>
            <p:cNvSpPr/>
            <p:nvPr/>
          </p:nvSpPr>
          <p:spPr>
            <a:xfrm>
              <a:off x="12606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17"/>
            <p:cNvSpPr/>
            <p:nvPr/>
          </p:nvSpPr>
          <p:spPr>
            <a:xfrm>
              <a:off x="12606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17"/>
            <p:cNvSpPr/>
            <p:nvPr/>
          </p:nvSpPr>
          <p:spPr>
            <a:xfrm>
              <a:off x="12606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35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17"/>
            <p:cNvSpPr/>
            <p:nvPr/>
          </p:nvSpPr>
          <p:spPr>
            <a:xfrm>
              <a:off x="12606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17"/>
            <p:cNvSpPr/>
            <p:nvPr/>
          </p:nvSpPr>
          <p:spPr>
            <a:xfrm>
              <a:off x="12606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425" y="908"/>
                    <a:pt x="546" y="908"/>
                  </a:cubicBezTo>
                  <a:cubicBezTo>
                    <a:pt x="787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17"/>
            <p:cNvSpPr/>
            <p:nvPr/>
          </p:nvSpPr>
          <p:spPr>
            <a:xfrm>
              <a:off x="12606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17"/>
            <p:cNvSpPr/>
            <p:nvPr/>
          </p:nvSpPr>
          <p:spPr>
            <a:xfrm>
              <a:off x="12606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17"/>
            <p:cNvSpPr/>
            <p:nvPr/>
          </p:nvSpPr>
          <p:spPr>
            <a:xfrm>
              <a:off x="12606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17"/>
            <p:cNvSpPr/>
            <p:nvPr/>
          </p:nvSpPr>
          <p:spPr>
            <a:xfrm>
              <a:off x="12606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17"/>
            <p:cNvSpPr/>
            <p:nvPr/>
          </p:nvSpPr>
          <p:spPr>
            <a:xfrm>
              <a:off x="12606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17"/>
            <p:cNvSpPr/>
            <p:nvPr/>
          </p:nvSpPr>
          <p:spPr>
            <a:xfrm>
              <a:off x="12606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17"/>
            <p:cNvSpPr/>
            <p:nvPr/>
          </p:nvSpPr>
          <p:spPr>
            <a:xfrm>
              <a:off x="12606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36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17"/>
            <p:cNvSpPr/>
            <p:nvPr/>
          </p:nvSpPr>
          <p:spPr>
            <a:xfrm>
              <a:off x="12606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17"/>
            <p:cNvSpPr/>
            <p:nvPr/>
          </p:nvSpPr>
          <p:spPr>
            <a:xfrm>
              <a:off x="12606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17"/>
            <p:cNvSpPr/>
            <p:nvPr/>
          </p:nvSpPr>
          <p:spPr>
            <a:xfrm>
              <a:off x="12606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17"/>
            <p:cNvSpPr/>
            <p:nvPr/>
          </p:nvSpPr>
          <p:spPr>
            <a:xfrm>
              <a:off x="12606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17"/>
            <p:cNvSpPr/>
            <p:nvPr/>
          </p:nvSpPr>
          <p:spPr>
            <a:xfrm>
              <a:off x="12606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17"/>
            <p:cNvSpPr/>
            <p:nvPr/>
          </p:nvSpPr>
          <p:spPr>
            <a:xfrm>
              <a:off x="126060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17"/>
            <p:cNvSpPr/>
            <p:nvPr/>
          </p:nvSpPr>
          <p:spPr>
            <a:xfrm>
              <a:off x="121992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17"/>
            <p:cNvSpPr/>
            <p:nvPr/>
          </p:nvSpPr>
          <p:spPr>
            <a:xfrm>
              <a:off x="121992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22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17"/>
            <p:cNvSpPr/>
            <p:nvPr/>
          </p:nvSpPr>
          <p:spPr>
            <a:xfrm>
              <a:off x="121992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17"/>
            <p:cNvSpPr/>
            <p:nvPr/>
          </p:nvSpPr>
          <p:spPr>
            <a:xfrm>
              <a:off x="121992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17"/>
            <p:cNvSpPr/>
            <p:nvPr/>
          </p:nvSpPr>
          <p:spPr>
            <a:xfrm>
              <a:off x="121992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17"/>
            <p:cNvSpPr/>
            <p:nvPr/>
          </p:nvSpPr>
          <p:spPr>
            <a:xfrm>
              <a:off x="121992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17"/>
            <p:cNvSpPr/>
            <p:nvPr/>
          </p:nvSpPr>
          <p:spPr>
            <a:xfrm>
              <a:off x="121992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17"/>
            <p:cNvSpPr/>
            <p:nvPr/>
          </p:nvSpPr>
          <p:spPr>
            <a:xfrm>
              <a:off x="121992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17"/>
            <p:cNvSpPr/>
            <p:nvPr/>
          </p:nvSpPr>
          <p:spPr>
            <a:xfrm>
              <a:off x="121992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17"/>
            <p:cNvSpPr/>
            <p:nvPr/>
          </p:nvSpPr>
          <p:spPr>
            <a:xfrm>
              <a:off x="121992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17"/>
            <p:cNvSpPr/>
            <p:nvPr/>
          </p:nvSpPr>
          <p:spPr>
            <a:xfrm>
              <a:off x="121992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17"/>
            <p:cNvSpPr/>
            <p:nvPr/>
          </p:nvSpPr>
          <p:spPr>
            <a:xfrm>
              <a:off x="121992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17"/>
            <p:cNvSpPr/>
            <p:nvPr/>
          </p:nvSpPr>
          <p:spPr>
            <a:xfrm>
              <a:off x="121992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17"/>
            <p:cNvSpPr/>
            <p:nvPr/>
          </p:nvSpPr>
          <p:spPr>
            <a:xfrm>
              <a:off x="121992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17"/>
            <p:cNvSpPr/>
            <p:nvPr/>
          </p:nvSpPr>
          <p:spPr>
            <a:xfrm>
              <a:off x="121992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17"/>
            <p:cNvSpPr/>
            <p:nvPr/>
          </p:nvSpPr>
          <p:spPr>
            <a:xfrm>
              <a:off x="121992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17"/>
            <p:cNvSpPr/>
            <p:nvPr/>
          </p:nvSpPr>
          <p:spPr>
            <a:xfrm>
              <a:off x="121992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17"/>
            <p:cNvSpPr/>
            <p:nvPr/>
          </p:nvSpPr>
          <p:spPr>
            <a:xfrm>
              <a:off x="121992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17"/>
            <p:cNvSpPr/>
            <p:nvPr/>
          </p:nvSpPr>
          <p:spPr>
            <a:xfrm>
              <a:off x="121992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17"/>
            <p:cNvSpPr/>
            <p:nvPr/>
          </p:nvSpPr>
          <p:spPr>
            <a:xfrm>
              <a:off x="121992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17"/>
            <p:cNvSpPr/>
            <p:nvPr/>
          </p:nvSpPr>
          <p:spPr>
            <a:xfrm>
              <a:off x="121992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17"/>
            <p:cNvSpPr/>
            <p:nvPr/>
          </p:nvSpPr>
          <p:spPr>
            <a:xfrm>
              <a:off x="1219925" y="4426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903" y="0"/>
                  </a:moveTo>
                  <a:cubicBezTo>
                    <a:pt x="846" y="0"/>
                    <a:pt x="783" y="0"/>
                    <a:pt x="662" y="58"/>
                  </a:cubicBezTo>
                  <a:cubicBezTo>
                    <a:pt x="484" y="121"/>
                    <a:pt x="242" y="179"/>
                    <a:pt x="1" y="242"/>
                  </a:cubicBezTo>
                  <a:cubicBezTo>
                    <a:pt x="1" y="362"/>
                    <a:pt x="59" y="483"/>
                    <a:pt x="122" y="541"/>
                  </a:cubicBezTo>
                  <a:cubicBezTo>
                    <a:pt x="242" y="604"/>
                    <a:pt x="363" y="662"/>
                    <a:pt x="484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17"/>
            <p:cNvSpPr/>
            <p:nvPr/>
          </p:nvSpPr>
          <p:spPr>
            <a:xfrm>
              <a:off x="11777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17"/>
            <p:cNvSpPr/>
            <p:nvPr/>
          </p:nvSpPr>
          <p:spPr>
            <a:xfrm>
              <a:off x="11777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17"/>
            <p:cNvSpPr/>
            <p:nvPr/>
          </p:nvSpPr>
          <p:spPr>
            <a:xfrm>
              <a:off x="11777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17"/>
            <p:cNvSpPr/>
            <p:nvPr/>
          </p:nvSpPr>
          <p:spPr>
            <a:xfrm>
              <a:off x="11777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17"/>
            <p:cNvSpPr/>
            <p:nvPr/>
          </p:nvSpPr>
          <p:spPr>
            <a:xfrm>
              <a:off x="11777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17"/>
            <p:cNvSpPr/>
            <p:nvPr/>
          </p:nvSpPr>
          <p:spPr>
            <a:xfrm>
              <a:off x="11777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17"/>
            <p:cNvSpPr/>
            <p:nvPr/>
          </p:nvSpPr>
          <p:spPr>
            <a:xfrm>
              <a:off x="11777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17"/>
            <p:cNvSpPr/>
            <p:nvPr/>
          </p:nvSpPr>
          <p:spPr>
            <a:xfrm>
              <a:off x="11777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17"/>
            <p:cNvSpPr/>
            <p:nvPr/>
          </p:nvSpPr>
          <p:spPr>
            <a:xfrm>
              <a:off x="11777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17"/>
            <p:cNvSpPr/>
            <p:nvPr/>
          </p:nvSpPr>
          <p:spPr>
            <a:xfrm>
              <a:off x="11777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17"/>
            <p:cNvSpPr/>
            <p:nvPr/>
          </p:nvSpPr>
          <p:spPr>
            <a:xfrm>
              <a:off x="11777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17"/>
            <p:cNvSpPr/>
            <p:nvPr/>
          </p:nvSpPr>
          <p:spPr>
            <a:xfrm>
              <a:off x="11777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17"/>
            <p:cNvSpPr/>
            <p:nvPr/>
          </p:nvSpPr>
          <p:spPr>
            <a:xfrm>
              <a:off x="11777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17"/>
            <p:cNvSpPr/>
            <p:nvPr/>
          </p:nvSpPr>
          <p:spPr>
            <a:xfrm>
              <a:off x="11777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17"/>
            <p:cNvSpPr/>
            <p:nvPr/>
          </p:nvSpPr>
          <p:spPr>
            <a:xfrm>
              <a:off x="11777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17"/>
            <p:cNvSpPr/>
            <p:nvPr/>
          </p:nvSpPr>
          <p:spPr>
            <a:xfrm>
              <a:off x="11777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17"/>
            <p:cNvSpPr/>
            <p:nvPr/>
          </p:nvSpPr>
          <p:spPr>
            <a:xfrm>
              <a:off x="11777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17"/>
            <p:cNvSpPr/>
            <p:nvPr/>
          </p:nvSpPr>
          <p:spPr>
            <a:xfrm>
              <a:off x="11777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17"/>
            <p:cNvSpPr/>
            <p:nvPr/>
          </p:nvSpPr>
          <p:spPr>
            <a:xfrm>
              <a:off x="11777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17"/>
            <p:cNvSpPr/>
            <p:nvPr/>
          </p:nvSpPr>
          <p:spPr>
            <a:xfrm>
              <a:off x="11777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17"/>
            <p:cNvSpPr/>
            <p:nvPr/>
          </p:nvSpPr>
          <p:spPr>
            <a:xfrm>
              <a:off x="11777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17"/>
            <p:cNvSpPr/>
            <p:nvPr/>
          </p:nvSpPr>
          <p:spPr>
            <a:xfrm>
              <a:off x="1188200" y="4439525"/>
              <a:ext cx="9075" cy="3050"/>
            </a:xfrm>
            <a:custGeom>
              <a:avLst/>
              <a:gdLst/>
              <a:ahLst/>
              <a:cxnLst/>
              <a:rect l="l" t="t" r="r" b="b"/>
              <a:pathLst>
                <a:path w="363" h="122" extrusionOk="0">
                  <a:moveTo>
                    <a:pt x="363" y="1"/>
                  </a:moveTo>
                  <a:lnTo>
                    <a:pt x="363" y="1"/>
                  </a:lnTo>
                  <a:cubicBezTo>
                    <a:pt x="242" y="64"/>
                    <a:pt x="121" y="64"/>
                    <a:pt x="1" y="122"/>
                  </a:cubicBezTo>
                  <a:lnTo>
                    <a:pt x="63" y="122"/>
                  </a:lnTo>
                  <a:cubicBezTo>
                    <a:pt x="184" y="122"/>
                    <a:pt x="305" y="64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17"/>
            <p:cNvSpPr/>
            <p:nvPr/>
          </p:nvSpPr>
          <p:spPr>
            <a:xfrm>
              <a:off x="113692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17"/>
            <p:cNvSpPr/>
            <p:nvPr/>
          </p:nvSpPr>
          <p:spPr>
            <a:xfrm>
              <a:off x="11369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25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17"/>
            <p:cNvSpPr/>
            <p:nvPr/>
          </p:nvSpPr>
          <p:spPr>
            <a:xfrm>
              <a:off x="11369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17"/>
            <p:cNvSpPr/>
            <p:nvPr/>
          </p:nvSpPr>
          <p:spPr>
            <a:xfrm>
              <a:off x="11369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1" name="Google Shape;13751;p17"/>
            <p:cNvSpPr/>
            <p:nvPr/>
          </p:nvSpPr>
          <p:spPr>
            <a:xfrm>
              <a:off x="11369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08" y="483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2" name="Google Shape;13752;p17"/>
            <p:cNvSpPr/>
            <p:nvPr/>
          </p:nvSpPr>
          <p:spPr>
            <a:xfrm>
              <a:off x="11369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17"/>
            <p:cNvSpPr/>
            <p:nvPr/>
          </p:nvSpPr>
          <p:spPr>
            <a:xfrm>
              <a:off x="11369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17"/>
            <p:cNvSpPr/>
            <p:nvPr/>
          </p:nvSpPr>
          <p:spPr>
            <a:xfrm>
              <a:off x="11369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17"/>
            <p:cNvSpPr/>
            <p:nvPr/>
          </p:nvSpPr>
          <p:spPr>
            <a:xfrm>
              <a:off x="11369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17"/>
            <p:cNvSpPr/>
            <p:nvPr/>
          </p:nvSpPr>
          <p:spPr>
            <a:xfrm>
              <a:off x="11369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17"/>
            <p:cNvSpPr/>
            <p:nvPr/>
          </p:nvSpPr>
          <p:spPr>
            <a:xfrm>
              <a:off x="11369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17"/>
            <p:cNvSpPr/>
            <p:nvPr/>
          </p:nvSpPr>
          <p:spPr>
            <a:xfrm>
              <a:off x="11369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17"/>
            <p:cNvSpPr/>
            <p:nvPr/>
          </p:nvSpPr>
          <p:spPr>
            <a:xfrm>
              <a:off x="11369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17"/>
            <p:cNvSpPr/>
            <p:nvPr/>
          </p:nvSpPr>
          <p:spPr>
            <a:xfrm>
              <a:off x="11369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08" y="483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17"/>
            <p:cNvSpPr/>
            <p:nvPr/>
          </p:nvSpPr>
          <p:spPr>
            <a:xfrm>
              <a:off x="11369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17"/>
            <p:cNvSpPr/>
            <p:nvPr/>
          </p:nvSpPr>
          <p:spPr>
            <a:xfrm>
              <a:off x="11369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09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17"/>
            <p:cNvSpPr/>
            <p:nvPr/>
          </p:nvSpPr>
          <p:spPr>
            <a:xfrm>
              <a:off x="11369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17"/>
            <p:cNvSpPr/>
            <p:nvPr/>
          </p:nvSpPr>
          <p:spPr>
            <a:xfrm>
              <a:off x="11369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17"/>
            <p:cNvSpPr/>
            <p:nvPr/>
          </p:nvSpPr>
          <p:spPr>
            <a:xfrm>
              <a:off x="11369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17"/>
            <p:cNvSpPr/>
            <p:nvPr/>
          </p:nvSpPr>
          <p:spPr>
            <a:xfrm>
              <a:off x="11369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17"/>
            <p:cNvSpPr/>
            <p:nvPr/>
          </p:nvSpPr>
          <p:spPr>
            <a:xfrm>
              <a:off x="11369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17"/>
            <p:cNvSpPr/>
            <p:nvPr/>
          </p:nvSpPr>
          <p:spPr>
            <a:xfrm>
              <a:off x="1094675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17"/>
            <p:cNvSpPr/>
            <p:nvPr/>
          </p:nvSpPr>
          <p:spPr>
            <a:xfrm>
              <a:off x="1094675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4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64" y="667"/>
                    <a:pt x="184" y="788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17"/>
            <p:cNvSpPr/>
            <p:nvPr/>
          </p:nvSpPr>
          <p:spPr>
            <a:xfrm>
              <a:off x="1094675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17"/>
            <p:cNvSpPr/>
            <p:nvPr/>
          </p:nvSpPr>
          <p:spPr>
            <a:xfrm>
              <a:off x="1094675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17"/>
            <p:cNvSpPr/>
            <p:nvPr/>
          </p:nvSpPr>
          <p:spPr>
            <a:xfrm>
              <a:off x="1094675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17"/>
            <p:cNvSpPr/>
            <p:nvPr/>
          </p:nvSpPr>
          <p:spPr>
            <a:xfrm>
              <a:off x="1094675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17"/>
            <p:cNvSpPr/>
            <p:nvPr/>
          </p:nvSpPr>
          <p:spPr>
            <a:xfrm>
              <a:off x="1094675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27" y="870"/>
                    <a:pt x="302" y="928"/>
                    <a:pt x="387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17"/>
            <p:cNvSpPr/>
            <p:nvPr/>
          </p:nvSpPr>
          <p:spPr>
            <a:xfrm>
              <a:off x="1094675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17"/>
            <p:cNvSpPr/>
            <p:nvPr/>
          </p:nvSpPr>
          <p:spPr>
            <a:xfrm>
              <a:off x="1094675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42" y="908"/>
                    <a:pt x="363" y="908"/>
                    <a:pt x="484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17"/>
            <p:cNvSpPr/>
            <p:nvPr/>
          </p:nvSpPr>
          <p:spPr>
            <a:xfrm>
              <a:off x="1094675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17"/>
            <p:cNvSpPr/>
            <p:nvPr/>
          </p:nvSpPr>
          <p:spPr>
            <a:xfrm>
              <a:off x="1094675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cubicBezTo>
                    <a:pt x="242" y="845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17"/>
            <p:cNvSpPr/>
            <p:nvPr/>
          </p:nvSpPr>
          <p:spPr>
            <a:xfrm>
              <a:off x="1094675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17"/>
            <p:cNvSpPr/>
            <p:nvPr/>
          </p:nvSpPr>
          <p:spPr>
            <a:xfrm>
              <a:off x="1094675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17"/>
            <p:cNvSpPr/>
            <p:nvPr/>
          </p:nvSpPr>
          <p:spPr>
            <a:xfrm>
              <a:off x="1094675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17"/>
            <p:cNvSpPr/>
            <p:nvPr/>
          </p:nvSpPr>
          <p:spPr>
            <a:xfrm>
              <a:off x="1094675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17"/>
            <p:cNvSpPr/>
            <p:nvPr/>
          </p:nvSpPr>
          <p:spPr>
            <a:xfrm>
              <a:off x="1094675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84" y="787"/>
                  </a:cubicBezTo>
                  <a:cubicBezTo>
                    <a:pt x="227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17"/>
            <p:cNvSpPr/>
            <p:nvPr/>
          </p:nvSpPr>
          <p:spPr>
            <a:xfrm>
              <a:off x="1094675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17"/>
            <p:cNvSpPr/>
            <p:nvPr/>
          </p:nvSpPr>
          <p:spPr>
            <a:xfrm>
              <a:off x="1094675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17"/>
            <p:cNvSpPr/>
            <p:nvPr/>
          </p:nvSpPr>
          <p:spPr>
            <a:xfrm>
              <a:off x="1094675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17"/>
            <p:cNvSpPr/>
            <p:nvPr/>
          </p:nvSpPr>
          <p:spPr>
            <a:xfrm>
              <a:off x="1094675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17"/>
            <p:cNvSpPr/>
            <p:nvPr/>
          </p:nvSpPr>
          <p:spPr>
            <a:xfrm>
              <a:off x="1094675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17"/>
            <p:cNvSpPr/>
            <p:nvPr/>
          </p:nvSpPr>
          <p:spPr>
            <a:xfrm>
              <a:off x="1094675" y="4430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1" y="0"/>
                  </a:moveTo>
                  <a:cubicBezTo>
                    <a:pt x="1" y="121"/>
                    <a:pt x="64" y="241"/>
                    <a:pt x="184" y="362"/>
                  </a:cubicBezTo>
                  <a:cubicBezTo>
                    <a:pt x="242" y="425"/>
                    <a:pt x="363" y="483"/>
                    <a:pt x="484" y="483"/>
                  </a:cubicBezTo>
                  <a:cubicBezTo>
                    <a:pt x="546" y="483"/>
                    <a:pt x="667" y="483"/>
                    <a:pt x="725" y="425"/>
                  </a:cubicBezTo>
                  <a:cubicBezTo>
                    <a:pt x="426" y="304"/>
                    <a:pt x="242" y="18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17"/>
            <p:cNvSpPr/>
            <p:nvPr/>
          </p:nvSpPr>
          <p:spPr>
            <a:xfrm>
              <a:off x="1054025" y="52600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17"/>
            <p:cNvSpPr/>
            <p:nvPr/>
          </p:nvSpPr>
          <p:spPr>
            <a:xfrm>
              <a:off x="1054025" y="5220825"/>
              <a:ext cx="22575" cy="22725"/>
            </a:xfrm>
            <a:custGeom>
              <a:avLst/>
              <a:gdLst/>
              <a:ahLst/>
              <a:cxnLst/>
              <a:rect l="l" t="t" r="r" b="b"/>
              <a:pathLst>
                <a:path w="903" h="909" extrusionOk="0">
                  <a:moveTo>
                    <a:pt x="420" y="1"/>
                  </a:moveTo>
                  <a:cubicBezTo>
                    <a:pt x="179" y="1"/>
                    <a:pt x="0" y="184"/>
                    <a:pt x="0" y="426"/>
                  </a:cubicBezTo>
                  <a:cubicBezTo>
                    <a:pt x="0" y="546"/>
                    <a:pt x="0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667"/>
                    <a:pt x="903" y="426"/>
                  </a:cubicBezTo>
                  <a:cubicBezTo>
                    <a:pt x="903" y="184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17"/>
            <p:cNvSpPr/>
            <p:nvPr/>
          </p:nvSpPr>
          <p:spPr>
            <a:xfrm>
              <a:off x="1054025" y="51801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17"/>
            <p:cNvSpPr/>
            <p:nvPr/>
          </p:nvSpPr>
          <p:spPr>
            <a:xfrm>
              <a:off x="1054025" y="513940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17"/>
            <p:cNvSpPr/>
            <p:nvPr/>
          </p:nvSpPr>
          <p:spPr>
            <a:xfrm>
              <a:off x="1054025" y="51001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3" y="724"/>
                    <a:pt x="903" y="483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17"/>
            <p:cNvSpPr/>
            <p:nvPr/>
          </p:nvSpPr>
          <p:spPr>
            <a:xfrm>
              <a:off x="1054025" y="50595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6" name="Google Shape;13796;p17"/>
            <p:cNvSpPr/>
            <p:nvPr/>
          </p:nvSpPr>
          <p:spPr>
            <a:xfrm>
              <a:off x="1054025" y="5020300"/>
              <a:ext cx="22575" cy="23200"/>
            </a:xfrm>
            <a:custGeom>
              <a:avLst/>
              <a:gdLst/>
              <a:ahLst/>
              <a:cxnLst/>
              <a:rect l="l" t="t" r="r" b="b"/>
              <a:pathLst>
                <a:path w="903" h="928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7" name="Google Shape;13797;p17"/>
            <p:cNvSpPr/>
            <p:nvPr/>
          </p:nvSpPr>
          <p:spPr>
            <a:xfrm>
              <a:off x="1054025" y="49795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17"/>
            <p:cNvSpPr/>
            <p:nvPr/>
          </p:nvSpPr>
          <p:spPr>
            <a:xfrm>
              <a:off x="1054025" y="4940300"/>
              <a:ext cx="22575" cy="22700"/>
            </a:xfrm>
            <a:custGeom>
              <a:avLst/>
              <a:gdLst/>
              <a:ahLst/>
              <a:cxnLst/>
              <a:rect l="l" t="t" r="r" b="b"/>
              <a:pathLst>
                <a:path w="903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03" y="666"/>
                    <a:pt x="903" y="425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17"/>
            <p:cNvSpPr/>
            <p:nvPr/>
          </p:nvSpPr>
          <p:spPr>
            <a:xfrm>
              <a:off x="1054025" y="48996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17"/>
            <p:cNvSpPr/>
            <p:nvPr/>
          </p:nvSpPr>
          <p:spPr>
            <a:xfrm>
              <a:off x="1054025" y="486042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17"/>
            <p:cNvSpPr/>
            <p:nvPr/>
          </p:nvSpPr>
          <p:spPr>
            <a:xfrm>
              <a:off x="1054025" y="48196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17"/>
            <p:cNvSpPr/>
            <p:nvPr/>
          </p:nvSpPr>
          <p:spPr>
            <a:xfrm>
              <a:off x="1054025" y="47789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17"/>
            <p:cNvSpPr/>
            <p:nvPr/>
          </p:nvSpPr>
          <p:spPr>
            <a:xfrm>
              <a:off x="1054025" y="4739750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3" y="724"/>
                    <a:pt x="903" y="483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17"/>
            <p:cNvSpPr/>
            <p:nvPr/>
          </p:nvSpPr>
          <p:spPr>
            <a:xfrm>
              <a:off x="1054025" y="469897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17"/>
            <p:cNvSpPr/>
            <p:nvPr/>
          </p:nvSpPr>
          <p:spPr>
            <a:xfrm>
              <a:off x="1054025" y="4659750"/>
              <a:ext cx="22575" cy="23275"/>
            </a:xfrm>
            <a:custGeom>
              <a:avLst/>
              <a:gdLst/>
              <a:ahLst/>
              <a:cxnLst/>
              <a:rect l="l" t="t" r="r" b="b"/>
              <a:pathLst>
                <a:path w="903" h="931" extrusionOk="0">
                  <a:moveTo>
                    <a:pt x="420" y="0"/>
                  </a:moveTo>
                  <a:cubicBezTo>
                    <a:pt x="179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17"/>
            <p:cNvSpPr/>
            <p:nvPr/>
          </p:nvSpPr>
          <p:spPr>
            <a:xfrm>
              <a:off x="1054025" y="4619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17"/>
            <p:cNvSpPr/>
            <p:nvPr/>
          </p:nvSpPr>
          <p:spPr>
            <a:xfrm>
              <a:off x="1054025" y="4579875"/>
              <a:ext cx="22575" cy="22575"/>
            </a:xfrm>
            <a:custGeom>
              <a:avLst/>
              <a:gdLst/>
              <a:ahLst/>
              <a:cxnLst/>
              <a:rect l="l" t="t" r="r" b="b"/>
              <a:pathLst>
                <a:path w="903" h="903" extrusionOk="0">
                  <a:moveTo>
                    <a:pt x="420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17"/>
            <p:cNvSpPr/>
            <p:nvPr/>
          </p:nvSpPr>
          <p:spPr>
            <a:xfrm>
              <a:off x="1054025" y="4539075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17"/>
            <p:cNvSpPr/>
            <p:nvPr/>
          </p:nvSpPr>
          <p:spPr>
            <a:xfrm>
              <a:off x="1054025" y="4498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58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17"/>
            <p:cNvSpPr/>
            <p:nvPr/>
          </p:nvSpPr>
          <p:spPr>
            <a:xfrm>
              <a:off x="1054025" y="4459200"/>
              <a:ext cx="22575" cy="24175"/>
            </a:xfrm>
            <a:custGeom>
              <a:avLst/>
              <a:gdLst/>
              <a:ahLst/>
              <a:cxnLst/>
              <a:rect l="l" t="t" r="r" b="b"/>
              <a:pathLst>
                <a:path w="903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179"/>
                    <a:pt x="66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17"/>
            <p:cNvSpPr/>
            <p:nvPr/>
          </p:nvSpPr>
          <p:spPr>
            <a:xfrm>
              <a:off x="1054025" y="4418425"/>
              <a:ext cx="22575" cy="24150"/>
            </a:xfrm>
            <a:custGeom>
              <a:avLst/>
              <a:gdLst/>
              <a:ahLst/>
              <a:cxnLst/>
              <a:rect l="l" t="t" r="r" b="b"/>
              <a:pathLst>
                <a:path w="903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6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17"/>
            <p:cNvSpPr/>
            <p:nvPr/>
          </p:nvSpPr>
          <p:spPr>
            <a:xfrm>
              <a:off x="1054025" y="4382225"/>
              <a:ext cx="15100" cy="21150"/>
            </a:xfrm>
            <a:custGeom>
              <a:avLst/>
              <a:gdLst/>
              <a:ahLst/>
              <a:cxnLst/>
              <a:rect l="l" t="t" r="r" b="b"/>
              <a:pathLst>
                <a:path w="604" h="846" extrusionOk="0">
                  <a:moveTo>
                    <a:pt x="121" y="0"/>
                  </a:moveTo>
                  <a:cubicBezTo>
                    <a:pt x="58" y="63"/>
                    <a:pt x="0" y="242"/>
                    <a:pt x="0" y="362"/>
                  </a:cubicBezTo>
                  <a:cubicBezTo>
                    <a:pt x="0" y="483"/>
                    <a:pt x="0" y="604"/>
                    <a:pt x="121" y="666"/>
                  </a:cubicBezTo>
                  <a:cubicBezTo>
                    <a:pt x="242" y="787"/>
                    <a:pt x="362" y="845"/>
                    <a:pt x="483" y="845"/>
                  </a:cubicBezTo>
                  <a:cubicBezTo>
                    <a:pt x="541" y="845"/>
                    <a:pt x="604" y="787"/>
                    <a:pt x="604" y="787"/>
                  </a:cubicBezTo>
                  <a:cubicBezTo>
                    <a:pt x="483" y="546"/>
                    <a:pt x="300" y="242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17"/>
            <p:cNvSpPr/>
            <p:nvPr/>
          </p:nvSpPr>
          <p:spPr>
            <a:xfrm>
              <a:off x="101180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17"/>
            <p:cNvSpPr/>
            <p:nvPr/>
          </p:nvSpPr>
          <p:spPr>
            <a:xfrm>
              <a:off x="10118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17"/>
            <p:cNvSpPr/>
            <p:nvPr/>
          </p:nvSpPr>
          <p:spPr>
            <a:xfrm>
              <a:off x="10118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17"/>
            <p:cNvSpPr/>
            <p:nvPr/>
          </p:nvSpPr>
          <p:spPr>
            <a:xfrm>
              <a:off x="10118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17"/>
            <p:cNvSpPr/>
            <p:nvPr/>
          </p:nvSpPr>
          <p:spPr>
            <a:xfrm>
              <a:off x="10118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17"/>
            <p:cNvSpPr/>
            <p:nvPr/>
          </p:nvSpPr>
          <p:spPr>
            <a:xfrm>
              <a:off x="10118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17"/>
            <p:cNvSpPr/>
            <p:nvPr/>
          </p:nvSpPr>
          <p:spPr>
            <a:xfrm>
              <a:off x="10118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17"/>
            <p:cNvSpPr/>
            <p:nvPr/>
          </p:nvSpPr>
          <p:spPr>
            <a:xfrm>
              <a:off x="10118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17"/>
            <p:cNvSpPr/>
            <p:nvPr/>
          </p:nvSpPr>
          <p:spPr>
            <a:xfrm>
              <a:off x="10118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17"/>
            <p:cNvSpPr/>
            <p:nvPr/>
          </p:nvSpPr>
          <p:spPr>
            <a:xfrm>
              <a:off x="10118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17"/>
            <p:cNvSpPr/>
            <p:nvPr/>
          </p:nvSpPr>
          <p:spPr>
            <a:xfrm>
              <a:off x="10118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17"/>
            <p:cNvSpPr/>
            <p:nvPr/>
          </p:nvSpPr>
          <p:spPr>
            <a:xfrm>
              <a:off x="10118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17"/>
            <p:cNvSpPr/>
            <p:nvPr/>
          </p:nvSpPr>
          <p:spPr>
            <a:xfrm>
              <a:off x="10118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17"/>
            <p:cNvSpPr/>
            <p:nvPr/>
          </p:nvSpPr>
          <p:spPr>
            <a:xfrm>
              <a:off x="10118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17"/>
            <p:cNvSpPr/>
            <p:nvPr/>
          </p:nvSpPr>
          <p:spPr>
            <a:xfrm>
              <a:off x="10118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17"/>
            <p:cNvSpPr/>
            <p:nvPr/>
          </p:nvSpPr>
          <p:spPr>
            <a:xfrm>
              <a:off x="10118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17"/>
            <p:cNvSpPr/>
            <p:nvPr/>
          </p:nvSpPr>
          <p:spPr>
            <a:xfrm>
              <a:off x="10118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17"/>
            <p:cNvSpPr/>
            <p:nvPr/>
          </p:nvSpPr>
          <p:spPr>
            <a:xfrm>
              <a:off x="10118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17"/>
            <p:cNvSpPr/>
            <p:nvPr/>
          </p:nvSpPr>
          <p:spPr>
            <a:xfrm>
              <a:off x="10118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17"/>
            <p:cNvSpPr/>
            <p:nvPr/>
          </p:nvSpPr>
          <p:spPr>
            <a:xfrm>
              <a:off x="10118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17"/>
            <p:cNvSpPr/>
            <p:nvPr/>
          </p:nvSpPr>
          <p:spPr>
            <a:xfrm>
              <a:off x="10118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17"/>
            <p:cNvSpPr/>
            <p:nvPr/>
          </p:nvSpPr>
          <p:spPr>
            <a:xfrm>
              <a:off x="101180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17"/>
            <p:cNvSpPr/>
            <p:nvPr/>
          </p:nvSpPr>
          <p:spPr>
            <a:xfrm>
              <a:off x="101180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17"/>
            <p:cNvSpPr/>
            <p:nvPr/>
          </p:nvSpPr>
          <p:spPr>
            <a:xfrm>
              <a:off x="101180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lnTo>
                    <a:pt x="965" y="420"/>
                  </a:lnTo>
                  <a:lnTo>
                    <a:pt x="603" y="58"/>
                  </a:lnTo>
                  <a:cubicBezTo>
                    <a:pt x="541" y="0"/>
                    <a:pt x="541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17"/>
            <p:cNvSpPr/>
            <p:nvPr/>
          </p:nvSpPr>
          <p:spPr>
            <a:xfrm>
              <a:off x="969550" y="52600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17"/>
            <p:cNvSpPr/>
            <p:nvPr/>
          </p:nvSpPr>
          <p:spPr>
            <a:xfrm>
              <a:off x="969550" y="5220825"/>
              <a:ext cx="24175" cy="22725"/>
            </a:xfrm>
            <a:custGeom>
              <a:avLst/>
              <a:gdLst/>
              <a:ahLst/>
              <a:cxnLst/>
              <a:rect l="l" t="t" r="r" b="b"/>
              <a:pathLst>
                <a:path w="967" h="909" extrusionOk="0">
                  <a:moveTo>
                    <a:pt x="483" y="1"/>
                  </a:moveTo>
                  <a:cubicBezTo>
                    <a:pt x="242" y="1"/>
                    <a:pt x="1" y="184"/>
                    <a:pt x="1" y="426"/>
                  </a:cubicBezTo>
                  <a:cubicBezTo>
                    <a:pt x="1" y="546"/>
                    <a:pt x="59" y="667"/>
                    <a:pt x="179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7"/>
                    <a:pt x="966" y="426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17"/>
            <p:cNvSpPr/>
            <p:nvPr/>
          </p:nvSpPr>
          <p:spPr>
            <a:xfrm>
              <a:off x="969550" y="518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17"/>
            <p:cNvSpPr/>
            <p:nvPr/>
          </p:nvSpPr>
          <p:spPr>
            <a:xfrm>
              <a:off x="969550" y="5139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17"/>
            <p:cNvSpPr/>
            <p:nvPr/>
          </p:nvSpPr>
          <p:spPr>
            <a:xfrm>
              <a:off x="969550" y="51001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17"/>
            <p:cNvSpPr/>
            <p:nvPr/>
          </p:nvSpPr>
          <p:spPr>
            <a:xfrm>
              <a:off x="969550" y="505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17"/>
            <p:cNvSpPr/>
            <p:nvPr/>
          </p:nvSpPr>
          <p:spPr>
            <a:xfrm>
              <a:off x="969550" y="50203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25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3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17"/>
            <p:cNvSpPr/>
            <p:nvPr/>
          </p:nvSpPr>
          <p:spPr>
            <a:xfrm>
              <a:off x="969550" y="4979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17"/>
            <p:cNvSpPr/>
            <p:nvPr/>
          </p:nvSpPr>
          <p:spPr>
            <a:xfrm>
              <a:off x="969550" y="494030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83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17"/>
            <p:cNvSpPr/>
            <p:nvPr/>
          </p:nvSpPr>
          <p:spPr>
            <a:xfrm>
              <a:off x="969550" y="489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17"/>
            <p:cNvSpPr/>
            <p:nvPr/>
          </p:nvSpPr>
          <p:spPr>
            <a:xfrm>
              <a:off x="969550" y="486042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17"/>
            <p:cNvSpPr/>
            <p:nvPr/>
          </p:nvSpPr>
          <p:spPr>
            <a:xfrm>
              <a:off x="969550" y="4819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17"/>
            <p:cNvSpPr/>
            <p:nvPr/>
          </p:nvSpPr>
          <p:spPr>
            <a:xfrm>
              <a:off x="969550" y="477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17"/>
            <p:cNvSpPr/>
            <p:nvPr/>
          </p:nvSpPr>
          <p:spPr>
            <a:xfrm>
              <a:off x="969550" y="47397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03"/>
                    <a:pt x="966" y="724"/>
                    <a:pt x="966" y="483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17"/>
            <p:cNvSpPr/>
            <p:nvPr/>
          </p:nvSpPr>
          <p:spPr>
            <a:xfrm>
              <a:off x="969550" y="4698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17"/>
            <p:cNvSpPr/>
            <p:nvPr/>
          </p:nvSpPr>
          <p:spPr>
            <a:xfrm>
              <a:off x="969550" y="4659750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17"/>
            <p:cNvSpPr/>
            <p:nvPr/>
          </p:nvSpPr>
          <p:spPr>
            <a:xfrm>
              <a:off x="969550" y="461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17"/>
            <p:cNvSpPr/>
            <p:nvPr/>
          </p:nvSpPr>
          <p:spPr>
            <a:xfrm>
              <a:off x="969550" y="4579875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17"/>
            <p:cNvSpPr/>
            <p:nvPr/>
          </p:nvSpPr>
          <p:spPr>
            <a:xfrm>
              <a:off x="969550" y="4539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17"/>
            <p:cNvSpPr/>
            <p:nvPr/>
          </p:nvSpPr>
          <p:spPr>
            <a:xfrm>
              <a:off x="969550" y="449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17"/>
            <p:cNvSpPr/>
            <p:nvPr/>
          </p:nvSpPr>
          <p:spPr>
            <a:xfrm>
              <a:off x="969550" y="445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17"/>
            <p:cNvSpPr/>
            <p:nvPr/>
          </p:nvSpPr>
          <p:spPr>
            <a:xfrm>
              <a:off x="969550" y="4418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17"/>
            <p:cNvSpPr/>
            <p:nvPr/>
          </p:nvSpPr>
          <p:spPr>
            <a:xfrm>
              <a:off x="969550" y="43792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3" y="908"/>
                    <a:pt x="966" y="725"/>
                    <a:pt x="966" y="483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17"/>
            <p:cNvSpPr/>
            <p:nvPr/>
          </p:nvSpPr>
          <p:spPr>
            <a:xfrm>
              <a:off x="969550" y="43385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17"/>
            <p:cNvSpPr/>
            <p:nvPr/>
          </p:nvSpPr>
          <p:spPr>
            <a:xfrm>
              <a:off x="969550" y="4305350"/>
              <a:ext cx="24175" cy="17175"/>
            </a:xfrm>
            <a:custGeom>
              <a:avLst/>
              <a:gdLst/>
              <a:ahLst/>
              <a:cxnLst/>
              <a:rect l="l" t="t" r="r" b="b"/>
              <a:pathLst>
                <a:path w="967" h="687" extrusionOk="0">
                  <a:moveTo>
                    <a:pt x="59" y="1"/>
                  </a:moveTo>
                  <a:cubicBezTo>
                    <a:pt x="59" y="59"/>
                    <a:pt x="1" y="122"/>
                    <a:pt x="1" y="242"/>
                  </a:cubicBezTo>
                  <a:cubicBezTo>
                    <a:pt x="1" y="363"/>
                    <a:pt x="59" y="484"/>
                    <a:pt x="179" y="541"/>
                  </a:cubicBezTo>
                  <a:cubicBezTo>
                    <a:pt x="225" y="630"/>
                    <a:pt x="302" y="687"/>
                    <a:pt x="387" y="687"/>
                  </a:cubicBezTo>
                  <a:cubicBezTo>
                    <a:pt x="418" y="687"/>
                    <a:pt x="451" y="679"/>
                    <a:pt x="483" y="662"/>
                  </a:cubicBezTo>
                  <a:cubicBezTo>
                    <a:pt x="725" y="662"/>
                    <a:pt x="903" y="541"/>
                    <a:pt x="966" y="363"/>
                  </a:cubicBezTo>
                  <a:cubicBezTo>
                    <a:pt x="662" y="179"/>
                    <a:pt x="363" y="59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17"/>
            <p:cNvSpPr/>
            <p:nvPr/>
          </p:nvSpPr>
          <p:spPr>
            <a:xfrm>
              <a:off x="92877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17"/>
            <p:cNvSpPr/>
            <p:nvPr/>
          </p:nvSpPr>
          <p:spPr>
            <a:xfrm>
              <a:off x="92877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0" y="184"/>
                    <a:pt x="0" y="426"/>
                  </a:cubicBezTo>
                  <a:cubicBezTo>
                    <a:pt x="0" y="546"/>
                    <a:pt x="63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08" y="426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17"/>
            <p:cNvSpPr/>
            <p:nvPr/>
          </p:nvSpPr>
          <p:spPr>
            <a:xfrm>
              <a:off x="92877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17"/>
            <p:cNvSpPr/>
            <p:nvPr/>
          </p:nvSpPr>
          <p:spPr>
            <a:xfrm>
              <a:off x="92877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17"/>
            <p:cNvSpPr/>
            <p:nvPr/>
          </p:nvSpPr>
          <p:spPr>
            <a:xfrm>
              <a:off x="92877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08" y="483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17"/>
            <p:cNvSpPr/>
            <p:nvPr/>
          </p:nvSpPr>
          <p:spPr>
            <a:xfrm>
              <a:off x="92877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17"/>
            <p:cNvSpPr/>
            <p:nvPr/>
          </p:nvSpPr>
          <p:spPr>
            <a:xfrm>
              <a:off x="92877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17"/>
            <p:cNvSpPr/>
            <p:nvPr/>
          </p:nvSpPr>
          <p:spPr>
            <a:xfrm>
              <a:off x="92877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17"/>
            <p:cNvSpPr/>
            <p:nvPr/>
          </p:nvSpPr>
          <p:spPr>
            <a:xfrm>
              <a:off x="92877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17"/>
            <p:cNvSpPr/>
            <p:nvPr/>
          </p:nvSpPr>
          <p:spPr>
            <a:xfrm>
              <a:off x="92877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17"/>
            <p:cNvSpPr/>
            <p:nvPr/>
          </p:nvSpPr>
          <p:spPr>
            <a:xfrm>
              <a:off x="92877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17"/>
            <p:cNvSpPr/>
            <p:nvPr/>
          </p:nvSpPr>
          <p:spPr>
            <a:xfrm>
              <a:off x="92877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17"/>
            <p:cNvSpPr/>
            <p:nvPr/>
          </p:nvSpPr>
          <p:spPr>
            <a:xfrm>
              <a:off x="92877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17"/>
            <p:cNvSpPr/>
            <p:nvPr/>
          </p:nvSpPr>
          <p:spPr>
            <a:xfrm>
              <a:off x="92877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08" y="483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17"/>
            <p:cNvSpPr/>
            <p:nvPr/>
          </p:nvSpPr>
          <p:spPr>
            <a:xfrm>
              <a:off x="92877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17"/>
            <p:cNvSpPr/>
            <p:nvPr/>
          </p:nvSpPr>
          <p:spPr>
            <a:xfrm>
              <a:off x="92877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08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17"/>
            <p:cNvSpPr/>
            <p:nvPr/>
          </p:nvSpPr>
          <p:spPr>
            <a:xfrm>
              <a:off x="92877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17"/>
            <p:cNvSpPr/>
            <p:nvPr/>
          </p:nvSpPr>
          <p:spPr>
            <a:xfrm>
              <a:off x="92877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8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17"/>
            <p:cNvSpPr/>
            <p:nvPr/>
          </p:nvSpPr>
          <p:spPr>
            <a:xfrm>
              <a:off x="92877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17"/>
            <p:cNvSpPr/>
            <p:nvPr/>
          </p:nvSpPr>
          <p:spPr>
            <a:xfrm>
              <a:off x="92877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17"/>
            <p:cNvSpPr/>
            <p:nvPr/>
          </p:nvSpPr>
          <p:spPr>
            <a:xfrm>
              <a:off x="92877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8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3" name="Google Shape;13883;p17"/>
            <p:cNvSpPr/>
            <p:nvPr/>
          </p:nvSpPr>
          <p:spPr>
            <a:xfrm>
              <a:off x="92877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8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4" name="Google Shape;13884;p17"/>
            <p:cNvSpPr/>
            <p:nvPr/>
          </p:nvSpPr>
          <p:spPr>
            <a:xfrm>
              <a:off x="92877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8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17"/>
            <p:cNvSpPr/>
            <p:nvPr/>
          </p:nvSpPr>
          <p:spPr>
            <a:xfrm>
              <a:off x="928775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8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17"/>
            <p:cNvSpPr/>
            <p:nvPr/>
          </p:nvSpPr>
          <p:spPr>
            <a:xfrm>
              <a:off x="928775" y="4299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2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08" y="420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17"/>
            <p:cNvSpPr/>
            <p:nvPr/>
          </p:nvSpPr>
          <p:spPr>
            <a:xfrm>
              <a:off x="8865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17"/>
            <p:cNvSpPr/>
            <p:nvPr/>
          </p:nvSpPr>
          <p:spPr>
            <a:xfrm>
              <a:off x="8865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17"/>
            <p:cNvSpPr/>
            <p:nvPr/>
          </p:nvSpPr>
          <p:spPr>
            <a:xfrm>
              <a:off x="8865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17"/>
            <p:cNvSpPr/>
            <p:nvPr/>
          </p:nvSpPr>
          <p:spPr>
            <a:xfrm>
              <a:off x="8865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17"/>
            <p:cNvSpPr/>
            <p:nvPr/>
          </p:nvSpPr>
          <p:spPr>
            <a:xfrm>
              <a:off x="8865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17"/>
            <p:cNvSpPr/>
            <p:nvPr/>
          </p:nvSpPr>
          <p:spPr>
            <a:xfrm>
              <a:off x="8865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17"/>
            <p:cNvSpPr/>
            <p:nvPr/>
          </p:nvSpPr>
          <p:spPr>
            <a:xfrm>
              <a:off x="8865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17"/>
            <p:cNvSpPr/>
            <p:nvPr/>
          </p:nvSpPr>
          <p:spPr>
            <a:xfrm>
              <a:off x="8865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17"/>
            <p:cNvSpPr/>
            <p:nvPr/>
          </p:nvSpPr>
          <p:spPr>
            <a:xfrm>
              <a:off x="8865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24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17"/>
            <p:cNvSpPr/>
            <p:nvPr/>
          </p:nvSpPr>
          <p:spPr>
            <a:xfrm>
              <a:off x="8865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17"/>
            <p:cNvSpPr/>
            <p:nvPr/>
          </p:nvSpPr>
          <p:spPr>
            <a:xfrm>
              <a:off x="8865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17"/>
            <p:cNvSpPr/>
            <p:nvPr/>
          </p:nvSpPr>
          <p:spPr>
            <a:xfrm>
              <a:off x="8865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17"/>
            <p:cNvSpPr/>
            <p:nvPr/>
          </p:nvSpPr>
          <p:spPr>
            <a:xfrm>
              <a:off x="8865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17"/>
            <p:cNvSpPr/>
            <p:nvPr/>
          </p:nvSpPr>
          <p:spPr>
            <a:xfrm>
              <a:off x="8865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17"/>
            <p:cNvSpPr/>
            <p:nvPr/>
          </p:nvSpPr>
          <p:spPr>
            <a:xfrm>
              <a:off x="8865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17"/>
            <p:cNvSpPr/>
            <p:nvPr/>
          </p:nvSpPr>
          <p:spPr>
            <a:xfrm>
              <a:off x="8865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17"/>
            <p:cNvSpPr/>
            <p:nvPr/>
          </p:nvSpPr>
          <p:spPr>
            <a:xfrm>
              <a:off x="8865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17"/>
            <p:cNvSpPr/>
            <p:nvPr/>
          </p:nvSpPr>
          <p:spPr>
            <a:xfrm>
              <a:off x="8865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17"/>
            <p:cNvSpPr/>
            <p:nvPr/>
          </p:nvSpPr>
          <p:spPr>
            <a:xfrm>
              <a:off x="8865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17"/>
            <p:cNvSpPr/>
            <p:nvPr/>
          </p:nvSpPr>
          <p:spPr>
            <a:xfrm>
              <a:off x="8865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17"/>
            <p:cNvSpPr/>
            <p:nvPr/>
          </p:nvSpPr>
          <p:spPr>
            <a:xfrm>
              <a:off x="8865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17"/>
            <p:cNvSpPr/>
            <p:nvPr/>
          </p:nvSpPr>
          <p:spPr>
            <a:xfrm>
              <a:off x="8865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17"/>
            <p:cNvSpPr/>
            <p:nvPr/>
          </p:nvSpPr>
          <p:spPr>
            <a:xfrm>
              <a:off x="88655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17"/>
            <p:cNvSpPr/>
            <p:nvPr/>
          </p:nvSpPr>
          <p:spPr>
            <a:xfrm>
              <a:off x="88655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17"/>
            <p:cNvSpPr/>
            <p:nvPr/>
          </p:nvSpPr>
          <p:spPr>
            <a:xfrm>
              <a:off x="886550" y="4299325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2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0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17"/>
            <p:cNvSpPr/>
            <p:nvPr/>
          </p:nvSpPr>
          <p:spPr>
            <a:xfrm>
              <a:off x="845875" y="52600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17"/>
            <p:cNvSpPr/>
            <p:nvPr/>
          </p:nvSpPr>
          <p:spPr>
            <a:xfrm>
              <a:off x="845875" y="5220825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cubicBezTo>
                    <a:pt x="1" y="546"/>
                    <a:pt x="1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17"/>
            <p:cNvSpPr/>
            <p:nvPr/>
          </p:nvSpPr>
          <p:spPr>
            <a:xfrm>
              <a:off x="845875" y="518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17"/>
            <p:cNvSpPr/>
            <p:nvPr/>
          </p:nvSpPr>
          <p:spPr>
            <a:xfrm>
              <a:off x="845875" y="5139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6" name="Google Shape;13916;p17"/>
            <p:cNvSpPr/>
            <p:nvPr/>
          </p:nvSpPr>
          <p:spPr>
            <a:xfrm>
              <a:off x="845875" y="510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4"/>
                    <a:pt x="903" y="483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17"/>
            <p:cNvSpPr/>
            <p:nvPr/>
          </p:nvSpPr>
          <p:spPr>
            <a:xfrm>
              <a:off x="845875" y="505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17"/>
            <p:cNvSpPr/>
            <p:nvPr/>
          </p:nvSpPr>
          <p:spPr>
            <a:xfrm>
              <a:off x="845875" y="50203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17"/>
            <p:cNvSpPr/>
            <p:nvPr/>
          </p:nvSpPr>
          <p:spPr>
            <a:xfrm>
              <a:off x="845875" y="497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0" name="Google Shape;13920;p17"/>
            <p:cNvSpPr/>
            <p:nvPr/>
          </p:nvSpPr>
          <p:spPr>
            <a:xfrm>
              <a:off x="845875" y="494030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17"/>
            <p:cNvSpPr/>
            <p:nvPr/>
          </p:nvSpPr>
          <p:spPr>
            <a:xfrm>
              <a:off x="845875" y="489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17"/>
            <p:cNvSpPr/>
            <p:nvPr/>
          </p:nvSpPr>
          <p:spPr>
            <a:xfrm>
              <a:off x="845875" y="486042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17"/>
            <p:cNvSpPr/>
            <p:nvPr/>
          </p:nvSpPr>
          <p:spPr>
            <a:xfrm>
              <a:off x="845875" y="481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17"/>
            <p:cNvSpPr/>
            <p:nvPr/>
          </p:nvSpPr>
          <p:spPr>
            <a:xfrm>
              <a:off x="845875" y="477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17"/>
            <p:cNvSpPr/>
            <p:nvPr/>
          </p:nvSpPr>
          <p:spPr>
            <a:xfrm>
              <a:off x="845875" y="4739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4"/>
                    <a:pt x="903" y="483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17"/>
            <p:cNvSpPr/>
            <p:nvPr/>
          </p:nvSpPr>
          <p:spPr>
            <a:xfrm>
              <a:off x="845875" y="469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17"/>
            <p:cNvSpPr/>
            <p:nvPr/>
          </p:nvSpPr>
          <p:spPr>
            <a:xfrm>
              <a:off x="845875" y="4659750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03" y="724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17"/>
            <p:cNvSpPr/>
            <p:nvPr/>
          </p:nvSpPr>
          <p:spPr>
            <a:xfrm>
              <a:off x="845875" y="4619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17"/>
            <p:cNvSpPr/>
            <p:nvPr/>
          </p:nvSpPr>
          <p:spPr>
            <a:xfrm>
              <a:off x="845875" y="457987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0" name="Google Shape;13930;p17"/>
            <p:cNvSpPr/>
            <p:nvPr/>
          </p:nvSpPr>
          <p:spPr>
            <a:xfrm>
              <a:off x="845875" y="4539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1" name="Google Shape;13931;p17"/>
            <p:cNvSpPr/>
            <p:nvPr/>
          </p:nvSpPr>
          <p:spPr>
            <a:xfrm>
              <a:off x="845875" y="4498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58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17"/>
            <p:cNvSpPr/>
            <p:nvPr/>
          </p:nvSpPr>
          <p:spPr>
            <a:xfrm>
              <a:off x="845875" y="44592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3" name="Google Shape;13933;p17"/>
            <p:cNvSpPr/>
            <p:nvPr/>
          </p:nvSpPr>
          <p:spPr>
            <a:xfrm>
              <a:off x="845875" y="4418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4" name="Google Shape;13934;p17"/>
            <p:cNvSpPr/>
            <p:nvPr/>
          </p:nvSpPr>
          <p:spPr>
            <a:xfrm>
              <a:off x="845875" y="43792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3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17"/>
            <p:cNvSpPr/>
            <p:nvPr/>
          </p:nvSpPr>
          <p:spPr>
            <a:xfrm>
              <a:off x="845875" y="43385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17"/>
            <p:cNvSpPr/>
            <p:nvPr/>
          </p:nvSpPr>
          <p:spPr>
            <a:xfrm>
              <a:off x="845875" y="4299325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83" y="1"/>
                  </a:moveTo>
                  <a:cubicBezTo>
                    <a:pt x="421" y="1"/>
                    <a:pt x="300" y="1"/>
                    <a:pt x="242" y="58"/>
                  </a:cubicBezTo>
                  <a:cubicBezTo>
                    <a:pt x="59" y="121"/>
                    <a:pt x="1" y="300"/>
                    <a:pt x="1" y="483"/>
                  </a:cubicBezTo>
                  <a:cubicBezTo>
                    <a:pt x="1" y="604"/>
                    <a:pt x="1" y="725"/>
                    <a:pt x="121" y="782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0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17"/>
            <p:cNvSpPr/>
            <p:nvPr/>
          </p:nvSpPr>
          <p:spPr>
            <a:xfrm>
              <a:off x="803650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17"/>
            <p:cNvSpPr/>
            <p:nvPr/>
          </p:nvSpPr>
          <p:spPr>
            <a:xfrm>
              <a:off x="80365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58" y="667"/>
                    <a:pt x="121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17"/>
            <p:cNvSpPr/>
            <p:nvPr/>
          </p:nvSpPr>
          <p:spPr>
            <a:xfrm>
              <a:off x="80365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17"/>
            <p:cNvSpPr/>
            <p:nvPr/>
          </p:nvSpPr>
          <p:spPr>
            <a:xfrm>
              <a:off x="80365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17"/>
            <p:cNvSpPr/>
            <p:nvPr/>
          </p:nvSpPr>
          <p:spPr>
            <a:xfrm>
              <a:off x="80365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17"/>
            <p:cNvSpPr/>
            <p:nvPr/>
          </p:nvSpPr>
          <p:spPr>
            <a:xfrm>
              <a:off x="80365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17"/>
            <p:cNvSpPr/>
            <p:nvPr/>
          </p:nvSpPr>
          <p:spPr>
            <a:xfrm>
              <a:off x="80365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17"/>
            <p:cNvSpPr/>
            <p:nvPr/>
          </p:nvSpPr>
          <p:spPr>
            <a:xfrm>
              <a:off x="80365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17"/>
            <p:cNvSpPr/>
            <p:nvPr/>
          </p:nvSpPr>
          <p:spPr>
            <a:xfrm>
              <a:off x="80365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17"/>
            <p:cNvSpPr/>
            <p:nvPr/>
          </p:nvSpPr>
          <p:spPr>
            <a:xfrm>
              <a:off x="80365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17"/>
            <p:cNvSpPr/>
            <p:nvPr/>
          </p:nvSpPr>
          <p:spPr>
            <a:xfrm>
              <a:off x="80365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17"/>
            <p:cNvSpPr/>
            <p:nvPr/>
          </p:nvSpPr>
          <p:spPr>
            <a:xfrm>
              <a:off x="80365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17"/>
            <p:cNvSpPr/>
            <p:nvPr/>
          </p:nvSpPr>
          <p:spPr>
            <a:xfrm>
              <a:off x="80365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17"/>
            <p:cNvSpPr/>
            <p:nvPr/>
          </p:nvSpPr>
          <p:spPr>
            <a:xfrm>
              <a:off x="80365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17"/>
            <p:cNvSpPr/>
            <p:nvPr/>
          </p:nvSpPr>
          <p:spPr>
            <a:xfrm>
              <a:off x="80365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17"/>
            <p:cNvSpPr/>
            <p:nvPr/>
          </p:nvSpPr>
          <p:spPr>
            <a:xfrm>
              <a:off x="80365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17"/>
            <p:cNvSpPr/>
            <p:nvPr/>
          </p:nvSpPr>
          <p:spPr>
            <a:xfrm>
              <a:off x="80365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17"/>
            <p:cNvSpPr/>
            <p:nvPr/>
          </p:nvSpPr>
          <p:spPr>
            <a:xfrm>
              <a:off x="80365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5" name="Google Shape;13955;p17"/>
            <p:cNvSpPr/>
            <p:nvPr/>
          </p:nvSpPr>
          <p:spPr>
            <a:xfrm>
              <a:off x="80365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17"/>
            <p:cNvSpPr/>
            <p:nvPr/>
          </p:nvSpPr>
          <p:spPr>
            <a:xfrm>
              <a:off x="80365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17"/>
            <p:cNvSpPr/>
            <p:nvPr/>
          </p:nvSpPr>
          <p:spPr>
            <a:xfrm>
              <a:off x="80365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17"/>
            <p:cNvSpPr/>
            <p:nvPr/>
          </p:nvSpPr>
          <p:spPr>
            <a:xfrm>
              <a:off x="803650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17"/>
            <p:cNvSpPr/>
            <p:nvPr/>
          </p:nvSpPr>
          <p:spPr>
            <a:xfrm>
              <a:off x="803650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3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17"/>
            <p:cNvSpPr/>
            <p:nvPr/>
          </p:nvSpPr>
          <p:spPr>
            <a:xfrm>
              <a:off x="803650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17"/>
            <p:cNvSpPr/>
            <p:nvPr/>
          </p:nvSpPr>
          <p:spPr>
            <a:xfrm>
              <a:off x="803650" y="4306800"/>
              <a:ext cx="24150" cy="15725"/>
            </a:xfrm>
            <a:custGeom>
              <a:avLst/>
              <a:gdLst/>
              <a:ahLst/>
              <a:cxnLst/>
              <a:rect l="l" t="t" r="r" b="b"/>
              <a:pathLst>
                <a:path w="966" h="629" extrusionOk="0">
                  <a:moveTo>
                    <a:pt x="903" y="1"/>
                  </a:moveTo>
                  <a:cubicBezTo>
                    <a:pt x="604" y="64"/>
                    <a:pt x="300" y="184"/>
                    <a:pt x="0" y="242"/>
                  </a:cubicBezTo>
                  <a:cubicBezTo>
                    <a:pt x="58" y="363"/>
                    <a:pt x="58" y="426"/>
                    <a:pt x="121" y="483"/>
                  </a:cubicBezTo>
                  <a:cubicBezTo>
                    <a:pt x="209" y="572"/>
                    <a:pt x="297" y="629"/>
                    <a:pt x="385" y="629"/>
                  </a:cubicBezTo>
                  <a:cubicBezTo>
                    <a:pt x="418" y="629"/>
                    <a:pt x="450" y="621"/>
                    <a:pt x="483" y="604"/>
                  </a:cubicBezTo>
                  <a:cubicBezTo>
                    <a:pt x="724" y="604"/>
                    <a:pt x="966" y="426"/>
                    <a:pt x="966" y="121"/>
                  </a:cubicBezTo>
                  <a:cubicBezTo>
                    <a:pt x="966" y="64"/>
                    <a:pt x="903" y="64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17"/>
            <p:cNvSpPr/>
            <p:nvPr/>
          </p:nvSpPr>
          <p:spPr>
            <a:xfrm>
              <a:off x="761425" y="5260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17"/>
            <p:cNvSpPr/>
            <p:nvPr/>
          </p:nvSpPr>
          <p:spPr>
            <a:xfrm>
              <a:off x="7614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1" y="1"/>
                    <a:pt x="0" y="184"/>
                    <a:pt x="0" y="426"/>
                  </a:cubicBezTo>
                  <a:cubicBezTo>
                    <a:pt x="0" y="546"/>
                    <a:pt x="58" y="667"/>
                    <a:pt x="179" y="788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7"/>
                    <a:pt x="965" y="426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17"/>
            <p:cNvSpPr/>
            <p:nvPr/>
          </p:nvSpPr>
          <p:spPr>
            <a:xfrm>
              <a:off x="7614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17"/>
            <p:cNvSpPr/>
            <p:nvPr/>
          </p:nvSpPr>
          <p:spPr>
            <a:xfrm>
              <a:off x="7614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6" name="Google Shape;13966;p17"/>
            <p:cNvSpPr/>
            <p:nvPr/>
          </p:nvSpPr>
          <p:spPr>
            <a:xfrm>
              <a:off x="7614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4"/>
                    <a:pt x="965" y="483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17"/>
            <p:cNvSpPr/>
            <p:nvPr/>
          </p:nvSpPr>
          <p:spPr>
            <a:xfrm>
              <a:off x="7614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17"/>
            <p:cNvSpPr/>
            <p:nvPr/>
          </p:nvSpPr>
          <p:spPr>
            <a:xfrm>
              <a:off x="7614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24" y="870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2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17"/>
            <p:cNvSpPr/>
            <p:nvPr/>
          </p:nvSpPr>
          <p:spPr>
            <a:xfrm>
              <a:off x="7614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17"/>
            <p:cNvSpPr/>
            <p:nvPr/>
          </p:nvSpPr>
          <p:spPr>
            <a:xfrm>
              <a:off x="7614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1" y="908"/>
                    <a:pt x="362" y="908"/>
                    <a:pt x="483" y="908"/>
                  </a:cubicBezTo>
                  <a:cubicBezTo>
                    <a:pt x="782" y="908"/>
                    <a:pt x="965" y="666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17"/>
            <p:cNvSpPr/>
            <p:nvPr/>
          </p:nvSpPr>
          <p:spPr>
            <a:xfrm>
              <a:off x="7614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17"/>
            <p:cNvSpPr/>
            <p:nvPr/>
          </p:nvSpPr>
          <p:spPr>
            <a:xfrm>
              <a:off x="7614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782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17"/>
            <p:cNvSpPr/>
            <p:nvPr/>
          </p:nvSpPr>
          <p:spPr>
            <a:xfrm>
              <a:off x="7614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17"/>
            <p:cNvSpPr/>
            <p:nvPr/>
          </p:nvSpPr>
          <p:spPr>
            <a:xfrm>
              <a:off x="7614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17"/>
            <p:cNvSpPr/>
            <p:nvPr/>
          </p:nvSpPr>
          <p:spPr>
            <a:xfrm>
              <a:off x="7614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03"/>
                    <a:pt x="965" y="724"/>
                    <a:pt x="965" y="483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17"/>
            <p:cNvSpPr/>
            <p:nvPr/>
          </p:nvSpPr>
          <p:spPr>
            <a:xfrm>
              <a:off x="7614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17"/>
            <p:cNvSpPr/>
            <p:nvPr/>
          </p:nvSpPr>
          <p:spPr>
            <a:xfrm>
              <a:off x="7614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7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82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8" name="Google Shape;13978;p17"/>
            <p:cNvSpPr/>
            <p:nvPr/>
          </p:nvSpPr>
          <p:spPr>
            <a:xfrm>
              <a:off x="7614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17"/>
            <p:cNvSpPr/>
            <p:nvPr/>
          </p:nvSpPr>
          <p:spPr>
            <a:xfrm>
              <a:off x="7614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17"/>
            <p:cNvSpPr/>
            <p:nvPr/>
          </p:nvSpPr>
          <p:spPr>
            <a:xfrm>
              <a:off x="7614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17"/>
            <p:cNvSpPr/>
            <p:nvPr/>
          </p:nvSpPr>
          <p:spPr>
            <a:xfrm>
              <a:off x="7614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58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17"/>
            <p:cNvSpPr/>
            <p:nvPr/>
          </p:nvSpPr>
          <p:spPr>
            <a:xfrm>
              <a:off x="7614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17"/>
            <p:cNvSpPr/>
            <p:nvPr/>
          </p:nvSpPr>
          <p:spPr>
            <a:xfrm>
              <a:off x="76142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17"/>
            <p:cNvSpPr/>
            <p:nvPr/>
          </p:nvSpPr>
          <p:spPr>
            <a:xfrm>
              <a:off x="76142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2" y="908"/>
                    <a:pt x="965" y="725"/>
                    <a:pt x="965" y="483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17"/>
            <p:cNvSpPr/>
            <p:nvPr/>
          </p:nvSpPr>
          <p:spPr>
            <a:xfrm>
              <a:off x="761425" y="43385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17"/>
            <p:cNvSpPr/>
            <p:nvPr/>
          </p:nvSpPr>
          <p:spPr>
            <a:xfrm>
              <a:off x="720625" y="526005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lnTo>
                    <a:pt x="1" y="604"/>
                  </a:lnTo>
                  <a:cubicBezTo>
                    <a:pt x="305" y="667"/>
                    <a:pt x="546" y="725"/>
                    <a:pt x="845" y="787"/>
                  </a:cubicBezTo>
                  <a:cubicBezTo>
                    <a:pt x="908" y="667"/>
                    <a:pt x="966" y="604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17"/>
            <p:cNvSpPr/>
            <p:nvPr/>
          </p:nvSpPr>
          <p:spPr>
            <a:xfrm>
              <a:off x="720625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184" y="1"/>
                    <a:pt x="1" y="184"/>
                    <a:pt x="1" y="426"/>
                  </a:cubicBezTo>
                  <a:cubicBezTo>
                    <a:pt x="1" y="546"/>
                    <a:pt x="63" y="667"/>
                    <a:pt x="121" y="788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6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17"/>
            <p:cNvSpPr/>
            <p:nvPr/>
          </p:nvSpPr>
          <p:spPr>
            <a:xfrm>
              <a:off x="720625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9" name="Google Shape;13989;p17"/>
            <p:cNvSpPr/>
            <p:nvPr/>
          </p:nvSpPr>
          <p:spPr>
            <a:xfrm>
              <a:off x="720625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0" name="Google Shape;13990;p17"/>
            <p:cNvSpPr/>
            <p:nvPr/>
          </p:nvSpPr>
          <p:spPr>
            <a:xfrm>
              <a:off x="720625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17"/>
            <p:cNvSpPr/>
            <p:nvPr/>
          </p:nvSpPr>
          <p:spPr>
            <a:xfrm>
              <a:off x="720625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17"/>
            <p:cNvSpPr/>
            <p:nvPr/>
          </p:nvSpPr>
          <p:spPr>
            <a:xfrm>
              <a:off x="720625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09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17"/>
            <p:cNvSpPr/>
            <p:nvPr/>
          </p:nvSpPr>
          <p:spPr>
            <a:xfrm>
              <a:off x="720625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4" name="Google Shape;13994;p17"/>
            <p:cNvSpPr/>
            <p:nvPr/>
          </p:nvSpPr>
          <p:spPr>
            <a:xfrm>
              <a:off x="720625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5" name="Google Shape;13995;p17"/>
            <p:cNvSpPr/>
            <p:nvPr/>
          </p:nvSpPr>
          <p:spPr>
            <a:xfrm>
              <a:off x="720625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17"/>
            <p:cNvSpPr/>
            <p:nvPr/>
          </p:nvSpPr>
          <p:spPr>
            <a:xfrm>
              <a:off x="720625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17"/>
            <p:cNvSpPr/>
            <p:nvPr/>
          </p:nvSpPr>
          <p:spPr>
            <a:xfrm>
              <a:off x="720625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8" name="Google Shape;13998;p17"/>
            <p:cNvSpPr/>
            <p:nvPr/>
          </p:nvSpPr>
          <p:spPr>
            <a:xfrm>
              <a:off x="720625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9" name="Google Shape;13999;p17"/>
            <p:cNvSpPr/>
            <p:nvPr/>
          </p:nvSpPr>
          <p:spPr>
            <a:xfrm>
              <a:off x="720625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4"/>
                    <a:pt x="966" y="483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17"/>
            <p:cNvSpPr/>
            <p:nvPr/>
          </p:nvSpPr>
          <p:spPr>
            <a:xfrm>
              <a:off x="720625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17"/>
            <p:cNvSpPr/>
            <p:nvPr/>
          </p:nvSpPr>
          <p:spPr>
            <a:xfrm>
              <a:off x="720625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17"/>
            <p:cNvSpPr/>
            <p:nvPr/>
          </p:nvSpPr>
          <p:spPr>
            <a:xfrm>
              <a:off x="720625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17"/>
            <p:cNvSpPr/>
            <p:nvPr/>
          </p:nvSpPr>
          <p:spPr>
            <a:xfrm>
              <a:off x="720625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17"/>
            <p:cNvSpPr/>
            <p:nvPr/>
          </p:nvSpPr>
          <p:spPr>
            <a:xfrm>
              <a:off x="720625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5" name="Google Shape;14005;p17"/>
            <p:cNvSpPr/>
            <p:nvPr/>
          </p:nvSpPr>
          <p:spPr>
            <a:xfrm>
              <a:off x="720625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58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17"/>
            <p:cNvSpPr/>
            <p:nvPr/>
          </p:nvSpPr>
          <p:spPr>
            <a:xfrm>
              <a:off x="720625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17"/>
            <p:cNvSpPr/>
            <p:nvPr/>
          </p:nvSpPr>
          <p:spPr>
            <a:xfrm>
              <a:off x="720625" y="441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17"/>
            <p:cNvSpPr/>
            <p:nvPr/>
          </p:nvSpPr>
          <p:spPr>
            <a:xfrm>
              <a:off x="720625" y="437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3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17"/>
            <p:cNvSpPr/>
            <p:nvPr/>
          </p:nvSpPr>
          <p:spPr>
            <a:xfrm>
              <a:off x="723650" y="4340000"/>
              <a:ext cx="21125" cy="22700"/>
            </a:xfrm>
            <a:custGeom>
              <a:avLst/>
              <a:gdLst/>
              <a:ahLst/>
              <a:cxnLst/>
              <a:rect l="l" t="t" r="r" b="b"/>
              <a:pathLst>
                <a:path w="845" h="908" extrusionOk="0">
                  <a:moveTo>
                    <a:pt x="483" y="0"/>
                  </a:moveTo>
                  <a:cubicBezTo>
                    <a:pt x="425" y="0"/>
                    <a:pt x="362" y="63"/>
                    <a:pt x="304" y="63"/>
                  </a:cubicBezTo>
                  <a:lnTo>
                    <a:pt x="0" y="724"/>
                  </a:lnTo>
                  <a:lnTo>
                    <a:pt x="0" y="787"/>
                  </a:lnTo>
                  <a:cubicBezTo>
                    <a:pt x="121" y="845"/>
                    <a:pt x="242" y="907"/>
                    <a:pt x="362" y="907"/>
                  </a:cubicBezTo>
                  <a:cubicBezTo>
                    <a:pt x="604" y="907"/>
                    <a:pt x="845" y="666"/>
                    <a:pt x="845" y="425"/>
                  </a:cubicBezTo>
                  <a:cubicBezTo>
                    <a:pt x="787" y="241"/>
                    <a:pt x="666" y="63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17"/>
            <p:cNvSpPr/>
            <p:nvPr/>
          </p:nvSpPr>
          <p:spPr>
            <a:xfrm>
              <a:off x="682975" y="5260050"/>
              <a:ext cx="19575" cy="9075"/>
            </a:xfrm>
            <a:custGeom>
              <a:avLst/>
              <a:gdLst/>
              <a:ahLst/>
              <a:cxnLst/>
              <a:rect l="l" t="t" r="r" b="b"/>
              <a:pathLst>
                <a:path w="783" h="363" extrusionOk="0">
                  <a:moveTo>
                    <a:pt x="300" y="1"/>
                  </a:moveTo>
                  <a:cubicBezTo>
                    <a:pt x="179" y="1"/>
                    <a:pt x="59" y="63"/>
                    <a:pt x="1" y="121"/>
                  </a:cubicBezTo>
                  <a:cubicBezTo>
                    <a:pt x="242" y="242"/>
                    <a:pt x="483" y="305"/>
                    <a:pt x="783" y="363"/>
                  </a:cubicBezTo>
                  <a:cubicBezTo>
                    <a:pt x="725" y="184"/>
                    <a:pt x="541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17"/>
            <p:cNvSpPr/>
            <p:nvPr/>
          </p:nvSpPr>
          <p:spPr>
            <a:xfrm>
              <a:off x="678400" y="5220825"/>
              <a:ext cx="24150" cy="22725"/>
            </a:xfrm>
            <a:custGeom>
              <a:avLst/>
              <a:gdLst/>
              <a:ahLst/>
              <a:cxnLst/>
              <a:rect l="l" t="t" r="r" b="b"/>
              <a:pathLst>
                <a:path w="966" h="909" extrusionOk="0">
                  <a:moveTo>
                    <a:pt x="483" y="1"/>
                  </a:moveTo>
                  <a:cubicBezTo>
                    <a:pt x="242" y="1"/>
                    <a:pt x="0" y="184"/>
                    <a:pt x="0" y="426"/>
                  </a:cubicBezTo>
                  <a:cubicBezTo>
                    <a:pt x="0" y="546"/>
                    <a:pt x="63" y="667"/>
                    <a:pt x="184" y="788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6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17"/>
            <p:cNvSpPr/>
            <p:nvPr/>
          </p:nvSpPr>
          <p:spPr>
            <a:xfrm>
              <a:off x="678400" y="518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17"/>
            <p:cNvSpPr/>
            <p:nvPr/>
          </p:nvSpPr>
          <p:spPr>
            <a:xfrm>
              <a:off x="6784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17"/>
            <p:cNvSpPr/>
            <p:nvPr/>
          </p:nvSpPr>
          <p:spPr>
            <a:xfrm>
              <a:off x="6784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4"/>
                    <a:pt x="966" y="483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17"/>
            <p:cNvSpPr/>
            <p:nvPr/>
          </p:nvSpPr>
          <p:spPr>
            <a:xfrm>
              <a:off x="6784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17"/>
            <p:cNvSpPr/>
            <p:nvPr/>
          </p:nvSpPr>
          <p:spPr>
            <a:xfrm>
              <a:off x="6784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26" y="870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17"/>
            <p:cNvSpPr/>
            <p:nvPr/>
          </p:nvSpPr>
          <p:spPr>
            <a:xfrm>
              <a:off x="6784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8" name="Google Shape;14018;p17"/>
            <p:cNvSpPr/>
            <p:nvPr/>
          </p:nvSpPr>
          <p:spPr>
            <a:xfrm>
              <a:off x="6784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724" y="908"/>
                    <a:pt x="966" y="666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17"/>
            <p:cNvSpPr/>
            <p:nvPr/>
          </p:nvSpPr>
          <p:spPr>
            <a:xfrm>
              <a:off x="6784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17"/>
            <p:cNvSpPr/>
            <p:nvPr/>
          </p:nvSpPr>
          <p:spPr>
            <a:xfrm>
              <a:off x="6784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17"/>
            <p:cNvSpPr/>
            <p:nvPr/>
          </p:nvSpPr>
          <p:spPr>
            <a:xfrm>
              <a:off x="6784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17"/>
            <p:cNvSpPr/>
            <p:nvPr/>
          </p:nvSpPr>
          <p:spPr>
            <a:xfrm>
              <a:off x="6784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17"/>
            <p:cNvSpPr/>
            <p:nvPr/>
          </p:nvSpPr>
          <p:spPr>
            <a:xfrm>
              <a:off x="678400" y="47397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83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17"/>
            <p:cNvSpPr/>
            <p:nvPr/>
          </p:nvSpPr>
          <p:spPr>
            <a:xfrm>
              <a:off x="678400" y="469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17"/>
            <p:cNvSpPr/>
            <p:nvPr/>
          </p:nvSpPr>
          <p:spPr>
            <a:xfrm>
              <a:off x="678400" y="4659750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17"/>
            <p:cNvSpPr/>
            <p:nvPr/>
          </p:nvSpPr>
          <p:spPr>
            <a:xfrm>
              <a:off x="678400" y="461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17"/>
            <p:cNvSpPr/>
            <p:nvPr/>
          </p:nvSpPr>
          <p:spPr>
            <a:xfrm>
              <a:off x="678400" y="457987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17"/>
            <p:cNvSpPr/>
            <p:nvPr/>
          </p:nvSpPr>
          <p:spPr>
            <a:xfrm>
              <a:off x="678400" y="4539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17"/>
            <p:cNvSpPr/>
            <p:nvPr/>
          </p:nvSpPr>
          <p:spPr>
            <a:xfrm>
              <a:off x="678400" y="4498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17"/>
            <p:cNvSpPr/>
            <p:nvPr/>
          </p:nvSpPr>
          <p:spPr>
            <a:xfrm>
              <a:off x="678400" y="44592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17"/>
            <p:cNvSpPr/>
            <p:nvPr/>
          </p:nvSpPr>
          <p:spPr>
            <a:xfrm>
              <a:off x="684425" y="4420000"/>
              <a:ext cx="18125" cy="22575"/>
            </a:xfrm>
            <a:custGeom>
              <a:avLst/>
              <a:gdLst/>
              <a:ahLst/>
              <a:cxnLst/>
              <a:rect l="l" t="t" r="r" b="b"/>
              <a:pathLst>
                <a:path w="725" h="903" extrusionOk="0">
                  <a:moveTo>
                    <a:pt x="425" y="0"/>
                  </a:moveTo>
                  <a:lnTo>
                    <a:pt x="1" y="845"/>
                  </a:lnTo>
                  <a:cubicBezTo>
                    <a:pt x="63" y="903"/>
                    <a:pt x="184" y="903"/>
                    <a:pt x="242" y="903"/>
                  </a:cubicBezTo>
                  <a:cubicBezTo>
                    <a:pt x="483" y="903"/>
                    <a:pt x="725" y="661"/>
                    <a:pt x="725" y="420"/>
                  </a:cubicBezTo>
                  <a:cubicBezTo>
                    <a:pt x="725" y="241"/>
                    <a:pt x="604" y="58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17"/>
            <p:cNvSpPr/>
            <p:nvPr/>
          </p:nvSpPr>
          <p:spPr>
            <a:xfrm>
              <a:off x="637725" y="5220825"/>
              <a:ext cx="22600" cy="22725"/>
            </a:xfrm>
            <a:custGeom>
              <a:avLst/>
              <a:gdLst/>
              <a:ahLst/>
              <a:cxnLst/>
              <a:rect l="l" t="t" r="r" b="b"/>
              <a:pathLst>
                <a:path w="904" h="909" extrusionOk="0">
                  <a:moveTo>
                    <a:pt x="421" y="1"/>
                  </a:moveTo>
                  <a:cubicBezTo>
                    <a:pt x="179" y="1"/>
                    <a:pt x="1" y="184"/>
                    <a:pt x="1" y="426"/>
                  </a:cubicBezTo>
                  <a:lnTo>
                    <a:pt x="1" y="667"/>
                  </a:lnTo>
                  <a:cubicBezTo>
                    <a:pt x="122" y="725"/>
                    <a:pt x="242" y="846"/>
                    <a:pt x="363" y="908"/>
                  </a:cubicBezTo>
                  <a:lnTo>
                    <a:pt x="483" y="908"/>
                  </a:lnTo>
                  <a:cubicBezTo>
                    <a:pt x="725" y="908"/>
                    <a:pt x="903" y="667"/>
                    <a:pt x="903" y="426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17"/>
            <p:cNvSpPr/>
            <p:nvPr/>
          </p:nvSpPr>
          <p:spPr>
            <a:xfrm>
              <a:off x="637725" y="518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17"/>
            <p:cNvSpPr/>
            <p:nvPr/>
          </p:nvSpPr>
          <p:spPr>
            <a:xfrm>
              <a:off x="637725" y="5139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17"/>
            <p:cNvSpPr/>
            <p:nvPr/>
          </p:nvSpPr>
          <p:spPr>
            <a:xfrm>
              <a:off x="637725" y="5100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4"/>
                    <a:pt x="903" y="483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17"/>
            <p:cNvSpPr/>
            <p:nvPr/>
          </p:nvSpPr>
          <p:spPr>
            <a:xfrm>
              <a:off x="637725" y="505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17"/>
            <p:cNvSpPr/>
            <p:nvPr/>
          </p:nvSpPr>
          <p:spPr>
            <a:xfrm>
              <a:off x="637725" y="50203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10" y="870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4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17"/>
            <p:cNvSpPr/>
            <p:nvPr/>
          </p:nvSpPr>
          <p:spPr>
            <a:xfrm>
              <a:off x="637725" y="4979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17"/>
            <p:cNvSpPr/>
            <p:nvPr/>
          </p:nvSpPr>
          <p:spPr>
            <a:xfrm>
              <a:off x="637725" y="494030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03" y="666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17"/>
            <p:cNvSpPr/>
            <p:nvPr/>
          </p:nvSpPr>
          <p:spPr>
            <a:xfrm>
              <a:off x="637725" y="489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17"/>
            <p:cNvSpPr/>
            <p:nvPr/>
          </p:nvSpPr>
          <p:spPr>
            <a:xfrm>
              <a:off x="637725" y="4860425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17"/>
            <p:cNvSpPr/>
            <p:nvPr/>
          </p:nvSpPr>
          <p:spPr>
            <a:xfrm>
              <a:off x="637725" y="4819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17"/>
            <p:cNvSpPr/>
            <p:nvPr/>
          </p:nvSpPr>
          <p:spPr>
            <a:xfrm>
              <a:off x="637725" y="477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17"/>
            <p:cNvSpPr/>
            <p:nvPr/>
          </p:nvSpPr>
          <p:spPr>
            <a:xfrm>
              <a:off x="637725" y="47397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4"/>
                    <a:pt x="903" y="483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17"/>
            <p:cNvSpPr/>
            <p:nvPr/>
          </p:nvSpPr>
          <p:spPr>
            <a:xfrm>
              <a:off x="637725" y="4698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17"/>
            <p:cNvSpPr/>
            <p:nvPr/>
          </p:nvSpPr>
          <p:spPr>
            <a:xfrm>
              <a:off x="639175" y="4659750"/>
              <a:ext cx="21150" cy="23275"/>
            </a:xfrm>
            <a:custGeom>
              <a:avLst/>
              <a:gdLst/>
              <a:ahLst/>
              <a:cxnLst/>
              <a:rect l="l" t="t" r="r" b="b"/>
              <a:pathLst>
                <a:path w="846" h="931" extrusionOk="0">
                  <a:moveTo>
                    <a:pt x="242" y="0"/>
                  </a:moveTo>
                  <a:cubicBezTo>
                    <a:pt x="121" y="242"/>
                    <a:pt x="64" y="483"/>
                    <a:pt x="1" y="667"/>
                  </a:cubicBezTo>
                  <a:cubicBezTo>
                    <a:pt x="1" y="724"/>
                    <a:pt x="1" y="787"/>
                    <a:pt x="64" y="787"/>
                  </a:cubicBezTo>
                  <a:cubicBezTo>
                    <a:pt x="152" y="876"/>
                    <a:pt x="241" y="930"/>
                    <a:pt x="329" y="930"/>
                  </a:cubicBezTo>
                  <a:cubicBezTo>
                    <a:pt x="361" y="930"/>
                    <a:pt x="393" y="923"/>
                    <a:pt x="425" y="908"/>
                  </a:cubicBezTo>
                  <a:cubicBezTo>
                    <a:pt x="667" y="908"/>
                    <a:pt x="845" y="724"/>
                    <a:pt x="845" y="425"/>
                  </a:cubicBezTo>
                  <a:cubicBezTo>
                    <a:pt x="845" y="184"/>
                    <a:pt x="667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17"/>
            <p:cNvSpPr/>
            <p:nvPr/>
          </p:nvSpPr>
          <p:spPr>
            <a:xfrm>
              <a:off x="649800" y="4622100"/>
              <a:ext cx="10525" cy="21150"/>
            </a:xfrm>
            <a:custGeom>
              <a:avLst/>
              <a:gdLst/>
              <a:ahLst/>
              <a:cxnLst/>
              <a:rect l="l" t="t" r="r" b="b"/>
              <a:pathLst>
                <a:path w="421" h="846" extrusionOk="0">
                  <a:moveTo>
                    <a:pt x="242" y="1"/>
                  </a:moveTo>
                  <a:cubicBezTo>
                    <a:pt x="179" y="300"/>
                    <a:pt x="121" y="541"/>
                    <a:pt x="0" y="845"/>
                  </a:cubicBezTo>
                  <a:cubicBezTo>
                    <a:pt x="242" y="782"/>
                    <a:pt x="420" y="604"/>
                    <a:pt x="420" y="363"/>
                  </a:cubicBezTo>
                  <a:cubicBezTo>
                    <a:pt x="420" y="179"/>
                    <a:pt x="362" y="59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17"/>
            <p:cNvSpPr/>
            <p:nvPr/>
          </p:nvSpPr>
          <p:spPr>
            <a:xfrm>
              <a:off x="599975" y="5180175"/>
              <a:ext cx="19675" cy="22575"/>
            </a:xfrm>
            <a:custGeom>
              <a:avLst/>
              <a:gdLst/>
              <a:ahLst/>
              <a:cxnLst/>
              <a:rect l="l" t="t" r="r" b="b"/>
              <a:pathLst>
                <a:path w="787" h="903" extrusionOk="0">
                  <a:moveTo>
                    <a:pt x="304" y="0"/>
                  </a:moveTo>
                  <a:cubicBezTo>
                    <a:pt x="184" y="0"/>
                    <a:pt x="63" y="58"/>
                    <a:pt x="0" y="121"/>
                  </a:cubicBezTo>
                  <a:cubicBezTo>
                    <a:pt x="121" y="362"/>
                    <a:pt x="241" y="662"/>
                    <a:pt x="425" y="903"/>
                  </a:cubicBezTo>
                  <a:cubicBezTo>
                    <a:pt x="603" y="903"/>
                    <a:pt x="787" y="662"/>
                    <a:pt x="787" y="483"/>
                  </a:cubicBezTo>
                  <a:cubicBezTo>
                    <a:pt x="787" y="242"/>
                    <a:pt x="546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17"/>
            <p:cNvSpPr/>
            <p:nvPr/>
          </p:nvSpPr>
          <p:spPr>
            <a:xfrm>
              <a:off x="595500" y="5139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17"/>
            <p:cNvSpPr/>
            <p:nvPr/>
          </p:nvSpPr>
          <p:spPr>
            <a:xfrm>
              <a:off x="595500" y="5100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4"/>
                    <a:pt x="966" y="483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17"/>
            <p:cNvSpPr/>
            <p:nvPr/>
          </p:nvSpPr>
          <p:spPr>
            <a:xfrm>
              <a:off x="595500" y="505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17"/>
            <p:cNvSpPr/>
            <p:nvPr/>
          </p:nvSpPr>
          <p:spPr>
            <a:xfrm>
              <a:off x="595500" y="50203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09" y="870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4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17"/>
            <p:cNvSpPr/>
            <p:nvPr/>
          </p:nvSpPr>
          <p:spPr>
            <a:xfrm>
              <a:off x="595500" y="4979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17"/>
            <p:cNvSpPr/>
            <p:nvPr/>
          </p:nvSpPr>
          <p:spPr>
            <a:xfrm>
              <a:off x="595500" y="494030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8" y="724"/>
                    <a:pt x="121" y="787"/>
                  </a:cubicBezTo>
                  <a:cubicBezTo>
                    <a:pt x="242" y="908"/>
                    <a:pt x="363" y="908"/>
                    <a:pt x="483" y="908"/>
                  </a:cubicBezTo>
                  <a:cubicBezTo>
                    <a:pt x="725" y="908"/>
                    <a:pt x="966" y="666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17"/>
            <p:cNvSpPr/>
            <p:nvPr/>
          </p:nvSpPr>
          <p:spPr>
            <a:xfrm>
              <a:off x="595500" y="489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17"/>
            <p:cNvSpPr/>
            <p:nvPr/>
          </p:nvSpPr>
          <p:spPr>
            <a:xfrm>
              <a:off x="595500" y="4860425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845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17"/>
            <p:cNvSpPr/>
            <p:nvPr/>
          </p:nvSpPr>
          <p:spPr>
            <a:xfrm>
              <a:off x="595500" y="4819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17"/>
            <p:cNvSpPr/>
            <p:nvPr/>
          </p:nvSpPr>
          <p:spPr>
            <a:xfrm>
              <a:off x="595500" y="4778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17"/>
            <p:cNvSpPr/>
            <p:nvPr/>
          </p:nvSpPr>
          <p:spPr>
            <a:xfrm>
              <a:off x="604550" y="4741200"/>
              <a:ext cx="15100" cy="22700"/>
            </a:xfrm>
            <a:custGeom>
              <a:avLst/>
              <a:gdLst/>
              <a:ahLst/>
              <a:cxnLst/>
              <a:rect l="l" t="t" r="r" b="b"/>
              <a:pathLst>
                <a:path w="604" h="908" extrusionOk="0">
                  <a:moveTo>
                    <a:pt x="363" y="0"/>
                  </a:moveTo>
                  <a:cubicBezTo>
                    <a:pt x="242" y="304"/>
                    <a:pt x="121" y="604"/>
                    <a:pt x="1" y="845"/>
                  </a:cubicBezTo>
                  <a:cubicBezTo>
                    <a:pt x="58" y="908"/>
                    <a:pt x="121" y="908"/>
                    <a:pt x="121" y="908"/>
                  </a:cubicBezTo>
                  <a:cubicBezTo>
                    <a:pt x="363" y="845"/>
                    <a:pt x="604" y="666"/>
                    <a:pt x="604" y="425"/>
                  </a:cubicBezTo>
                  <a:cubicBezTo>
                    <a:pt x="604" y="242"/>
                    <a:pt x="483" y="121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17"/>
            <p:cNvSpPr/>
            <p:nvPr/>
          </p:nvSpPr>
          <p:spPr>
            <a:xfrm>
              <a:off x="575825" y="5107775"/>
              <a:ext cx="1600" cy="4500"/>
            </a:xfrm>
            <a:custGeom>
              <a:avLst/>
              <a:gdLst/>
              <a:ahLst/>
              <a:cxnLst/>
              <a:rect l="l" t="t" r="r" b="b"/>
              <a:pathLst>
                <a:path w="64" h="180" extrusionOk="0">
                  <a:moveTo>
                    <a:pt x="1" y="0"/>
                  </a:moveTo>
                  <a:cubicBezTo>
                    <a:pt x="64" y="58"/>
                    <a:pt x="64" y="121"/>
                    <a:pt x="64" y="179"/>
                  </a:cubicBezTo>
                  <a:cubicBezTo>
                    <a:pt x="64" y="121"/>
                    <a:pt x="64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17"/>
            <p:cNvSpPr/>
            <p:nvPr/>
          </p:nvSpPr>
          <p:spPr>
            <a:xfrm>
              <a:off x="568350" y="5059500"/>
              <a:ext cx="9075" cy="22600"/>
            </a:xfrm>
            <a:custGeom>
              <a:avLst/>
              <a:gdLst/>
              <a:ahLst/>
              <a:cxnLst/>
              <a:rect l="l" t="t" r="r" b="b"/>
              <a:pathLst>
                <a:path w="363" h="904" extrusionOk="0">
                  <a:moveTo>
                    <a:pt x="1" y="1"/>
                  </a:moveTo>
                  <a:cubicBezTo>
                    <a:pt x="1" y="300"/>
                    <a:pt x="58" y="604"/>
                    <a:pt x="121" y="903"/>
                  </a:cubicBezTo>
                  <a:cubicBezTo>
                    <a:pt x="242" y="846"/>
                    <a:pt x="363" y="662"/>
                    <a:pt x="363" y="484"/>
                  </a:cubicBezTo>
                  <a:cubicBezTo>
                    <a:pt x="363" y="242"/>
                    <a:pt x="179" y="5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17"/>
            <p:cNvSpPr/>
            <p:nvPr/>
          </p:nvSpPr>
          <p:spPr>
            <a:xfrm>
              <a:off x="563775" y="5020300"/>
              <a:ext cx="13650" cy="22575"/>
            </a:xfrm>
            <a:custGeom>
              <a:avLst/>
              <a:gdLst/>
              <a:ahLst/>
              <a:cxnLst/>
              <a:rect l="l" t="t" r="r" b="b"/>
              <a:pathLst>
                <a:path w="546" h="903" extrusionOk="0">
                  <a:moveTo>
                    <a:pt x="0" y="0"/>
                  </a:moveTo>
                  <a:cubicBezTo>
                    <a:pt x="0" y="299"/>
                    <a:pt x="63" y="604"/>
                    <a:pt x="63" y="903"/>
                  </a:cubicBezTo>
                  <a:cubicBezTo>
                    <a:pt x="362" y="903"/>
                    <a:pt x="546" y="724"/>
                    <a:pt x="546" y="420"/>
                  </a:cubicBezTo>
                  <a:cubicBezTo>
                    <a:pt x="546" y="179"/>
                    <a:pt x="304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17"/>
            <p:cNvSpPr/>
            <p:nvPr/>
          </p:nvSpPr>
          <p:spPr>
            <a:xfrm>
              <a:off x="562325" y="4979500"/>
              <a:ext cx="15100" cy="24175"/>
            </a:xfrm>
            <a:custGeom>
              <a:avLst/>
              <a:gdLst/>
              <a:ahLst/>
              <a:cxnLst/>
              <a:rect l="l" t="t" r="r" b="b"/>
              <a:pathLst>
                <a:path w="604" h="967" extrusionOk="0">
                  <a:moveTo>
                    <a:pt x="121" y="1"/>
                  </a:moveTo>
                  <a:cubicBezTo>
                    <a:pt x="58" y="1"/>
                    <a:pt x="58" y="1"/>
                    <a:pt x="0" y="64"/>
                  </a:cubicBezTo>
                  <a:lnTo>
                    <a:pt x="0" y="966"/>
                  </a:lnTo>
                  <a:lnTo>
                    <a:pt x="121" y="966"/>
                  </a:lnTo>
                  <a:cubicBezTo>
                    <a:pt x="420" y="966"/>
                    <a:pt x="604" y="725"/>
                    <a:pt x="604" y="484"/>
                  </a:cubicBezTo>
                  <a:cubicBezTo>
                    <a:pt x="604" y="242"/>
                    <a:pt x="362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17"/>
            <p:cNvSpPr/>
            <p:nvPr/>
          </p:nvSpPr>
          <p:spPr>
            <a:xfrm>
              <a:off x="562325" y="4940300"/>
              <a:ext cx="15100" cy="22700"/>
            </a:xfrm>
            <a:custGeom>
              <a:avLst/>
              <a:gdLst/>
              <a:ahLst/>
              <a:cxnLst/>
              <a:rect l="l" t="t" r="r" b="b"/>
              <a:pathLst>
                <a:path w="604" h="908" extrusionOk="0">
                  <a:moveTo>
                    <a:pt x="58" y="0"/>
                  </a:moveTo>
                  <a:cubicBezTo>
                    <a:pt x="0" y="304"/>
                    <a:pt x="0" y="604"/>
                    <a:pt x="0" y="908"/>
                  </a:cubicBezTo>
                  <a:lnTo>
                    <a:pt x="121" y="908"/>
                  </a:lnTo>
                  <a:cubicBezTo>
                    <a:pt x="420" y="908"/>
                    <a:pt x="604" y="666"/>
                    <a:pt x="604" y="425"/>
                  </a:cubicBezTo>
                  <a:cubicBezTo>
                    <a:pt x="604" y="184"/>
                    <a:pt x="362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17"/>
            <p:cNvSpPr/>
            <p:nvPr/>
          </p:nvSpPr>
          <p:spPr>
            <a:xfrm>
              <a:off x="565325" y="4899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122" y="1"/>
                  </a:moveTo>
                  <a:cubicBezTo>
                    <a:pt x="59" y="300"/>
                    <a:pt x="1" y="662"/>
                    <a:pt x="1" y="966"/>
                  </a:cubicBezTo>
                  <a:cubicBezTo>
                    <a:pt x="300" y="966"/>
                    <a:pt x="484" y="725"/>
                    <a:pt x="484" y="483"/>
                  </a:cubicBezTo>
                  <a:cubicBezTo>
                    <a:pt x="484" y="242"/>
                    <a:pt x="300" y="59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17"/>
            <p:cNvSpPr/>
            <p:nvPr/>
          </p:nvSpPr>
          <p:spPr>
            <a:xfrm>
              <a:off x="571375" y="4863425"/>
              <a:ext cx="6050" cy="18125"/>
            </a:xfrm>
            <a:custGeom>
              <a:avLst/>
              <a:gdLst/>
              <a:ahLst/>
              <a:cxnLst/>
              <a:rect l="l" t="t" r="r" b="b"/>
              <a:pathLst>
                <a:path w="242" h="725" extrusionOk="0">
                  <a:moveTo>
                    <a:pt x="121" y="1"/>
                  </a:moveTo>
                  <a:cubicBezTo>
                    <a:pt x="58" y="242"/>
                    <a:pt x="0" y="483"/>
                    <a:pt x="0" y="725"/>
                  </a:cubicBezTo>
                  <a:cubicBezTo>
                    <a:pt x="121" y="662"/>
                    <a:pt x="242" y="483"/>
                    <a:pt x="242" y="300"/>
                  </a:cubicBezTo>
                  <a:cubicBezTo>
                    <a:pt x="242" y="179"/>
                    <a:pt x="179" y="59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7" name="Google Shape;14067;p17"/>
          <p:cNvGrpSpPr/>
          <p:nvPr/>
        </p:nvGrpSpPr>
        <p:grpSpPr>
          <a:xfrm rot="5400000">
            <a:off x="8686447" y="636377"/>
            <a:ext cx="532333" cy="273457"/>
            <a:chOff x="2501975" y="2191425"/>
            <a:chExt cx="325825" cy="167375"/>
          </a:xfrm>
        </p:grpSpPr>
        <p:sp>
          <p:nvSpPr>
            <p:cNvPr id="14068" name="Google Shape;14068;p17"/>
            <p:cNvSpPr/>
            <p:nvPr/>
          </p:nvSpPr>
          <p:spPr>
            <a:xfrm>
              <a:off x="2501975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79" y="0"/>
                  </a:moveTo>
                  <a:lnTo>
                    <a:pt x="1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17"/>
            <p:cNvSpPr/>
            <p:nvPr/>
          </p:nvSpPr>
          <p:spPr>
            <a:xfrm>
              <a:off x="2577400" y="2191425"/>
              <a:ext cx="101125" cy="167375"/>
            </a:xfrm>
            <a:custGeom>
              <a:avLst/>
              <a:gdLst/>
              <a:ahLst/>
              <a:cxnLst/>
              <a:rect l="l" t="t" r="r" b="b"/>
              <a:pathLst>
                <a:path w="4045" h="6695" extrusionOk="0">
                  <a:moveTo>
                    <a:pt x="3379" y="0"/>
                  </a:moveTo>
                  <a:lnTo>
                    <a:pt x="0" y="3316"/>
                  </a:lnTo>
                  <a:lnTo>
                    <a:pt x="3379" y="6695"/>
                  </a:lnTo>
                  <a:lnTo>
                    <a:pt x="4045" y="5971"/>
                  </a:ln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17"/>
            <p:cNvSpPr/>
            <p:nvPr/>
          </p:nvSpPr>
          <p:spPr>
            <a:xfrm>
              <a:off x="2652800" y="2191425"/>
              <a:ext cx="101150" cy="167375"/>
            </a:xfrm>
            <a:custGeom>
              <a:avLst/>
              <a:gdLst/>
              <a:ahLst/>
              <a:cxnLst/>
              <a:rect l="l" t="t" r="r" b="b"/>
              <a:pathLst>
                <a:path w="4046" h="6695" extrusionOk="0">
                  <a:moveTo>
                    <a:pt x="3322" y="0"/>
                  </a:moveTo>
                  <a:lnTo>
                    <a:pt x="1" y="3316"/>
                  </a:lnTo>
                  <a:lnTo>
                    <a:pt x="3322" y="6695"/>
                  </a:lnTo>
                  <a:lnTo>
                    <a:pt x="4046" y="597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17"/>
            <p:cNvSpPr/>
            <p:nvPr/>
          </p:nvSpPr>
          <p:spPr>
            <a:xfrm>
              <a:off x="2728225" y="2191425"/>
              <a:ext cx="99575" cy="167375"/>
            </a:xfrm>
            <a:custGeom>
              <a:avLst/>
              <a:gdLst/>
              <a:ahLst/>
              <a:cxnLst/>
              <a:rect l="l" t="t" r="r" b="b"/>
              <a:pathLst>
                <a:path w="3983" h="6695" extrusionOk="0">
                  <a:moveTo>
                    <a:pt x="3321" y="0"/>
                  </a:moveTo>
                  <a:lnTo>
                    <a:pt x="1" y="3316"/>
                  </a:lnTo>
                  <a:lnTo>
                    <a:pt x="3321" y="6695"/>
                  </a:lnTo>
                  <a:lnTo>
                    <a:pt x="3982" y="5971"/>
                  </a:ln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17"/>
            <p:cNvSpPr/>
            <p:nvPr/>
          </p:nvSpPr>
          <p:spPr>
            <a:xfrm>
              <a:off x="2501975" y="2191425"/>
              <a:ext cx="101150" cy="147825"/>
            </a:xfrm>
            <a:custGeom>
              <a:avLst/>
              <a:gdLst/>
              <a:ahLst/>
              <a:cxnLst/>
              <a:rect l="l" t="t" r="r" b="b"/>
              <a:pathLst>
                <a:path w="4046" h="5913" extrusionOk="0">
                  <a:moveTo>
                    <a:pt x="3379" y="0"/>
                  </a:moveTo>
                  <a:lnTo>
                    <a:pt x="1" y="3316"/>
                  </a:lnTo>
                  <a:lnTo>
                    <a:pt x="2597" y="5913"/>
                  </a:lnTo>
                  <a:cubicBezTo>
                    <a:pt x="3017" y="5850"/>
                    <a:pt x="3442" y="5850"/>
                    <a:pt x="3862" y="5792"/>
                  </a:cubicBezTo>
                  <a:lnTo>
                    <a:pt x="1391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17"/>
            <p:cNvSpPr/>
            <p:nvPr/>
          </p:nvSpPr>
          <p:spPr>
            <a:xfrm>
              <a:off x="2577400" y="2191425"/>
              <a:ext cx="101125" cy="141800"/>
            </a:xfrm>
            <a:custGeom>
              <a:avLst/>
              <a:gdLst/>
              <a:ahLst/>
              <a:cxnLst/>
              <a:rect l="l" t="t" r="r" b="b"/>
              <a:pathLst>
                <a:path w="4045" h="5672" extrusionOk="0">
                  <a:moveTo>
                    <a:pt x="3379" y="0"/>
                  </a:moveTo>
                  <a:lnTo>
                    <a:pt x="0" y="3316"/>
                  </a:lnTo>
                  <a:lnTo>
                    <a:pt x="2356" y="5672"/>
                  </a:lnTo>
                  <a:cubicBezTo>
                    <a:pt x="2838" y="5672"/>
                    <a:pt x="3258" y="5672"/>
                    <a:pt x="3683" y="5609"/>
                  </a:cubicBezTo>
                  <a:lnTo>
                    <a:pt x="1390" y="3316"/>
                  </a:lnTo>
                  <a:lnTo>
                    <a:pt x="4045" y="662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17"/>
            <p:cNvSpPr/>
            <p:nvPr/>
          </p:nvSpPr>
          <p:spPr>
            <a:xfrm>
              <a:off x="2652800" y="2191425"/>
              <a:ext cx="101150" cy="138775"/>
            </a:xfrm>
            <a:custGeom>
              <a:avLst/>
              <a:gdLst/>
              <a:ahLst/>
              <a:cxnLst/>
              <a:rect l="l" t="t" r="r" b="b"/>
              <a:pathLst>
                <a:path w="4046" h="5551" extrusionOk="0">
                  <a:moveTo>
                    <a:pt x="3322" y="0"/>
                  </a:moveTo>
                  <a:lnTo>
                    <a:pt x="1" y="3316"/>
                  </a:lnTo>
                  <a:lnTo>
                    <a:pt x="2236" y="5551"/>
                  </a:lnTo>
                  <a:lnTo>
                    <a:pt x="3621" y="5551"/>
                  </a:lnTo>
                  <a:lnTo>
                    <a:pt x="1328" y="3316"/>
                  </a:lnTo>
                  <a:lnTo>
                    <a:pt x="4046" y="662"/>
                  </a:lnTo>
                  <a:lnTo>
                    <a:pt x="3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17"/>
            <p:cNvSpPr/>
            <p:nvPr/>
          </p:nvSpPr>
          <p:spPr>
            <a:xfrm>
              <a:off x="2728225" y="2191425"/>
              <a:ext cx="99575" cy="143250"/>
            </a:xfrm>
            <a:custGeom>
              <a:avLst/>
              <a:gdLst/>
              <a:ahLst/>
              <a:cxnLst/>
              <a:rect l="l" t="t" r="r" b="b"/>
              <a:pathLst>
                <a:path w="3983" h="5730" extrusionOk="0">
                  <a:moveTo>
                    <a:pt x="3321" y="0"/>
                  </a:moveTo>
                  <a:lnTo>
                    <a:pt x="1" y="3316"/>
                  </a:lnTo>
                  <a:lnTo>
                    <a:pt x="2293" y="5609"/>
                  </a:lnTo>
                  <a:cubicBezTo>
                    <a:pt x="2776" y="5672"/>
                    <a:pt x="3258" y="5672"/>
                    <a:pt x="3741" y="5730"/>
                  </a:cubicBezTo>
                  <a:lnTo>
                    <a:pt x="1328" y="3316"/>
                  </a:lnTo>
                  <a:lnTo>
                    <a:pt x="3982" y="662"/>
                  </a:lnTo>
                  <a:lnTo>
                    <a:pt x="33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76" name="Google Shape;14076;p17"/>
          <p:cNvGrpSpPr/>
          <p:nvPr/>
        </p:nvGrpSpPr>
        <p:grpSpPr>
          <a:xfrm rot="5204977">
            <a:off x="1105360" y="-608630"/>
            <a:ext cx="683451" cy="1332240"/>
            <a:chOff x="6463061" y="3274822"/>
            <a:chExt cx="683445" cy="1332228"/>
          </a:xfrm>
        </p:grpSpPr>
        <p:sp>
          <p:nvSpPr>
            <p:cNvPr id="14077" name="Google Shape;14077;p17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17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79" name="Google Shape;14079;p17"/>
          <p:cNvGrpSpPr/>
          <p:nvPr/>
        </p:nvGrpSpPr>
        <p:grpSpPr>
          <a:xfrm rot="-5400000">
            <a:off x="-30513" y="4294192"/>
            <a:ext cx="439797" cy="857289"/>
            <a:chOff x="6463061" y="3274822"/>
            <a:chExt cx="683445" cy="1332228"/>
          </a:xfrm>
        </p:grpSpPr>
        <p:sp>
          <p:nvSpPr>
            <p:cNvPr id="14080" name="Google Shape;14080;p17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17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2_1_1_1">
    <p:spTree>
      <p:nvGrpSpPr>
        <p:cNvPr id="1" name="Shape 14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3" name="Google Shape;14083;p18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84" name="Google Shape;14084;p18"/>
          <p:cNvSpPr/>
          <p:nvPr/>
        </p:nvSpPr>
        <p:spPr>
          <a:xfrm rot="-6541581" flipH="1">
            <a:off x="7588501" y="-1048401"/>
            <a:ext cx="3016419" cy="2367666"/>
          </a:xfrm>
          <a:custGeom>
            <a:avLst/>
            <a:gdLst/>
            <a:ahLst/>
            <a:cxnLst/>
            <a:rect l="l" t="t" r="r" b="b"/>
            <a:pathLst>
              <a:path w="96290" h="76395" extrusionOk="0">
                <a:moveTo>
                  <a:pt x="47861" y="0"/>
                </a:moveTo>
                <a:cubicBezTo>
                  <a:pt x="37649" y="0"/>
                  <a:pt x="27453" y="2639"/>
                  <a:pt x="18158" y="7070"/>
                </a:cubicBezTo>
                <a:lnTo>
                  <a:pt x="10556" y="10570"/>
                </a:lnTo>
                <a:cubicBezTo>
                  <a:pt x="4706" y="11598"/>
                  <a:pt x="0" y="17269"/>
                  <a:pt x="242" y="23182"/>
                </a:cubicBezTo>
                <a:cubicBezTo>
                  <a:pt x="300" y="25474"/>
                  <a:pt x="966" y="27704"/>
                  <a:pt x="2293" y="29514"/>
                </a:cubicBezTo>
                <a:cubicBezTo>
                  <a:pt x="4848" y="33053"/>
                  <a:pt x="9467" y="34578"/>
                  <a:pt x="13932" y="34578"/>
                </a:cubicBezTo>
                <a:cubicBezTo>
                  <a:pt x="14418" y="34578"/>
                  <a:pt x="14903" y="34559"/>
                  <a:pt x="15383" y="34524"/>
                </a:cubicBezTo>
                <a:cubicBezTo>
                  <a:pt x="20209" y="34162"/>
                  <a:pt x="24857" y="32352"/>
                  <a:pt x="29500" y="30962"/>
                </a:cubicBezTo>
                <a:cubicBezTo>
                  <a:pt x="32555" y="30063"/>
                  <a:pt x="35738" y="29340"/>
                  <a:pt x="38883" y="29340"/>
                </a:cubicBezTo>
                <a:cubicBezTo>
                  <a:pt x="40583" y="29340"/>
                  <a:pt x="42271" y="29551"/>
                  <a:pt x="43922" y="30059"/>
                </a:cubicBezTo>
                <a:cubicBezTo>
                  <a:pt x="47841" y="31266"/>
                  <a:pt x="51282" y="34283"/>
                  <a:pt x="52730" y="38144"/>
                </a:cubicBezTo>
                <a:cubicBezTo>
                  <a:pt x="54236" y="42005"/>
                  <a:pt x="53696" y="46648"/>
                  <a:pt x="51099" y="49906"/>
                </a:cubicBezTo>
                <a:cubicBezTo>
                  <a:pt x="49892" y="51538"/>
                  <a:pt x="48203" y="52802"/>
                  <a:pt x="46818" y="54313"/>
                </a:cubicBezTo>
                <a:cubicBezTo>
                  <a:pt x="44646" y="56726"/>
                  <a:pt x="43256" y="59801"/>
                  <a:pt x="42894" y="63059"/>
                </a:cubicBezTo>
                <a:cubicBezTo>
                  <a:pt x="42474" y="67161"/>
                  <a:pt x="43922" y="71688"/>
                  <a:pt x="47300" y="74102"/>
                </a:cubicBezTo>
                <a:cubicBezTo>
                  <a:pt x="49772" y="75849"/>
                  <a:pt x="52972" y="76332"/>
                  <a:pt x="56046" y="76394"/>
                </a:cubicBezTo>
                <a:cubicBezTo>
                  <a:pt x="58040" y="76394"/>
                  <a:pt x="60028" y="76274"/>
                  <a:pt x="61901" y="75487"/>
                </a:cubicBezTo>
                <a:cubicBezTo>
                  <a:pt x="65038" y="74160"/>
                  <a:pt x="67147" y="71143"/>
                  <a:pt x="70106" y="69574"/>
                </a:cubicBezTo>
                <a:cubicBezTo>
                  <a:pt x="74088" y="67465"/>
                  <a:pt x="78914" y="68006"/>
                  <a:pt x="83075" y="66316"/>
                </a:cubicBezTo>
                <a:cubicBezTo>
                  <a:pt x="87419" y="64627"/>
                  <a:pt x="90498" y="60587"/>
                  <a:pt x="92429" y="56364"/>
                </a:cubicBezTo>
                <a:cubicBezTo>
                  <a:pt x="93935" y="53106"/>
                  <a:pt x="94842" y="49665"/>
                  <a:pt x="95262" y="46166"/>
                </a:cubicBezTo>
                <a:cubicBezTo>
                  <a:pt x="96290" y="36937"/>
                  <a:pt x="93756" y="27221"/>
                  <a:pt x="88326" y="19562"/>
                </a:cubicBezTo>
                <a:cubicBezTo>
                  <a:pt x="80903" y="9001"/>
                  <a:pt x="68595" y="2365"/>
                  <a:pt x="55805" y="555"/>
                </a:cubicBezTo>
                <a:cubicBezTo>
                  <a:pt x="54478" y="376"/>
                  <a:pt x="53150" y="193"/>
                  <a:pt x="51823" y="135"/>
                </a:cubicBezTo>
                <a:cubicBezTo>
                  <a:pt x="50503" y="45"/>
                  <a:pt x="49182" y="0"/>
                  <a:pt x="47861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85" name="Google Shape;14085;p18"/>
          <p:cNvSpPr/>
          <p:nvPr/>
        </p:nvSpPr>
        <p:spPr>
          <a:xfrm rot="10800000" flipH="1">
            <a:off x="-1356456" y="-720436"/>
            <a:ext cx="3517527" cy="1615792"/>
          </a:xfrm>
          <a:custGeom>
            <a:avLst/>
            <a:gdLst/>
            <a:ahLst/>
            <a:cxnLst/>
            <a:rect l="l" t="t" r="r" b="b"/>
            <a:pathLst>
              <a:path w="133759" h="62110" extrusionOk="0">
                <a:moveTo>
                  <a:pt x="21995" y="1"/>
                </a:moveTo>
                <a:cubicBezTo>
                  <a:pt x="21437" y="1"/>
                  <a:pt x="20881" y="33"/>
                  <a:pt x="20335" y="95"/>
                </a:cubicBezTo>
                <a:cubicBezTo>
                  <a:pt x="17077" y="457"/>
                  <a:pt x="14119" y="1721"/>
                  <a:pt x="11165" y="2928"/>
                </a:cubicBezTo>
                <a:lnTo>
                  <a:pt x="6637" y="12581"/>
                </a:lnTo>
                <a:cubicBezTo>
                  <a:pt x="8447" y="19039"/>
                  <a:pt x="4465" y="25492"/>
                  <a:pt x="2356" y="31829"/>
                </a:cubicBezTo>
                <a:cubicBezTo>
                  <a:pt x="1" y="39006"/>
                  <a:pt x="1" y="46729"/>
                  <a:pt x="2414" y="53911"/>
                </a:cubicBezTo>
                <a:cubicBezTo>
                  <a:pt x="2960" y="55479"/>
                  <a:pt x="3621" y="57106"/>
                  <a:pt x="4890" y="58375"/>
                </a:cubicBezTo>
                <a:cubicBezTo>
                  <a:pt x="6155" y="59640"/>
                  <a:pt x="7907" y="60427"/>
                  <a:pt x="9717" y="60967"/>
                </a:cubicBezTo>
                <a:cubicBezTo>
                  <a:pt x="13033" y="61933"/>
                  <a:pt x="16595" y="61995"/>
                  <a:pt x="20094" y="62053"/>
                </a:cubicBezTo>
                <a:cubicBezTo>
                  <a:pt x="23437" y="62091"/>
                  <a:pt x="26780" y="62109"/>
                  <a:pt x="30123" y="62109"/>
                </a:cubicBezTo>
                <a:cubicBezTo>
                  <a:pt x="59116" y="62109"/>
                  <a:pt x="88094" y="60699"/>
                  <a:pt x="116924" y="57830"/>
                </a:cubicBezTo>
                <a:cubicBezTo>
                  <a:pt x="120486" y="57468"/>
                  <a:pt x="124043" y="57106"/>
                  <a:pt x="127605" y="56686"/>
                </a:cubicBezTo>
                <a:cubicBezTo>
                  <a:pt x="129232" y="56503"/>
                  <a:pt x="130984" y="56203"/>
                  <a:pt x="132070" y="55175"/>
                </a:cubicBezTo>
                <a:cubicBezTo>
                  <a:pt x="133759" y="53607"/>
                  <a:pt x="132972" y="51015"/>
                  <a:pt x="131949" y="49022"/>
                </a:cubicBezTo>
                <a:cubicBezTo>
                  <a:pt x="129415" y="44436"/>
                  <a:pt x="125795" y="40334"/>
                  <a:pt x="122055" y="36415"/>
                </a:cubicBezTo>
                <a:cubicBezTo>
                  <a:pt x="118372" y="32674"/>
                  <a:pt x="114453" y="28933"/>
                  <a:pt x="109626" y="26279"/>
                </a:cubicBezTo>
                <a:cubicBezTo>
                  <a:pt x="105755" y="24150"/>
                  <a:pt x="101223" y="22756"/>
                  <a:pt x="96654" y="22756"/>
                </a:cubicBezTo>
                <a:cubicBezTo>
                  <a:pt x="95526" y="22756"/>
                  <a:pt x="94397" y="22841"/>
                  <a:pt x="93274" y="23021"/>
                </a:cubicBezTo>
                <a:cubicBezTo>
                  <a:pt x="87965" y="23865"/>
                  <a:pt x="83500" y="26699"/>
                  <a:pt x="78857" y="29054"/>
                </a:cubicBezTo>
                <a:cubicBezTo>
                  <a:pt x="76897" y="30089"/>
                  <a:pt x="74417" y="30988"/>
                  <a:pt x="72207" y="30988"/>
                </a:cubicBezTo>
                <a:cubicBezTo>
                  <a:pt x="70810" y="30988"/>
                  <a:pt x="69520" y="30628"/>
                  <a:pt x="68538" y="29715"/>
                </a:cubicBezTo>
                <a:cubicBezTo>
                  <a:pt x="66670" y="27968"/>
                  <a:pt x="67090" y="25251"/>
                  <a:pt x="67090" y="22900"/>
                </a:cubicBezTo>
                <a:cubicBezTo>
                  <a:pt x="67032" y="17953"/>
                  <a:pt x="64015" y="13064"/>
                  <a:pt x="59247" y="10230"/>
                </a:cubicBezTo>
                <a:cubicBezTo>
                  <a:pt x="56198" y="8392"/>
                  <a:pt x="52441" y="7416"/>
                  <a:pt x="48697" y="7416"/>
                </a:cubicBezTo>
                <a:cubicBezTo>
                  <a:pt x="46661" y="7416"/>
                  <a:pt x="44628" y="7705"/>
                  <a:pt x="42716" y="8300"/>
                </a:cubicBezTo>
                <a:cubicBezTo>
                  <a:pt x="40909" y="8821"/>
                  <a:pt x="39028" y="9645"/>
                  <a:pt x="37161" y="9645"/>
                </a:cubicBezTo>
                <a:cubicBezTo>
                  <a:pt x="36659" y="9645"/>
                  <a:pt x="36158" y="9585"/>
                  <a:pt x="35659" y="9444"/>
                </a:cubicBezTo>
                <a:cubicBezTo>
                  <a:pt x="32339" y="8541"/>
                  <a:pt x="31615" y="4738"/>
                  <a:pt x="29264" y="2508"/>
                </a:cubicBezTo>
                <a:cubicBezTo>
                  <a:pt x="27463" y="755"/>
                  <a:pt x="24706" y="1"/>
                  <a:pt x="21995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86" name="Google Shape;14086;p18"/>
          <p:cNvGrpSpPr/>
          <p:nvPr/>
        </p:nvGrpSpPr>
        <p:grpSpPr>
          <a:xfrm rot="8732643" flipH="1">
            <a:off x="6846699" y="3882392"/>
            <a:ext cx="3405793" cy="1538605"/>
            <a:chOff x="4566900" y="1390450"/>
            <a:chExt cx="2009075" cy="897525"/>
          </a:xfrm>
        </p:grpSpPr>
        <p:sp>
          <p:nvSpPr>
            <p:cNvPr id="14087" name="Google Shape;14087;p18"/>
            <p:cNvSpPr/>
            <p:nvPr/>
          </p:nvSpPr>
          <p:spPr>
            <a:xfrm>
              <a:off x="6563875" y="2266825"/>
              <a:ext cx="12100" cy="21150"/>
            </a:xfrm>
            <a:custGeom>
              <a:avLst/>
              <a:gdLst/>
              <a:ahLst/>
              <a:cxnLst/>
              <a:rect l="l" t="t" r="r" b="b"/>
              <a:pathLst>
                <a:path w="484" h="846" extrusionOk="0">
                  <a:moveTo>
                    <a:pt x="483" y="1"/>
                  </a:moveTo>
                  <a:cubicBezTo>
                    <a:pt x="242" y="1"/>
                    <a:pt x="1" y="180"/>
                    <a:pt x="1" y="421"/>
                  </a:cubicBezTo>
                  <a:cubicBezTo>
                    <a:pt x="1" y="484"/>
                    <a:pt x="59" y="542"/>
                    <a:pt x="59" y="542"/>
                  </a:cubicBezTo>
                  <a:cubicBezTo>
                    <a:pt x="179" y="662"/>
                    <a:pt x="300" y="725"/>
                    <a:pt x="483" y="84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18"/>
            <p:cNvSpPr/>
            <p:nvPr/>
          </p:nvSpPr>
          <p:spPr>
            <a:xfrm>
              <a:off x="6563875" y="22260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18"/>
            <p:cNvSpPr/>
            <p:nvPr/>
          </p:nvSpPr>
          <p:spPr>
            <a:xfrm>
              <a:off x="6563875" y="218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18"/>
            <p:cNvSpPr/>
            <p:nvPr/>
          </p:nvSpPr>
          <p:spPr>
            <a:xfrm>
              <a:off x="6563875" y="2146175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18"/>
            <p:cNvSpPr/>
            <p:nvPr/>
          </p:nvSpPr>
          <p:spPr>
            <a:xfrm>
              <a:off x="6563875" y="210540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18"/>
            <p:cNvSpPr/>
            <p:nvPr/>
          </p:nvSpPr>
          <p:spPr>
            <a:xfrm>
              <a:off x="6563875" y="2066175"/>
              <a:ext cx="12100" cy="22700"/>
            </a:xfrm>
            <a:custGeom>
              <a:avLst/>
              <a:gdLst/>
              <a:ahLst/>
              <a:cxnLst/>
              <a:rect l="l" t="t" r="r" b="b"/>
              <a:pathLst>
                <a:path w="484" h="908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18"/>
            <p:cNvSpPr/>
            <p:nvPr/>
          </p:nvSpPr>
          <p:spPr>
            <a:xfrm>
              <a:off x="6563875" y="202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59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18"/>
            <p:cNvSpPr/>
            <p:nvPr/>
          </p:nvSpPr>
          <p:spPr>
            <a:xfrm>
              <a:off x="6563875" y="1986300"/>
              <a:ext cx="12100" cy="22575"/>
            </a:xfrm>
            <a:custGeom>
              <a:avLst/>
              <a:gdLst/>
              <a:ahLst/>
              <a:cxnLst/>
              <a:rect l="l" t="t" r="r" b="b"/>
              <a:pathLst>
                <a:path w="484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18"/>
            <p:cNvSpPr/>
            <p:nvPr/>
          </p:nvSpPr>
          <p:spPr>
            <a:xfrm>
              <a:off x="6563875" y="1945500"/>
              <a:ext cx="12100" cy="24175"/>
            </a:xfrm>
            <a:custGeom>
              <a:avLst/>
              <a:gdLst/>
              <a:ahLst/>
              <a:cxnLst/>
              <a:rect l="l" t="t" r="r" b="b"/>
              <a:pathLst>
                <a:path w="484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18"/>
            <p:cNvSpPr/>
            <p:nvPr/>
          </p:nvSpPr>
          <p:spPr>
            <a:xfrm>
              <a:off x="6563875" y="190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18"/>
            <p:cNvSpPr/>
            <p:nvPr/>
          </p:nvSpPr>
          <p:spPr>
            <a:xfrm>
              <a:off x="6563875" y="186562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03"/>
                    <a:pt x="483" y="966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18"/>
            <p:cNvSpPr/>
            <p:nvPr/>
          </p:nvSpPr>
          <p:spPr>
            <a:xfrm>
              <a:off x="6563875" y="1824850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63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18"/>
            <p:cNvSpPr/>
            <p:nvPr/>
          </p:nvSpPr>
          <p:spPr>
            <a:xfrm>
              <a:off x="6563875" y="1785625"/>
              <a:ext cx="12100" cy="22725"/>
            </a:xfrm>
            <a:custGeom>
              <a:avLst/>
              <a:gdLst/>
              <a:ahLst/>
              <a:cxnLst/>
              <a:rect l="l" t="t" r="r" b="b"/>
              <a:pathLst>
                <a:path w="484" h="909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42" y="908"/>
                    <a:pt x="363" y="908"/>
                    <a:pt x="483" y="908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18"/>
            <p:cNvSpPr/>
            <p:nvPr/>
          </p:nvSpPr>
          <p:spPr>
            <a:xfrm>
              <a:off x="6563875" y="174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58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18"/>
            <p:cNvSpPr/>
            <p:nvPr/>
          </p:nvSpPr>
          <p:spPr>
            <a:xfrm>
              <a:off x="6563875" y="1705750"/>
              <a:ext cx="12100" cy="22600"/>
            </a:xfrm>
            <a:custGeom>
              <a:avLst/>
              <a:gdLst/>
              <a:ahLst/>
              <a:cxnLst/>
              <a:rect l="l" t="t" r="r" b="b"/>
              <a:pathLst>
                <a:path w="484" h="904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845"/>
                    <a:pt x="363" y="903"/>
                    <a:pt x="483" y="90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18"/>
            <p:cNvSpPr/>
            <p:nvPr/>
          </p:nvSpPr>
          <p:spPr>
            <a:xfrm>
              <a:off x="6563875" y="1664975"/>
              <a:ext cx="12100" cy="24150"/>
            </a:xfrm>
            <a:custGeom>
              <a:avLst/>
              <a:gdLst/>
              <a:ahLst/>
              <a:cxnLst/>
              <a:rect l="l" t="t" r="r" b="b"/>
              <a:pathLst>
                <a:path w="484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18"/>
            <p:cNvSpPr/>
            <p:nvPr/>
          </p:nvSpPr>
          <p:spPr>
            <a:xfrm>
              <a:off x="6523100" y="22260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18"/>
            <p:cNvSpPr/>
            <p:nvPr/>
          </p:nvSpPr>
          <p:spPr>
            <a:xfrm>
              <a:off x="6523100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18"/>
            <p:cNvSpPr/>
            <p:nvPr/>
          </p:nvSpPr>
          <p:spPr>
            <a:xfrm>
              <a:off x="6523100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4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18"/>
            <p:cNvSpPr/>
            <p:nvPr/>
          </p:nvSpPr>
          <p:spPr>
            <a:xfrm>
              <a:off x="6523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18"/>
            <p:cNvSpPr/>
            <p:nvPr/>
          </p:nvSpPr>
          <p:spPr>
            <a:xfrm>
              <a:off x="6523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8" name="Google Shape;14108;p18"/>
            <p:cNvSpPr/>
            <p:nvPr/>
          </p:nvSpPr>
          <p:spPr>
            <a:xfrm>
              <a:off x="6523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9" name="Google Shape;14109;p18"/>
            <p:cNvSpPr/>
            <p:nvPr/>
          </p:nvSpPr>
          <p:spPr>
            <a:xfrm>
              <a:off x="6523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18"/>
            <p:cNvSpPr/>
            <p:nvPr/>
          </p:nvSpPr>
          <p:spPr>
            <a:xfrm>
              <a:off x="6523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08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18"/>
            <p:cNvSpPr/>
            <p:nvPr/>
          </p:nvSpPr>
          <p:spPr>
            <a:xfrm>
              <a:off x="6523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18"/>
            <p:cNvSpPr/>
            <p:nvPr/>
          </p:nvSpPr>
          <p:spPr>
            <a:xfrm>
              <a:off x="6523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08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18"/>
            <p:cNvSpPr/>
            <p:nvPr/>
          </p:nvSpPr>
          <p:spPr>
            <a:xfrm>
              <a:off x="6523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08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18"/>
            <p:cNvSpPr/>
            <p:nvPr/>
          </p:nvSpPr>
          <p:spPr>
            <a:xfrm>
              <a:off x="6523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08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18"/>
            <p:cNvSpPr/>
            <p:nvPr/>
          </p:nvSpPr>
          <p:spPr>
            <a:xfrm>
              <a:off x="6523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18"/>
            <p:cNvSpPr/>
            <p:nvPr/>
          </p:nvSpPr>
          <p:spPr>
            <a:xfrm>
              <a:off x="6523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08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18"/>
            <p:cNvSpPr/>
            <p:nvPr/>
          </p:nvSpPr>
          <p:spPr>
            <a:xfrm>
              <a:off x="65231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08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18"/>
            <p:cNvSpPr/>
            <p:nvPr/>
          </p:nvSpPr>
          <p:spPr>
            <a:xfrm>
              <a:off x="65231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08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18"/>
            <p:cNvSpPr/>
            <p:nvPr/>
          </p:nvSpPr>
          <p:spPr>
            <a:xfrm>
              <a:off x="6523100" y="1585075"/>
              <a:ext cx="21125" cy="24175"/>
            </a:xfrm>
            <a:custGeom>
              <a:avLst/>
              <a:gdLst/>
              <a:ahLst/>
              <a:cxnLst/>
              <a:rect l="l" t="t" r="r" b="b"/>
              <a:pathLst>
                <a:path w="845" h="967" extrusionOk="0">
                  <a:moveTo>
                    <a:pt x="483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666" y="966"/>
                    <a:pt x="787" y="846"/>
                    <a:pt x="845" y="725"/>
                  </a:cubicBezTo>
                  <a:cubicBezTo>
                    <a:pt x="787" y="484"/>
                    <a:pt x="666" y="242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18"/>
            <p:cNvSpPr/>
            <p:nvPr/>
          </p:nvSpPr>
          <p:spPr>
            <a:xfrm>
              <a:off x="6523100" y="1554925"/>
              <a:ext cx="6050" cy="12075"/>
            </a:xfrm>
            <a:custGeom>
              <a:avLst/>
              <a:gdLst/>
              <a:ahLst/>
              <a:cxnLst/>
              <a:rect l="l" t="t" r="r" b="b"/>
              <a:pathLst>
                <a:path w="242" h="483" extrusionOk="0">
                  <a:moveTo>
                    <a:pt x="0" y="0"/>
                  </a:moveTo>
                  <a:lnTo>
                    <a:pt x="0" y="58"/>
                  </a:lnTo>
                  <a:cubicBezTo>
                    <a:pt x="0" y="179"/>
                    <a:pt x="63" y="300"/>
                    <a:pt x="121" y="420"/>
                  </a:cubicBezTo>
                  <a:cubicBezTo>
                    <a:pt x="184" y="420"/>
                    <a:pt x="184" y="483"/>
                    <a:pt x="242" y="483"/>
                  </a:cubicBezTo>
                  <a:cubicBezTo>
                    <a:pt x="184" y="300"/>
                    <a:pt x="63" y="179"/>
                    <a:pt x="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18"/>
            <p:cNvSpPr/>
            <p:nvPr/>
          </p:nvSpPr>
          <p:spPr>
            <a:xfrm>
              <a:off x="6489925" y="2226050"/>
              <a:ext cx="15100" cy="12100"/>
            </a:xfrm>
            <a:custGeom>
              <a:avLst/>
              <a:gdLst/>
              <a:ahLst/>
              <a:cxnLst/>
              <a:rect l="l" t="t" r="r" b="b"/>
              <a:pathLst>
                <a:path w="604" h="484" extrusionOk="0">
                  <a:moveTo>
                    <a:pt x="0" y="1"/>
                  </a:moveTo>
                  <a:cubicBezTo>
                    <a:pt x="183" y="184"/>
                    <a:pt x="425" y="305"/>
                    <a:pt x="603" y="483"/>
                  </a:cubicBezTo>
                  <a:cubicBezTo>
                    <a:pt x="603" y="184"/>
                    <a:pt x="362" y="1"/>
                    <a:pt x="1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2" name="Google Shape;14122;p18"/>
            <p:cNvSpPr/>
            <p:nvPr/>
          </p:nvSpPr>
          <p:spPr>
            <a:xfrm>
              <a:off x="6480875" y="218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18"/>
            <p:cNvSpPr/>
            <p:nvPr/>
          </p:nvSpPr>
          <p:spPr>
            <a:xfrm>
              <a:off x="6480875" y="21461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4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18"/>
            <p:cNvSpPr/>
            <p:nvPr/>
          </p:nvSpPr>
          <p:spPr>
            <a:xfrm>
              <a:off x="64808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18"/>
            <p:cNvSpPr/>
            <p:nvPr/>
          </p:nvSpPr>
          <p:spPr>
            <a:xfrm>
              <a:off x="64808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18"/>
            <p:cNvSpPr/>
            <p:nvPr/>
          </p:nvSpPr>
          <p:spPr>
            <a:xfrm>
              <a:off x="64808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18"/>
            <p:cNvSpPr/>
            <p:nvPr/>
          </p:nvSpPr>
          <p:spPr>
            <a:xfrm>
              <a:off x="64808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18"/>
            <p:cNvSpPr/>
            <p:nvPr/>
          </p:nvSpPr>
          <p:spPr>
            <a:xfrm>
              <a:off x="64808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18"/>
            <p:cNvSpPr/>
            <p:nvPr/>
          </p:nvSpPr>
          <p:spPr>
            <a:xfrm>
              <a:off x="64808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18"/>
            <p:cNvSpPr/>
            <p:nvPr/>
          </p:nvSpPr>
          <p:spPr>
            <a:xfrm>
              <a:off x="64808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18"/>
            <p:cNvSpPr/>
            <p:nvPr/>
          </p:nvSpPr>
          <p:spPr>
            <a:xfrm>
              <a:off x="64808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18"/>
            <p:cNvSpPr/>
            <p:nvPr/>
          </p:nvSpPr>
          <p:spPr>
            <a:xfrm>
              <a:off x="64808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18"/>
            <p:cNvSpPr/>
            <p:nvPr/>
          </p:nvSpPr>
          <p:spPr>
            <a:xfrm>
              <a:off x="64808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18"/>
            <p:cNvSpPr/>
            <p:nvPr/>
          </p:nvSpPr>
          <p:spPr>
            <a:xfrm>
              <a:off x="64808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18"/>
            <p:cNvSpPr/>
            <p:nvPr/>
          </p:nvSpPr>
          <p:spPr>
            <a:xfrm>
              <a:off x="64808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18"/>
            <p:cNvSpPr/>
            <p:nvPr/>
          </p:nvSpPr>
          <p:spPr>
            <a:xfrm>
              <a:off x="64808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18"/>
            <p:cNvSpPr/>
            <p:nvPr/>
          </p:nvSpPr>
          <p:spPr>
            <a:xfrm>
              <a:off x="64808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18"/>
            <p:cNvSpPr/>
            <p:nvPr/>
          </p:nvSpPr>
          <p:spPr>
            <a:xfrm>
              <a:off x="64808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18"/>
            <p:cNvSpPr/>
            <p:nvPr/>
          </p:nvSpPr>
          <p:spPr>
            <a:xfrm>
              <a:off x="6480875" y="1506650"/>
              <a:ext cx="21125" cy="22600"/>
            </a:xfrm>
            <a:custGeom>
              <a:avLst/>
              <a:gdLst/>
              <a:ahLst/>
              <a:cxnLst/>
              <a:rect l="l" t="t" r="r" b="b"/>
              <a:pathLst>
                <a:path w="845" h="904" extrusionOk="0">
                  <a:moveTo>
                    <a:pt x="241" y="1"/>
                  </a:moveTo>
                  <a:cubicBezTo>
                    <a:pt x="121" y="121"/>
                    <a:pt x="0" y="242"/>
                    <a:pt x="0" y="421"/>
                  </a:cubicBezTo>
                  <a:cubicBezTo>
                    <a:pt x="0" y="541"/>
                    <a:pt x="63" y="662"/>
                    <a:pt x="183" y="725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66" y="845"/>
                    <a:pt x="787" y="783"/>
                    <a:pt x="845" y="662"/>
                  </a:cubicBezTo>
                  <a:lnTo>
                    <a:pt x="666" y="483"/>
                  </a:lnTo>
                  <a:cubicBezTo>
                    <a:pt x="545" y="300"/>
                    <a:pt x="362" y="179"/>
                    <a:pt x="24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18"/>
            <p:cNvSpPr/>
            <p:nvPr/>
          </p:nvSpPr>
          <p:spPr>
            <a:xfrm>
              <a:off x="6446225" y="2185400"/>
              <a:ext cx="16575" cy="16550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179" y="0"/>
                  </a:moveTo>
                  <a:cubicBezTo>
                    <a:pt x="122" y="0"/>
                    <a:pt x="59" y="58"/>
                    <a:pt x="1" y="58"/>
                  </a:cubicBezTo>
                  <a:cubicBezTo>
                    <a:pt x="242" y="299"/>
                    <a:pt x="421" y="483"/>
                    <a:pt x="662" y="661"/>
                  </a:cubicBezTo>
                  <a:lnTo>
                    <a:pt x="662" y="483"/>
                  </a:lnTo>
                  <a:cubicBezTo>
                    <a:pt x="662" y="241"/>
                    <a:pt x="483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18"/>
            <p:cNvSpPr/>
            <p:nvPr/>
          </p:nvSpPr>
          <p:spPr>
            <a:xfrm>
              <a:off x="6440200" y="21461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4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18"/>
            <p:cNvSpPr/>
            <p:nvPr/>
          </p:nvSpPr>
          <p:spPr>
            <a:xfrm>
              <a:off x="6440200" y="21054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18"/>
            <p:cNvSpPr/>
            <p:nvPr/>
          </p:nvSpPr>
          <p:spPr>
            <a:xfrm>
              <a:off x="6440200" y="206617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1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3" y="724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18"/>
            <p:cNvSpPr/>
            <p:nvPr/>
          </p:nvSpPr>
          <p:spPr>
            <a:xfrm>
              <a:off x="6440200" y="202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18"/>
            <p:cNvSpPr/>
            <p:nvPr/>
          </p:nvSpPr>
          <p:spPr>
            <a:xfrm>
              <a:off x="644020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0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1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18"/>
            <p:cNvSpPr/>
            <p:nvPr/>
          </p:nvSpPr>
          <p:spPr>
            <a:xfrm>
              <a:off x="64402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18"/>
            <p:cNvSpPr/>
            <p:nvPr/>
          </p:nvSpPr>
          <p:spPr>
            <a:xfrm>
              <a:off x="64402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18"/>
            <p:cNvSpPr/>
            <p:nvPr/>
          </p:nvSpPr>
          <p:spPr>
            <a:xfrm>
              <a:off x="64402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03"/>
                    <a:pt x="903" y="725"/>
                    <a:pt x="903" y="483"/>
                  </a:cubicBezTo>
                  <a:cubicBezTo>
                    <a:pt x="903" y="179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18"/>
            <p:cNvSpPr/>
            <p:nvPr/>
          </p:nvSpPr>
          <p:spPr>
            <a:xfrm>
              <a:off x="64402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4"/>
                    <a:pt x="903" y="483"/>
                  </a:cubicBezTo>
                  <a:cubicBezTo>
                    <a:pt x="903" y="242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18"/>
            <p:cNvSpPr/>
            <p:nvPr/>
          </p:nvSpPr>
          <p:spPr>
            <a:xfrm>
              <a:off x="64402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0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3" y="725"/>
                    <a:pt x="903" y="425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18"/>
            <p:cNvSpPr/>
            <p:nvPr/>
          </p:nvSpPr>
          <p:spPr>
            <a:xfrm>
              <a:off x="64402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18"/>
            <p:cNvSpPr/>
            <p:nvPr/>
          </p:nvSpPr>
          <p:spPr>
            <a:xfrm>
              <a:off x="64402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0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4" y="903"/>
                    <a:pt x="903" y="662"/>
                    <a:pt x="903" y="420"/>
                  </a:cubicBezTo>
                  <a:cubicBezTo>
                    <a:pt x="903" y="179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18"/>
            <p:cNvSpPr/>
            <p:nvPr/>
          </p:nvSpPr>
          <p:spPr>
            <a:xfrm>
              <a:off x="64402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4" y="965"/>
                    <a:pt x="903" y="724"/>
                    <a:pt x="903" y="483"/>
                  </a:cubicBezTo>
                  <a:cubicBezTo>
                    <a:pt x="903" y="241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18"/>
            <p:cNvSpPr/>
            <p:nvPr/>
          </p:nvSpPr>
          <p:spPr>
            <a:xfrm>
              <a:off x="64402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0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4" y="908"/>
                    <a:pt x="903" y="667"/>
                    <a:pt x="903" y="425"/>
                  </a:cubicBezTo>
                  <a:cubicBezTo>
                    <a:pt x="903" y="184"/>
                    <a:pt x="724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18"/>
            <p:cNvSpPr/>
            <p:nvPr/>
          </p:nvSpPr>
          <p:spPr>
            <a:xfrm>
              <a:off x="64402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4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18"/>
            <p:cNvSpPr/>
            <p:nvPr/>
          </p:nvSpPr>
          <p:spPr>
            <a:xfrm>
              <a:off x="64402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0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66"/>
                    <a:pt x="903" y="725"/>
                    <a:pt x="903" y="483"/>
                  </a:cubicBezTo>
                  <a:cubicBezTo>
                    <a:pt x="903" y="242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18"/>
            <p:cNvSpPr/>
            <p:nvPr/>
          </p:nvSpPr>
          <p:spPr>
            <a:xfrm>
              <a:off x="64402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0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4" y="908"/>
                    <a:pt x="903" y="725"/>
                    <a:pt x="903" y="484"/>
                  </a:cubicBezTo>
                  <a:cubicBezTo>
                    <a:pt x="903" y="184"/>
                    <a:pt x="724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18"/>
            <p:cNvSpPr/>
            <p:nvPr/>
          </p:nvSpPr>
          <p:spPr>
            <a:xfrm>
              <a:off x="6440200" y="1471900"/>
              <a:ext cx="19575" cy="16675"/>
            </a:xfrm>
            <a:custGeom>
              <a:avLst/>
              <a:gdLst/>
              <a:ahLst/>
              <a:cxnLst/>
              <a:rect l="l" t="t" r="r" b="b"/>
              <a:pathLst>
                <a:path w="783" h="667" extrusionOk="0">
                  <a:moveTo>
                    <a:pt x="1" y="1"/>
                  </a:moveTo>
                  <a:lnTo>
                    <a:pt x="1" y="184"/>
                  </a:lnTo>
                  <a:cubicBezTo>
                    <a:pt x="1" y="305"/>
                    <a:pt x="1" y="425"/>
                    <a:pt x="121" y="546"/>
                  </a:cubicBezTo>
                  <a:cubicBezTo>
                    <a:pt x="242" y="604"/>
                    <a:pt x="363" y="667"/>
                    <a:pt x="483" y="667"/>
                  </a:cubicBezTo>
                  <a:cubicBezTo>
                    <a:pt x="604" y="667"/>
                    <a:pt x="724" y="604"/>
                    <a:pt x="782" y="546"/>
                  </a:cubicBezTo>
                  <a:cubicBezTo>
                    <a:pt x="541" y="363"/>
                    <a:pt x="300" y="184"/>
                    <a:pt x="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18"/>
            <p:cNvSpPr/>
            <p:nvPr/>
          </p:nvSpPr>
          <p:spPr>
            <a:xfrm>
              <a:off x="6404000" y="2146175"/>
              <a:ext cx="18125" cy="16550"/>
            </a:xfrm>
            <a:custGeom>
              <a:avLst/>
              <a:gdLst/>
              <a:ahLst/>
              <a:cxnLst/>
              <a:rect l="l" t="t" r="r" b="b"/>
              <a:pathLst>
                <a:path w="725" h="662" extrusionOk="0">
                  <a:moveTo>
                    <a:pt x="242" y="0"/>
                  </a:moveTo>
                  <a:cubicBezTo>
                    <a:pt x="121" y="0"/>
                    <a:pt x="58" y="0"/>
                    <a:pt x="1" y="58"/>
                  </a:cubicBezTo>
                  <a:cubicBezTo>
                    <a:pt x="179" y="242"/>
                    <a:pt x="420" y="483"/>
                    <a:pt x="662" y="662"/>
                  </a:cubicBezTo>
                  <a:cubicBezTo>
                    <a:pt x="662" y="604"/>
                    <a:pt x="725" y="541"/>
                    <a:pt x="725" y="420"/>
                  </a:cubicBezTo>
                  <a:cubicBezTo>
                    <a:pt x="725" y="179"/>
                    <a:pt x="483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18"/>
            <p:cNvSpPr/>
            <p:nvPr/>
          </p:nvSpPr>
          <p:spPr>
            <a:xfrm>
              <a:off x="6397975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18"/>
            <p:cNvSpPr/>
            <p:nvPr/>
          </p:nvSpPr>
          <p:spPr>
            <a:xfrm>
              <a:off x="639797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18"/>
            <p:cNvSpPr/>
            <p:nvPr/>
          </p:nvSpPr>
          <p:spPr>
            <a:xfrm>
              <a:off x="63979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18"/>
            <p:cNvSpPr/>
            <p:nvPr/>
          </p:nvSpPr>
          <p:spPr>
            <a:xfrm>
              <a:off x="63979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18"/>
            <p:cNvSpPr/>
            <p:nvPr/>
          </p:nvSpPr>
          <p:spPr>
            <a:xfrm>
              <a:off x="63979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18"/>
            <p:cNvSpPr/>
            <p:nvPr/>
          </p:nvSpPr>
          <p:spPr>
            <a:xfrm>
              <a:off x="63979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18"/>
            <p:cNvSpPr/>
            <p:nvPr/>
          </p:nvSpPr>
          <p:spPr>
            <a:xfrm>
              <a:off x="63979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18"/>
            <p:cNvSpPr/>
            <p:nvPr/>
          </p:nvSpPr>
          <p:spPr>
            <a:xfrm>
              <a:off x="63979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18"/>
            <p:cNvSpPr/>
            <p:nvPr/>
          </p:nvSpPr>
          <p:spPr>
            <a:xfrm>
              <a:off x="63979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18"/>
            <p:cNvSpPr/>
            <p:nvPr/>
          </p:nvSpPr>
          <p:spPr>
            <a:xfrm>
              <a:off x="63979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18"/>
            <p:cNvSpPr/>
            <p:nvPr/>
          </p:nvSpPr>
          <p:spPr>
            <a:xfrm>
              <a:off x="63979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18"/>
            <p:cNvSpPr/>
            <p:nvPr/>
          </p:nvSpPr>
          <p:spPr>
            <a:xfrm>
              <a:off x="63979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18"/>
            <p:cNvSpPr/>
            <p:nvPr/>
          </p:nvSpPr>
          <p:spPr>
            <a:xfrm>
              <a:off x="63979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18"/>
            <p:cNvSpPr/>
            <p:nvPr/>
          </p:nvSpPr>
          <p:spPr>
            <a:xfrm>
              <a:off x="63979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18"/>
            <p:cNvSpPr/>
            <p:nvPr/>
          </p:nvSpPr>
          <p:spPr>
            <a:xfrm>
              <a:off x="63979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18"/>
            <p:cNvSpPr/>
            <p:nvPr/>
          </p:nvSpPr>
          <p:spPr>
            <a:xfrm>
              <a:off x="63979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18"/>
            <p:cNvSpPr/>
            <p:nvPr/>
          </p:nvSpPr>
          <p:spPr>
            <a:xfrm>
              <a:off x="63979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18"/>
            <p:cNvSpPr/>
            <p:nvPr/>
          </p:nvSpPr>
          <p:spPr>
            <a:xfrm>
              <a:off x="6360200" y="2105400"/>
              <a:ext cx="19700" cy="18125"/>
            </a:xfrm>
            <a:custGeom>
              <a:avLst/>
              <a:gdLst/>
              <a:ahLst/>
              <a:cxnLst/>
              <a:rect l="l" t="t" r="r" b="b"/>
              <a:pathLst>
                <a:path w="788" h="725" extrusionOk="0">
                  <a:moveTo>
                    <a:pt x="305" y="0"/>
                  </a:moveTo>
                  <a:cubicBezTo>
                    <a:pt x="184" y="0"/>
                    <a:pt x="121" y="63"/>
                    <a:pt x="1" y="121"/>
                  </a:cubicBezTo>
                  <a:cubicBezTo>
                    <a:pt x="242" y="362"/>
                    <a:pt x="483" y="545"/>
                    <a:pt x="724" y="724"/>
                  </a:cubicBezTo>
                  <a:cubicBezTo>
                    <a:pt x="787" y="666"/>
                    <a:pt x="787" y="603"/>
                    <a:pt x="787" y="483"/>
                  </a:cubicBezTo>
                  <a:cubicBezTo>
                    <a:pt x="787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18"/>
            <p:cNvSpPr/>
            <p:nvPr/>
          </p:nvSpPr>
          <p:spPr>
            <a:xfrm>
              <a:off x="63557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80" y="787"/>
                  </a:cubicBezTo>
                  <a:cubicBezTo>
                    <a:pt x="226" y="876"/>
                    <a:pt x="303" y="930"/>
                    <a:pt x="411" y="930"/>
                  </a:cubicBezTo>
                  <a:cubicBezTo>
                    <a:pt x="451" y="930"/>
                    <a:pt x="494" y="923"/>
                    <a:pt x="542" y="908"/>
                  </a:cubicBezTo>
                  <a:cubicBezTo>
                    <a:pt x="783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18"/>
            <p:cNvSpPr/>
            <p:nvPr/>
          </p:nvSpPr>
          <p:spPr>
            <a:xfrm>
              <a:off x="63557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846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18"/>
            <p:cNvSpPr/>
            <p:nvPr/>
          </p:nvSpPr>
          <p:spPr>
            <a:xfrm>
              <a:off x="63557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18"/>
            <p:cNvSpPr/>
            <p:nvPr/>
          </p:nvSpPr>
          <p:spPr>
            <a:xfrm>
              <a:off x="63557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18"/>
            <p:cNvSpPr/>
            <p:nvPr/>
          </p:nvSpPr>
          <p:spPr>
            <a:xfrm>
              <a:off x="63557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18"/>
            <p:cNvSpPr/>
            <p:nvPr/>
          </p:nvSpPr>
          <p:spPr>
            <a:xfrm>
              <a:off x="63557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18"/>
            <p:cNvSpPr/>
            <p:nvPr/>
          </p:nvSpPr>
          <p:spPr>
            <a:xfrm>
              <a:off x="63557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18"/>
            <p:cNvSpPr/>
            <p:nvPr/>
          </p:nvSpPr>
          <p:spPr>
            <a:xfrm>
              <a:off x="63557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80" y="787"/>
                  </a:cubicBezTo>
                  <a:cubicBezTo>
                    <a:pt x="226" y="876"/>
                    <a:pt x="303" y="931"/>
                    <a:pt x="411" y="931"/>
                  </a:cubicBezTo>
                  <a:cubicBezTo>
                    <a:pt x="451" y="931"/>
                    <a:pt x="494" y="923"/>
                    <a:pt x="542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18"/>
            <p:cNvSpPr/>
            <p:nvPr/>
          </p:nvSpPr>
          <p:spPr>
            <a:xfrm>
              <a:off x="63557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3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18"/>
            <p:cNvSpPr/>
            <p:nvPr/>
          </p:nvSpPr>
          <p:spPr>
            <a:xfrm>
              <a:off x="63557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80" y="782"/>
                  </a:cubicBezTo>
                  <a:cubicBezTo>
                    <a:pt x="242" y="903"/>
                    <a:pt x="363" y="903"/>
                    <a:pt x="542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18"/>
            <p:cNvSpPr/>
            <p:nvPr/>
          </p:nvSpPr>
          <p:spPr>
            <a:xfrm>
              <a:off x="63557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80" y="845"/>
                  </a:cubicBezTo>
                  <a:cubicBezTo>
                    <a:pt x="242" y="907"/>
                    <a:pt x="363" y="965"/>
                    <a:pt x="542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18"/>
            <p:cNvSpPr/>
            <p:nvPr/>
          </p:nvSpPr>
          <p:spPr>
            <a:xfrm>
              <a:off x="63557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80" y="787"/>
                  </a:cubicBezTo>
                  <a:cubicBezTo>
                    <a:pt x="242" y="845"/>
                    <a:pt x="363" y="908"/>
                    <a:pt x="542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18"/>
            <p:cNvSpPr/>
            <p:nvPr/>
          </p:nvSpPr>
          <p:spPr>
            <a:xfrm>
              <a:off x="63557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3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18"/>
            <p:cNvSpPr/>
            <p:nvPr/>
          </p:nvSpPr>
          <p:spPr>
            <a:xfrm>
              <a:off x="63557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80" y="845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18"/>
            <p:cNvSpPr/>
            <p:nvPr/>
          </p:nvSpPr>
          <p:spPr>
            <a:xfrm>
              <a:off x="63557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80" y="788"/>
                  </a:cubicBezTo>
                  <a:cubicBezTo>
                    <a:pt x="242" y="908"/>
                    <a:pt x="363" y="966"/>
                    <a:pt x="542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18"/>
            <p:cNvSpPr/>
            <p:nvPr/>
          </p:nvSpPr>
          <p:spPr>
            <a:xfrm>
              <a:off x="63557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80" y="845"/>
                  </a:cubicBezTo>
                  <a:cubicBezTo>
                    <a:pt x="242" y="903"/>
                    <a:pt x="363" y="966"/>
                    <a:pt x="542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18"/>
            <p:cNvSpPr/>
            <p:nvPr/>
          </p:nvSpPr>
          <p:spPr>
            <a:xfrm>
              <a:off x="6355725" y="1434250"/>
              <a:ext cx="22600" cy="14150"/>
            </a:xfrm>
            <a:custGeom>
              <a:avLst/>
              <a:gdLst/>
              <a:ahLst/>
              <a:cxnLst/>
              <a:rect l="l" t="t" r="r" b="b"/>
              <a:pathLst>
                <a:path w="904" h="566" extrusionOk="0">
                  <a:moveTo>
                    <a:pt x="59" y="1"/>
                  </a:moveTo>
                  <a:cubicBezTo>
                    <a:pt x="1" y="59"/>
                    <a:pt x="1" y="59"/>
                    <a:pt x="1" y="121"/>
                  </a:cubicBezTo>
                  <a:cubicBezTo>
                    <a:pt x="1" y="242"/>
                    <a:pt x="59" y="363"/>
                    <a:pt x="180" y="421"/>
                  </a:cubicBezTo>
                  <a:cubicBezTo>
                    <a:pt x="225" y="509"/>
                    <a:pt x="302" y="566"/>
                    <a:pt x="410" y="566"/>
                  </a:cubicBezTo>
                  <a:cubicBezTo>
                    <a:pt x="449" y="566"/>
                    <a:pt x="493" y="558"/>
                    <a:pt x="542" y="541"/>
                  </a:cubicBezTo>
                  <a:cubicBezTo>
                    <a:pt x="662" y="541"/>
                    <a:pt x="846" y="483"/>
                    <a:pt x="903" y="300"/>
                  </a:cubicBezTo>
                  <a:cubicBezTo>
                    <a:pt x="604" y="179"/>
                    <a:pt x="300" y="121"/>
                    <a:pt x="5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18"/>
            <p:cNvSpPr/>
            <p:nvPr/>
          </p:nvSpPr>
          <p:spPr>
            <a:xfrm>
              <a:off x="6316525" y="2066175"/>
              <a:ext cx="22575" cy="19700"/>
            </a:xfrm>
            <a:custGeom>
              <a:avLst/>
              <a:gdLst/>
              <a:ahLst/>
              <a:cxnLst/>
              <a:rect l="l" t="t" r="r" b="b"/>
              <a:pathLst>
                <a:path w="903" h="788" extrusionOk="0">
                  <a:moveTo>
                    <a:pt x="420" y="0"/>
                  </a:moveTo>
                  <a:cubicBezTo>
                    <a:pt x="242" y="0"/>
                    <a:pt x="58" y="63"/>
                    <a:pt x="0" y="242"/>
                  </a:cubicBezTo>
                  <a:cubicBezTo>
                    <a:pt x="179" y="425"/>
                    <a:pt x="420" y="546"/>
                    <a:pt x="604" y="724"/>
                  </a:cubicBezTo>
                  <a:cubicBezTo>
                    <a:pt x="662" y="724"/>
                    <a:pt x="662" y="787"/>
                    <a:pt x="724" y="787"/>
                  </a:cubicBezTo>
                  <a:cubicBezTo>
                    <a:pt x="845" y="724"/>
                    <a:pt x="903" y="604"/>
                    <a:pt x="903" y="425"/>
                  </a:cubicBezTo>
                  <a:cubicBezTo>
                    <a:pt x="845" y="184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18"/>
            <p:cNvSpPr/>
            <p:nvPr/>
          </p:nvSpPr>
          <p:spPr>
            <a:xfrm>
              <a:off x="6314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18"/>
            <p:cNvSpPr/>
            <p:nvPr/>
          </p:nvSpPr>
          <p:spPr>
            <a:xfrm>
              <a:off x="6314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18"/>
            <p:cNvSpPr/>
            <p:nvPr/>
          </p:nvSpPr>
          <p:spPr>
            <a:xfrm>
              <a:off x="6314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18"/>
            <p:cNvSpPr/>
            <p:nvPr/>
          </p:nvSpPr>
          <p:spPr>
            <a:xfrm>
              <a:off x="6314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18"/>
            <p:cNvSpPr/>
            <p:nvPr/>
          </p:nvSpPr>
          <p:spPr>
            <a:xfrm>
              <a:off x="6314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18"/>
            <p:cNvSpPr/>
            <p:nvPr/>
          </p:nvSpPr>
          <p:spPr>
            <a:xfrm>
              <a:off x="6314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18"/>
            <p:cNvSpPr/>
            <p:nvPr/>
          </p:nvSpPr>
          <p:spPr>
            <a:xfrm>
              <a:off x="6314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18"/>
            <p:cNvSpPr/>
            <p:nvPr/>
          </p:nvSpPr>
          <p:spPr>
            <a:xfrm>
              <a:off x="6314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18"/>
            <p:cNvSpPr/>
            <p:nvPr/>
          </p:nvSpPr>
          <p:spPr>
            <a:xfrm>
              <a:off x="6314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18"/>
            <p:cNvSpPr/>
            <p:nvPr/>
          </p:nvSpPr>
          <p:spPr>
            <a:xfrm>
              <a:off x="6314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18"/>
            <p:cNvSpPr/>
            <p:nvPr/>
          </p:nvSpPr>
          <p:spPr>
            <a:xfrm>
              <a:off x="6314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18"/>
            <p:cNvSpPr/>
            <p:nvPr/>
          </p:nvSpPr>
          <p:spPr>
            <a:xfrm>
              <a:off x="6314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18"/>
            <p:cNvSpPr/>
            <p:nvPr/>
          </p:nvSpPr>
          <p:spPr>
            <a:xfrm>
              <a:off x="6314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18"/>
            <p:cNvSpPr/>
            <p:nvPr/>
          </p:nvSpPr>
          <p:spPr>
            <a:xfrm>
              <a:off x="6314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18"/>
            <p:cNvSpPr/>
            <p:nvPr/>
          </p:nvSpPr>
          <p:spPr>
            <a:xfrm>
              <a:off x="6314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18"/>
            <p:cNvSpPr/>
            <p:nvPr/>
          </p:nvSpPr>
          <p:spPr>
            <a:xfrm>
              <a:off x="6314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363" y="1"/>
                  </a:moveTo>
                  <a:cubicBezTo>
                    <a:pt x="121" y="59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300"/>
                    <a:pt x="908" y="179"/>
                    <a:pt x="787" y="121"/>
                  </a:cubicBezTo>
                  <a:cubicBezTo>
                    <a:pt x="667" y="59"/>
                    <a:pt x="483" y="59"/>
                    <a:pt x="36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18"/>
            <p:cNvSpPr/>
            <p:nvPr/>
          </p:nvSpPr>
          <p:spPr>
            <a:xfrm>
              <a:off x="62727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846"/>
                    <a:pt x="304" y="903"/>
                    <a:pt x="362" y="903"/>
                  </a:cubicBezTo>
                  <a:cubicBezTo>
                    <a:pt x="425" y="966"/>
                    <a:pt x="425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18"/>
            <p:cNvSpPr/>
            <p:nvPr/>
          </p:nvSpPr>
          <p:spPr>
            <a:xfrm>
              <a:off x="62727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18"/>
            <p:cNvSpPr/>
            <p:nvPr/>
          </p:nvSpPr>
          <p:spPr>
            <a:xfrm>
              <a:off x="62727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18"/>
            <p:cNvSpPr/>
            <p:nvPr/>
          </p:nvSpPr>
          <p:spPr>
            <a:xfrm>
              <a:off x="62727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18"/>
            <p:cNvSpPr/>
            <p:nvPr/>
          </p:nvSpPr>
          <p:spPr>
            <a:xfrm>
              <a:off x="62727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18"/>
            <p:cNvSpPr/>
            <p:nvPr/>
          </p:nvSpPr>
          <p:spPr>
            <a:xfrm>
              <a:off x="62727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18"/>
            <p:cNvSpPr/>
            <p:nvPr/>
          </p:nvSpPr>
          <p:spPr>
            <a:xfrm>
              <a:off x="62727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18"/>
            <p:cNvSpPr/>
            <p:nvPr/>
          </p:nvSpPr>
          <p:spPr>
            <a:xfrm>
              <a:off x="62727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18"/>
            <p:cNvSpPr/>
            <p:nvPr/>
          </p:nvSpPr>
          <p:spPr>
            <a:xfrm>
              <a:off x="62727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18"/>
            <p:cNvSpPr/>
            <p:nvPr/>
          </p:nvSpPr>
          <p:spPr>
            <a:xfrm>
              <a:off x="62727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18"/>
            <p:cNvSpPr/>
            <p:nvPr/>
          </p:nvSpPr>
          <p:spPr>
            <a:xfrm>
              <a:off x="62727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18"/>
            <p:cNvSpPr/>
            <p:nvPr/>
          </p:nvSpPr>
          <p:spPr>
            <a:xfrm>
              <a:off x="62727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18"/>
            <p:cNvSpPr/>
            <p:nvPr/>
          </p:nvSpPr>
          <p:spPr>
            <a:xfrm>
              <a:off x="62727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18"/>
            <p:cNvSpPr/>
            <p:nvPr/>
          </p:nvSpPr>
          <p:spPr>
            <a:xfrm>
              <a:off x="62727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18"/>
            <p:cNvSpPr/>
            <p:nvPr/>
          </p:nvSpPr>
          <p:spPr>
            <a:xfrm>
              <a:off x="62727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18"/>
            <p:cNvSpPr/>
            <p:nvPr/>
          </p:nvSpPr>
          <p:spPr>
            <a:xfrm>
              <a:off x="62727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18"/>
            <p:cNvSpPr/>
            <p:nvPr/>
          </p:nvSpPr>
          <p:spPr>
            <a:xfrm>
              <a:off x="6239525" y="2025500"/>
              <a:ext cx="15125" cy="7525"/>
            </a:xfrm>
            <a:custGeom>
              <a:avLst/>
              <a:gdLst/>
              <a:ahLst/>
              <a:cxnLst/>
              <a:rect l="l" t="t" r="r" b="b"/>
              <a:pathLst>
                <a:path w="605" h="301" extrusionOk="0">
                  <a:moveTo>
                    <a:pt x="1" y="1"/>
                  </a:moveTo>
                  <a:cubicBezTo>
                    <a:pt x="242" y="122"/>
                    <a:pt x="426" y="242"/>
                    <a:pt x="604" y="300"/>
                  </a:cubicBezTo>
                  <a:cubicBezTo>
                    <a:pt x="546" y="122"/>
                    <a:pt x="363" y="1"/>
                    <a:pt x="12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18"/>
            <p:cNvSpPr/>
            <p:nvPr/>
          </p:nvSpPr>
          <p:spPr>
            <a:xfrm>
              <a:off x="6232050" y="1986300"/>
              <a:ext cx="22600" cy="22575"/>
            </a:xfrm>
            <a:custGeom>
              <a:avLst/>
              <a:gdLst/>
              <a:ahLst/>
              <a:cxnLst/>
              <a:rect l="l" t="t" r="r" b="b"/>
              <a:pathLst>
                <a:path w="904" h="903" extrusionOk="0">
                  <a:moveTo>
                    <a:pt x="421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1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18"/>
            <p:cNvSpPr/>
            <p:nvPr/>
          </p:nvSpPr>
          <p:spPr>
            <a:xfrm>
              <a:off x="623205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18"/>
            <p:cNvSpPr/>
            <p:nvPr/>
          </p:nvSpPr>
          <p:spPr>
            <a:xfrm>
              <a:off x="623205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18"/>
            <p:cNvSpPr/>
            <p:nvPr/>
          </p:nvSpPr>
          <p:spPr>
            <a:xfrm>
              <a:off x="623205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18"/>
            <p:cNvSpPr/>
            <p:nvPr/>
          </p:nvSpPr>
          <p:spPr>
            <a:xfrm>
              <a:off x="623205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18"/>
            <p:cNvSpPr/>
            <p:nvPr/>
          </p:nvSpPr>
          <p:spPr>
            <a:xfrm>
              <a:off x="623205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18"/>
            <p:cNvSpPr/>
            <p:nvPr/>
          </p:nvSpPr>
          <p:spPr>
            <a:xfrm>
              <a:off x="623205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18"/>
            <p:cNvSpPr/>
            <p:nvPr/>
          </p:nvSpPr>
          <p:spPr>
            <a:xfrm>
              <a:off x="623205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9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18"/>
            <p:cNvSpPr/>
            <p:nvPr/>
          </p:nvSpPr>
          <p:spPr>
            <a:xfrm>
              <a:off x="623205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18"/>
            <p:cNvSpPr/>
            <p:nvPr/>
          </p:nvSpPr>
          <p:spPr>
            <a:xfrm>
              <a:off x="623205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79" y="0"/>
                    <a:pt x="1" y="184"/>
                    <a:pt x="1" y="425"/>
                  </a:cubicBezTo>
                  <a:cubicBezTo>
                    <a:pt x="1" y="546"/>
                    <a:pt x="59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18"/>
            <p:cNvSpPr/>
            <p:nvPr/>
          </p:nvSpPr>
          <p:spPr>
            <a:xfrm>
              <a:off x="623205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18"/>
            <p:cNvSpPr/>
            <p:nvPr/>
          </p:nvSpPr>
          <p:spPr>
            <a:xfrm>
              <a:off x="623205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18"/>
            <p:cNvSpPr/>
            <p:nvPr/>
          </p:nvSpPr>
          <p:spPr>
            <a:xfrm>
              <a:off x="623205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18"/>
            <p:cNvSpPr/>
            <p:nvPr/>
          </p:nvSpPr>
          <p:spPr>
            <a:xfrm>
              <a:off x="623205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21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18"/>
            <p:cNvSpPr/>
            <p:nvPr/>
          </p:nvSpPr>
          <p:spPr>
            <a:xfrm>
              <a:off x="623205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18"/>
            <p:cNvSpPr/>
            <p:nvPr/>
          </p:nvSpPr>
          <p:spPr>
            <a:xfrm>
              <a:off x="6238100" y="1407100"/>
              <a:ext cx="7500" cy="1475"/>
            </a:xfrm>
            <a:custGeom>
              <a:avLst/>
              <a:gdLst/>
              <a:ahLst/>
              <a:cxnLst/>
              <a:rect l="l" t="t" r="r" b="b"/>
              <a:pathLst>
                <a:path w="300" h="59" extrusionOk="0">
                  <a:moveTo>
                    <a:pt x="0" y="1"/>
                  </a:moveTo>
                  <a:cubicBezTo>
                    <a:pt x="58" y="59"/>
                    <a:pt x="121" y="59"/>
                    <a:pt x="241" y="59"/>
                  </a:cubicBezTo>
                  <a:lnTo>
                    <a:pt x="299" y="59"/>
                  </a:lnTo>
                  <a:cubicBezTo>
                    <a:pt x="179" y="1"/>
                    <a:pt x="58" y="1"/>
                    <a:pt x="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18"/>
            <p:cNvSpPr/>
            <p:nvPr/>
          </p:nvSpPr>
          <p:spPr>
            <a:xfrm>
              <a:off x="61898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845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18"/>
            <p:cNvSpPr/>
            <p:nvPr/>
          </p:nvSpPr>
          <p:spPr>
            <a:xfrm>
              <a:off x="61898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18"/>
            <p:cNvSpPr/>
            <p:nvPr/>
          </p:nvSpPr>
          <p:spPr>
            <a:xfrm>
              <a:off x="61898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18"/>
            <p:cNvSpPr/>
            <p:nvPr/>
          </p:nvSpPr>
          <p:spPr>
            <a:xfrm>
              <a:off x="61898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18"/>
            <p:cNvSpPr/>
            <p:nvPr/>
          </p:nvSpPr>
          <p:spPr>
            <a:xfrm>
              <a:off x="61898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18"/>
            <p:cNvSpPr/>
            <p:nvPr/>
          </p:nvSpPr>
          <p:spPr>
            <a:xfrm>
              <a:off x="61898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18"/>
            <p:cNvSpPr/>
            <p:nvPr/>
          </p:nvSpPr>
          <p:spPr>
            <a:xfrm>
              <a:off x="61898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18"/>
            <p:cNvSpPr/>
            <p:nvPr/>
          </p:nvSpPr>
          <p:spPr>
            <a:xfrm>
              <a:off x="61898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18"/>
            <p:cNvSpPr/>
            <p:nvPr/>
          </p:nvSpPr>
          <p:spPr>
            <a:xfrm>
              <a:off x="61898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18"/>
            <p:cNvSpPr/>
            <p:nvPr/>
          </p:nvSpPr>
          <p:spPr>
            <a:xfrm>
              <a:off x="61898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18"/>
            <p:cNvSpPr/>
            <p:nvPr/>
          </p:nvSpPr>
          <p:spPr>
            <a:xfrm>
              <a:off x="61898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18"/>
            <p:cNvSpPr/>
            <p:nvPr/>
          </p:nvSpPr>
          <p:spPr>
            <a:xfrm>
              <a:off x="61898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18"/>
            <p:cNvSpPr/>
            <p:nvPr/>
          </p:nvSpPr>
          <p:spPr>
            <a:xfrm>
              <a:off x="61898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18"/>
            <p:cNvSpPr/>
            <p:nvPr/>
          </p:nvSpPr>
          <p:spPr>
            <a:xfrm>
              <a:off x="61898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18"/>
            <p:cNvSpPr/>
            <p:nvPr/>
          </p:nvSpPr>
          <p:spPr>
            <a:xfrm>
              <a:off x="61898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18"/>
            <p:cNvSpPr/>
            <p:nvPr/>
          </p:nvSpPr>
          <p:spPr>
            <a:xfrm>
              <a:off x="61898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2" y="363"/>
                    <a:pt x="782" y="242"/>
                    <a:pt x="903" y="121"/>
                  </a:cubicBezTo>
                  <a:cubicBezTo>
                    <a:pt x="662" y="63"/>
                    <a:pt x="420" y="63"/>
                    <a:pt x="179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18"/>
            <p:cNvSpPr/>
            <p:nvPr/>
          </p:nvSpPr>
          <p:spPr>
            <a:xfrm>
              <a:off x="6150600" y="1986300"/>
              <a:ext cx="21150" cy="12075"/>
            </a:xfrm>
            <a:custGeom>
              <a:avLst/>
              <a:gdLst/>
              <a:ahLst/>
              <a:cxnLst/>
              <a:rect l="l" t="t" r="r" b="b"/>
              <a:pathLst>
                <a:path w="846" h="483" extrusionOk="0">
                  <a:moveTo>
                    <a:pt x="363" y="0"/>
                  </a:moveTo>
                  <a:cubicBezTo>
                    <a:pt x="242" y="0"/>
                    <a:pt x="59" y="58"/>
                    <a:pt x="1" y="179"/>
                  </a:cubicBezTo>
                  <a:cubicBezTo>
                    <a:pt x="300" y="299"/>
                    <a:pt x="541" y="362"/>
                    <a:pt x="845" y="483"/>
                  </a:cubicBezTo>
                  <a:lnTo>
                    <a:pt x="845" y="420"/>
                  </a:lnTo>
                  <a:cubicBezTo>
                    <a:pt x="845" y="179"/>
                    <a:pt x="604" y="0"/>
                    <a:pt x="3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18"/>
            <p:cNvSpPr/>
            <p:nvPr/>
          </p:nvSpPr>
          <p:spPr>
            <a:xfrm>
              <a:off x="61476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18"/>
            <p:cNvSpPr/>
            <p:nvPr/>
          </p:nvSpPr>
          <p:spPr>
            <a:xfrm>
              <a:off x="61476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18"/>
            <p:cNvSpPr/>
            <p:nvPr/>
          </p:nvSpPr>
          <p:spPr>
            <a:xfrm>
              <a:off x="61476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18"/>
            <p:cNvSpPr/>
            <p:nvPr/>
          </p:nvSpPr>
          <p:spPr>
            <a:xfrm>
              <a:off x="61476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18"/>
            <p:cNvSpPr/>
            <p:nvPr/>
          </p:nvSpPr>
          <p:spPr>
            <a:xfrm>
              <a:off x="61476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5" y="931"/>
                  </a:cubicBezTo>
                  <a:cubicBezTo>
                    <a:pt x="472" y="931"/>
                    <a:pt x="509" y="923"/>
                    <a:pt x="541" y="908"/>
                  </a:cubicBezTo>
                  <a:cubicBezTo>
                    <a:pt x="782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18"/>
            <p:cNvSpPr/>
            <p:nvPr/>
          </p:nvSpPr>
          <p:spPr>
            <a:xfrm>
              <a:off x="61476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18"/>
            <p:cNvSpPr/>
            <p:nvPr/>
          </p:nvSpPr>
          <p:spPr>
            <a:xfrm>
              <a:off x="61476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420" y="903"/>
                    <a:pt x="541" y="903"/>
                  </a:cubicBezTo>
                  <a:cubicBezTo>
                    <a:pt x="782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18"/>
            <p:cNvSpPr/>
            <p:nvPr/>
          </p:nvSpPr>
          <p:spPr>
            <a:xfrm>
              <a:off x="61476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420" y="965"/>
                    <a:pt x="541" y="965"/>
                  </a:cubicBezTo>
                  <a:cubicBezTo>
                    <a:pt x="782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18"/>
            <p:cNvSpPr/>
            <p:nvPr/>
          </p:nvSpPr>
          <p:spPr>
            <a:xfrm>
              <a:off x="61476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420" y="908"/>
                    <a:pt x="541" y="908"/>
                  </a:cubicBezTo>
                  <a:cubicBezTo>
                    <a:pt x="782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18"/>
            <p:cNvSpPr/>
            <p:nvPr/>
          </p:nvSpPr>
          <p:spPr>
            <a:xfrm>
              <a:off x="61476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18"/>
            <p:cNvSpPr/>
            <p:nvPr/>
          </p:nvSpPr>
          <p:spPr>
            <a:xfrm>
              <a:off x="61476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18"/>
            <p:cNvSpPr/>
            <p:nvPr/>
          </p:nvSpPr>
          <p:spPr>
            <a:xfrm>
              <a:off x="61476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420" y="966"/>
                    <a:pt x="541" y="966"/>
                  </a:cubicBezTo>
                  <a:cubicBezTo>
                    <a:pt x="782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18"/>
            <p:cNvSpPr/>
            <p:nvPr/>
          </p:nvSpPr>
          <p:spPr>
            <a:xfrm>
              <a:off x="61476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420" y="966"/>
                    <a:pt x="541" y="966"/>
                  </a:cubicBezTo>
                  <a:cubicBezTo>
                    <a:pt x="782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18"/>
            <p:cNvSpPr/>
            <p:nvPr/>
          </p:nvSpPr>
          <p:spPr>
            <a:xfrm>
              <a:off x="61476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1" y="928"/>
                    <a:pt x="508" y="920"/>
                    <a:pt x="541" y="903"/>
                  </a:cubicBezTo>
                  <a:cubicBezTo>
                    <a:pt x="782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18"/>
            <p:cNvSpPr/>
            <p:nvPr/>
          </p:nvSpPr>
          <p:spPr>
            <a:xfrm>
              <a:off x="614760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58" y="0"/>
                  </a:moveTo>
                  <a:lnTo>
                    <a:pt x="0" y="58"/>
                  </a:lnTo>
                  <a:cubicBezTo>
                    <a:pt x="0" y="179"/>
                    <a:pt x="58" y="299"/>
                    <a:pt x="179" y="420"/>
                  </a:cubicBezTo>
                  <a:cubicBezTo>
                    <a:pt x="241" y="483"/>
                    <a:pt x="420" y="541"/>
                    <a:pt x="541" y="541"/>
                  </a:cubicBezTo>
                  <a:cubicBezTo>
                    <a:pt x="782" y="541"/>
                    <a:pt x="965" y="299"/>
                    <a:pt x="965" y="58"/>
                  </a:cubicBezTo>
                  <a:cubicBezTo>
                    <a:pt x="661" y="58"/>
                    <a:pt x="362" y="0"/>
                    <a:pt x="58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18"/>
            <p:cNvSpPr/>
            <p:nvPr/>
          </p:nvSpPr>
          <p:spPr>
            <a:xfrm>
              <a:off x="6106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18"/>
            <p:cNvSpPr/>
            <p:nvPr/>
          </p:nvSpPr>
          <p:spPr>
            <a:xfrm>
              <a:off x="6106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18"/>
            <p:cNvSpPr/>
            <p:nvPr/>
          </p:nvSpPr>
          <p:spPr>
            <a:xfrm>
              <a:off x="6106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18"/>
            <p:cNvSpPr/>
            <p:nvPr/>
          </p:nvSpPr>
          <p:spPr>
            <a:xfrm>
              <a:off x="6106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18"/>
            <p:cNvSpPr/>
            <p:nvPr/>
          </p:nvSpPr>
          <p:spPr>
            <a:xfrm>
              <a:off x="6106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18"/>
            <p:cNvSpPr/>
            <p:nvPr/>
          </p:nvSpPr>
          <p:spPr>
            <a:xfrm>
              <a:off x="6106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18"/>
            <p:cNvSpPr/>
            <p:nvPr/>
          </p:nvSpPr>
          <p:spPr>
            <a:xfrm>
              <a:off x="6106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18"/>
            <p:cNvSpPr/>
            <p:nvPr/>
          </p:nvSpPr>
          <p:spPr>
            <a:xfrm>
              <a:off x="6106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18"/>
            <p:cNvSpPr/>
            <p:nvPr/>
          </p:nvSpPr>
          <p:spPr>
            <a:xfrm>
              <a:off x="6106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18"/>
            <p:cNvSpPr/>
            <p:nvPr/>
          </p:nvSpPr>
          <p:spPr>
            <a:xfrm>
              <a:off x="6106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18"/>
            <p:cNvSpPr/>
            <p:nvPr/>
          </p:nvSpPr>
          <p:spPr>
            <a:xfrm>
              <a:off x="6106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18"/>
            <p:cNvSpPr/>
            <p:nvPr/>
          </p:nvSpPr>
          <p:spPr>
            <a:xfrm>
              <a:off x="6106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18"/>
            <p:cNvSpPr/>
            <p:nvPr/>
          </p:nvSpPr>
          <p:spPr>
            <a:xfrm>
              <a:off x="61068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18"/>
            <p:cNvSpPr/>
            <p:nvPr/>
          </p:nvSpPr>
          <p:spPr>
            <a:xfrm>
              <a:off x="61068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18"/>
            <p:cNvSpPr/>
            <p:nvPr/>
          </p:nvSpPr>
          <p:spPr>
            <a:xfrm>
              <a:off x="6106800" y="1392025"/>
              <a:ext cx="24175" cy="16550"/>
            </a:xfrm>
            <a:custGeom>
              <a:avLst/>
              <a:gdLst/>
              <a:ahLst/>
              <a:cxnLst/>
              <a:rect l="l" t="t" r="r" b="b"/>
              <a:pathLst>
                <a:path w="967" h="662" extrusionOk="0">
                  <a:moveTo>
                    <a:pt x="64" y="0"/>
                  </a:move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64" y="420"/>
                    <a:pt x="121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8" y="58"/>
                    <a:pt x="908" y="58"/>
                  </a:cubicBezTo>
                  <a:cubicBezTo>
                    <a:pt x="604" y="0"/>
                    <a:pt x="305" y="0"/>
                    <a:pt x="6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18"/>
            <p:cNvSpPr/>
            <p:nvPr/>
          </p:nvSpPr>
          <p:spPr>
            <a:xfrm>
              <a:off x="60645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18"/>
            <p:cNvSpPr/>
            <p:nvPr/>
          </p:nvSpPr>
          <p:spPr>
            <a:xfrm>
              <a:off x="60645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18"/>
            <p:cNvSpPr/>
            <p:nvPr/>
          </p:nvSpPr>
          <p:spPr>
            <a:xfrm>
              <a:off x="60645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4295;p18"/>
            <p:cNvSpPr/>
            <p:nvPr/>
          </p:nvSpPr>
          <p:spPr>
            <a:xfrm>
              <a:off x="60645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18"/>
            <p:cNvSpPr/>
            <p:nvPr/>
          </p:nvSpPr>
          <p:spPr>
            <a:xfrm>
              <a:off x="60645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18"/>
            <p:cNvSpPr/>
            <p:nvPr/>
          </p:nvSpPr>
          <p:spPr>
            <a:xfrm>
              <a:off x="60645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18"/>
            <p:cNvSpPr/>
            <p:nvPr/>
          </p:nvSpPr>
          <p:spPr>
            <a:xfrm>
              <a:off x="60645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18"/>
            <p:cNvSpPr/>
            <p:nvPr/>
          </p:nvSpPr>
          <p:spPr>
            <a:xfrm>
              <a:off x="60645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18"/>
            <p:cNvSpPr/>
            <p:nvPr/>
          </p:nvSpPr>
          <p:spPr>
            <a:xfrm>
              <a:off x="60645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18"/>
            <p:cNvSpPr/>
            <p:nvPr/>
          </p:nvSpPr>
          <p:spPr>
            <a:xfrm>
              <a:off x="60645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18"/>
            <p:cNvSpPr/>
            <p:nvPr/>
          </p:nvSpPr>
          <p:spPr>
            <a:xfrm>
              <a:off x="60645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18"/>
            <p:cNvSpPr/>
            <p:nvPr/>
          </p:nvSpPr>
          <p:spPr>
            <a:xfrm>
              <a:off x="60645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18"/>
            <p:cNvSpPr/>
            <p:nvPr/>
          </p:nvSpPr>
          <p:spPr>
            <a:xfrm>
              <a:off x="60645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18"/>
            <p:cNvSpPr/>
            <p:nvPr/>
          </p:nvSpPr>
          <p:spPr>
            <a:xfrm>
              <a:off x="60645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18"/>
            <p:cNvSpPr/>
            <p:nvPr/>
          </p:nvSpPr>
          <p:spPr>
            <a:xfrm>
              <a:off x="6064575" y="1390450"/>
              <a:ext cx="24150" cy="18125"/>
            </a:xfrm>
            <a:custGeom>
              <a:avLst/>
              <a:gdLst/>
              <a:ahLst/>
              <a:cxnLst/>
              <a:rect l="l" t="t" r="r" b="b"/>
              <a:pathLst>
                <a:path w="966" h="725" extrusionOk="0">
                  <a:moveTo>
                    <a:pt x="121" y="1"/>
                  </a:moveTo>
                  <a:cubicBezTo>
                    <a:pt x="63" y="63"/>
                    <a:pt x="0" y="184"/>
                    <a:pt x="0" y="242"/>
                  </a:cubicBezTo>
                  <a:cubicBezTo>
                    <a:pt x="0" y="363"/>
                    <a:pt x="63" y="483"/>
                    <a:pt x="184" y="604"/>
                  </a:cubicBezTo>
                  <a:cubicBezTo>
                    <a:pt x="242" y="667"/>
                    <a:pt x="362" y="725"/>
                    <a:pt x="483" y="725"/>
                  </a:cubicBezTo>
                  <a:cubicBezTo>
                    <a:pt x="787" y="725"/>
                    <a:pt x="966" y="483"/>
                    <a:pt x="966" y="242"/>
                  </a:cubicBezTo>
                  <a:cubicBezTo>
                    <a:pt x="966" y="184"/>
                    <a:pt x="966" y="63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18"/>
            <p:cNvSpPr/>
            <p:nvPr/>
          </p:nvSpPr>
          <p:spPr>
            <a:xfrm>
              <a:off x="6023900" y="1945500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180" y="845"/>
                    <a:pt x="242" y="908"/>
                    <a:pt x="300" y="908"/>
                  </a:cubicBezTo>
                  <a:cubicBezTo>
                    <a:pt x="363" y="908"/>
                    <a:pt x="421" y="908"/>
                    <a:pt x="542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18"/>
            <p:cNvSpPr/>
            <p:nvPr/>
          </p:nvSpPr>
          <p:spPr>
            <a:xfrm>
              <a:off x="6023900" y="190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18"/>
            <p:cNvSpPr/>
            <p:nvPr/>
          </p:nvSpPr>
          <p:spPr>
            <a:xfrm>
              <a:off x="6023900" y="18656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3" y="725"/>
                    <a:pt x="903" y="483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18"/>
            <p:cNvSpPr/>
            <p:nvPr/>
          </p:nvSpPr>
          <p:spPr>
            <a:xfrm>
              <a:off x="6023900" y="182485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18"/>
            <p:cNvSpPr/>
            <p:nvPr/>
          </p:nvSpPr>
          <p:spPr>
            <a:xfrm>
              <a:off x="6023900" y="1785625"/>
              <a:ext cx="22600" cy="23275"/>
            </a:xfrm>
            <a:custGeom>
              <a:avLst/>
              <a:gdLst/>
              <a:ahLst/>
              <a:cxnLst/>
              <a:rect l="l" t="t" r="r" b="b"/>
              <a:pathLst>
                <a:path w="904" h="931" extrusionOk="0">
                  <a:moveTo>
                    <a:pt x="421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3" y="725"/>
                    <a:pt x="903" y="425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18"/>
            <p:cNvSpPr/>
            <p:nvPr/>
          </p:nvSpPr>
          <p:spPr>
            <a:xfrm>
              <a:off x="6023900" y="174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18"/>
            <p:cNvSpPr/>
            <p:nvPr/>
          </p:nvSpPr>
          <p:spPr>
            <a:xfrm>
              <a:off x="6023900" y="170575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421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3" y="662"/>
                    <a:pt x="903" y="420"/>
                  </a:cubicBezTo>
                  <a:cubicBezTo>
                    <a:pt x="903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4314;p18"/>
            <p:cNvSpPr/>
            <p:nvPr/>
          </p:nvSpPr>
          <p:spPr>
            <a:xfrm>
              <a:off x="6023900" y="166497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03" y="724"/>
                    <a:pt x="903" y="483"/>
                  </a:cubicBezTo>
                  <a:cubicBezTo>
                    <a:pt x="903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18"/>
            <p:cNvSpPr/>
            <p:nvPr/>
          </p:nvSpPr>
          <p:spPr>
            <a:xfrm>
              <a:off x="6023900" y="1625750"/>
              <a:ext cx="22600" cy="22700"/>
            </a:xfrm>
            <a:custGeom>
              <a:avLst/>
              <a:gdLst/>
              <a:ahLst/>
              <a:cxnLst/>
              <a:rect l="l" t="t" r="r" b="b"/>
              <a:pathLst>
                <a:path w="904" h="908" extrusionOk="0">
                  <a:moveTo>
                    <a:pt x="421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03" y="667"/>
                    <a:pt x="903" y="425"/>
                  </a:cubicBezTo>
                  <a:cubicBezTo>
                    <a:pt x="903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18"/>
            <p:cNvSpPr/>
            <p:nvPr/>
          </p:nvSpPr>
          <p:spPr>
            <a:xfrm>
              <a:off x="6023900" y="158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4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18"/>
            <p:cNvSpPr/>
            <p:nvPr/>
          </p:nvSpPr>
          <p:spPr>
            <a:xfrm>
              <a:off x="6023900" y="1544300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3" y="725"/>
                    <a:pt x="903" y="483"/>
                  </a:cubicBezTo>
                  <a:cubicBezTo>
                    <a:pt x="903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18"/>
            <p:cNvSpPr/>
            <p:nvPr/>
          </p:nvSpPr>
          <p:spPr>
            <a:xfrm>
              <a:off x="6023900" y="1505075"/>
              <a:ext cx="22600" cy="24175"/>
            </a:xfrm>
            <a:custGeom>
              <a:avLst/>
              <a:gdLst/>
              <a:ahLst/>
              <a:cxnLst/>
              <a:rect l="l" t="t" r="r" b="b"/>
              <a:pathLst>
                <a:path w="904" h="967" extrusionOk="0">
                  <a:moveTo>
                    <a:pt x="421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03" y="725"/>
                    <a:pt x="903" y="484"/>
                  </a:cubicBezTo>
                  <a:cubicBezTo>
                    <a:pt x="903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18"/>
            <p:cNvSpPr/>
            <p:nvPr/>
          </p:nvSpPr>
          <p:spPr>
            <a:xfrm>
              <a:off x="6023900" y="1464425"/>
              <a:ext cx="22600" cy="24150"/>
            </a:xfrm>
            <a:custGeom>
              <a:avLst/>
              <a:gdLst/>
              <a:ahLst/>
              <a:cxnLst/>
              <a:rect l="l" t="t" r="r" b="b"/>
              <a:pathLst>
                <a:path w="904" h="966" extrusionOk="0">
                  <a:moveTo>
                    <a:pt x="421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3" y="724"/>
                    <a:pt x="903" y="483"/>
                  </a:cubicBezTo>
                  <a:cubicBezTo>
                    <a:pt x="903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18"/>
            <p:cNvSpPr/>
            <p:nvPr/>
          </p:nvSpPr>
          <p:spPr>
            <a:xfrm>
              <a:off x="6023900" y="1425200"/>
              <a:ext cx="22600" cy="23200"/>
            </a:xfrm>
            <a:custGeom>
              <a:avLst/>
              <a:gdLst/>
              <a:ahLst/>
              <a:cxnLst/>
              <a:rect l="l" t="t" r="r" b="b"/>
              <a:pathLst>
                <a:path w="904" h="928" extrusionOk="0">
                  <a:moveTo>
                    <a:pt x="421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3" y="725"/>
                    <a:pt x="903" y="421"/>
                  </a:cubicBezTo>
                  <a:cubicBezTo>
                    <a:pt x="903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18"/>
            <p:cNvSpPr/>
            <p:nvPr/>
          </p:nvSpPr>
          <p:spPr>
            <a:xfrm>
              <a:off x="6023900" y="1390450"/>
              <a:ext cx="22600" cy="18125"/>
            </a:xfrm>
            <a:custGeom>
              <a:avLst/>
              <a:gdLst/>
              <a:ahLst/>
              <a:cxnLst/>
              <a:rect l="l" t="t" r="r" b="b"/>
              <a:pathLst>
                <a:path w="904" h="725" extrusionOk="0">
                  <a:moveTo>
                    <a:pt x="59" y="1"/>
                  </a:moveTo>
                  <a:cubicBezTo>
                    <a:pt x="1" y="63"/>
                    <a:pt x="1" y="184"/>
                    <a:pt x="1" y="242"/>
                  </a:cubicBezTo>
                  <a:cubicBezTo>
                    <a:pt x="1" y="363"/>
                    <a:pt x="59" y="483"/>
                    <a:pt x="122" y="604"/>
                  </a:cubicBezTo>
                  <a:cubicBezTo>
                    <a:pt x="242" y="667"/>
                    <a:pt x="363" y="725"/>
                    <a:pt x="484" y="725"/>
                  </a:cubicBezTo>
                  <a:cubicBezTo>
                    <a:pt x="725" y="725"/>
                    <a:pt x="903" y="483"/>
                    <a:pt x="903" y="242"/>
                  </a:cubicBezTo>
                  <a:cubicBezTo>
                    <a:pt x="903" y="121"/>
                    <a:pt x="903" y="63"/>
                    <a:pt x="8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18"/>
            <p:cNvSpPr/>
            <p:nvPr/>
          </p:nvSpPr>
          <p:spPr>
            <a:xfrm>
              <a:off x="5981675" y="1945500"/>
              <a:ext cx="24150" cy="21150"/>
            </a:xfrm>
            <a:custGeom>
              <a:avLst/>
              <a:gdLst/>
              <a:ahLst/>
              <a:cxnLst/>
              <a:rect l="l" t="t" r="r" b="b"/>
              <a:pathLst>
                <a:path w="966" h="846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lnTo>
                    <a:pt x="242" y="788"/>
                  </a:lnTo>
                  <a:cubicBezTo>
                    <a:pt x="421" y="788"/>
                    <a:pt x="604" y="845"/>
                    <a:pt x="783" y="845"/>
                  </a:cubicBezTo>
                  <a:cubicBezTo>
                    <a:pt x="903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18"/>
            <p:cNvSpPr/>
            <p:nvPr/>
          </p:nvSpPr>
          <p:spPr>
            <a:xfrm>
              <a:off x="59816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18"/>
            <p:cNvSpPr/>
            <p:nvPr/>
          </p:nvSpPr>
          <p:spPr>
            <a:xfrm>
              <a:off x="59816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18"/>
            <p:cNvSpPr/>
            <p:nvPr/>
          </p:nvSpPr>
          <p:spPr>
            <a:xfrm>
              <a:off x="59816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18"/>
            <p:cNvSpPr/>
            <p:nvPr/>
          </p:nvSpPr>
          <p:spPr>
            <a:xfrm>
              <a:off x="59816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18"/>
            <p:cNvSpPr/>
            <p:nvPr/>
          </p:nvSpPr>
          <p:spPr>
            <a:xfrm>
              <a:off x="59816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18"/>
            <p:cNvSpPr/>
            <p:nvPr/>
          </p:nvSpPr>
          <p:spPr>
            <a:xfrm>
              <a:off x="59816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18"/>
            <p:cNvSpPr/>
            <p:nvPr/>
          </p:nvSpPr>
          <p:spPr>
            <a:xfrm>
              <a:off x="59816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18"/>
            <p:cNvSpPr/>
            <p:nvPr/>
          </p:nvSpPr>
          <p:spPr>
            <a:xfrm>
              <a:off x="59816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18"/>
            <p:cNvSpPr/>
            <p:nvPr/>
          </p:nvSpPr>
          <p:spPr>
            <a:xfrm>
              <a:off x="59816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18"/>
            <p:cNvSpPr/>
            <p:nvPr/>
          </p:nvSpPr>
          <p:spPr>
            <a:xfrm>
              <a:off x="59816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18"/>
            <p:cNvSpPr/>
            <p:nvPr/>
          </p:nvSpPr>
          <p:spPr>
            <a:xfrm>
              <a:off x="59816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18"/>
            <p:cNvSpPr/>
            <p:nvPr/>
          </p:nvSpPr>
          <p:spPr>
            <a:xfrm>
              <a:off x="59816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18"/>
            <p:cNvSpPr/>
            <p:nvPr/>
          </p:nvSpPr>
          <p:spPr>
            <a:xfrm>
              <a:off x="59816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18"/>
            <p:cNvSpPr/>
            <p:nvPr/>
          </p:nvSpPr>
          <p:spPr>
            <a:xfrm>
              <a:off x="5981675" y="1392025"/>
              <a:ext cx="24150" cy="16550"/>
            </a:xfrm>
            <a:custGeom>
              <a:avLst/>
              <a:gdLst/>
              <a:ahLst/>
              <a:cxnLst/>
              <a:rect l="l" t="t" r="r" b="b"/>
              <a:pathLst>
                <a:path w="966" h="662" extrusionOk="0">
                  <a:moveTo>
                    <a:pt x="903" y="0"/>
                  </a:moveTo>
                  <a:cubicBezTo>
                    <a:pt x="604" y="0"/>
                    <a:pt x="300" y="0"/>
                    <a:pt x="59" y="58"/>
                  </a:cubicBezTo>
                  <a:cubicBezTo>
                    <a:pt x="1" y="58"/>
                    <a:pt x="1" y="121"/>
                    <a:pt x="1" y="179"/>
                  </a:cubicBezTo>
                  <a:cubicBezTo>
                    <a:pt x="1" y="300"/>
                    <a:pt x="59" y="420"/>
                    <a:pt x="179" y="541"/>
                  </a:cubicBezTo>
                  <a:cubicBezTo>
                    <a:pt x="242" y="604"/>
                    <a:pt x="363" y="662"/>
                    <a:pt x="483" y="662"/>
                  </a:cubicBezTo>
                  <a:cubicBezTo>
                    <a:pt x="725" y="662"/>
                    <a:pt x="966" y="420"/>
                    <a:pt x="966" y="179"/>
                  </a:cubicBezTo>
                  <a:cubicBezTo>
                    <a:pt x="966" y="121"/>
                    <a:pt x="903" y="58"/>
                    <a:pt x="9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18"/>
            <p:cNvSpPr/>
            <p:nvPr/>
          </p:nvSpPr>
          <p:spPr>
            <a:xfrm>
              <a:off x="5939450" y="1945500"/>
              <a:ext cx="24150" cy="19700"/>
            </a:xfrm>
            <a:custGeom>
              <a:avLst/>
              <a:gdLst/>
              <a:ahLst/>
              <a:cxnLst/>
              <a:rect l="l" t="t" r="r" b="b"/>
              <a:pathLst>
                <a:path w="966" h="788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lnTo>
                    <a:pt x="845" y="788"/>
                  </a:lnTo>
                  <a:cubicBezTo>
                    <a:pt x="966" y="667"/>
                    <a:pt x="966" y="604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18"/>
            <p:cNvSpPr/>
            <p:nvPr/>
          </p:nvSpPr>
          <p:spPr>
            <a:xfrm>
              <a:off x="59394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4339;p18"/>
            <p:cNvSpPr/>
            <p:nvPr/>
          </p:nvSpPr>
          <p:spPr>
            <a:xfrm>
              <a:off x="59394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18"/>
            <p:cNvSpPr/>
            <p:nvPr/>
          </p:nvSpPr>
          <p:spPr>
            <a:xfrm>
              <a:off x="59394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18"/>
            <p:cNvSpPr/>
            <p:nvPr/>
          </p:nvSpPr>
          <p:spPr>
            <a:xfrm>
              <a:off x="59394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33" y="931"/>
                    <a:pt x="436" y="931"/>
                  </a:cubicBezTo>
                  <a:cubicBezTo>
                    <a:pt x="473" y="931"/>
                    <a:pt x="509" y="923"/>
                    <a:pt x="541" y="908"/>
                  </a:cubicBezTo>
                  <a:cubicBezTo>
                    <a:pt x="782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18"/>
            <p:cNvSpPr/>
            <p:nvPr/>
          </p:nvSpPr>
          <p:spPr>
            <a:xfrm>
              <a:off x="59394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18"/>
            <p:cNvSpPr/>
            <p:nvPr/>
          </p:nvSpPr>
          <p:spPr>
            <a:xfrm>
              <a:off x="59394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420" y="903"/>
                    <a:pt x="541" y="903"/>
                  </a:cubicBezTo>
                  <a:cubicBezTo>
                    <a:pt x="782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18"/>
            <p:cNvSpPr/>
            <p:nvPr/>
          </p:nvSpPr>
          <p:spPr>
            <a:xfrm>
              <a:off x="59394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420" y="965"/>
                    <a:pt x="541" y="965"/>
                  </a:cubicBezTo>
                  <a:cubicBezTo>
                    <a:pt x="782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18"/>
            <p:cNvSpPr/>
            <p:nvPr/>
          </p:nvSpPr>
          <p:spPr>
            <a:xfrm>
              <a:off x="59394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2" y="845"/>
                    <a:pt x="420" y="908"/>
                    <a:pt x="541" y="908"/>
                  </a:cubicBezTo>
                  <a:cubicBezTo>
                    <a:pt x="782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18"/>
            <p:cNvSpPr/>
            <p:nvPr/>
          </p:nvSpPr>
          <p:spPr>
            <a:xfrm>
              <a:off x="59394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18"/>
            <p:cNvSpPr/>
            <p:nvPr/>
          </p:nvSpPr>
          <p:spPr>
            <a:xfrm>
              <a:off x="59394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18"/>
            <p:cNvSpPr/>
            <p:nvPr/>
          </p:nvSpPr>
          <p:spPr>
            <a:xfrm>
              <a:off x="59394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420" y="966"/>
                    <a:pt x="541" y="966"/>
                  </a:cubicBezTo>
                  <a:cubicBezTo>
                    <a:pt x="782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18"/>
            <p:cNvSpPr/>
            <p:nvPr/>
          </p:nvSpPr>
          <p:spPr>
            <a:xfrm>
              <a:off x="59394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420" y="966"/>
                    <a:pt x="541" y="966"/>
                  </a:cubicBezTo>
                  <a:cubicBezTo>
                    <a:pt x="782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18"/>
            <p:cNvSpPr/>
            <p:nvPr/>
          </p:nvSpPr>
          <p:spPr>
            <a:xfrm>
              <a:off x="59394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32" y="928"/>
                    <a:pt x="434" y="928"/>
                  </a:cubicBezTo>
                  <a:cubicBezTo>
                    <a:pt x="472" y="928"/>
                    <a:pt x="508" y="920"/>
                    <a:pt x="541" y="903"/>
                  </a:cubicBezTo>
                  <a:cubicBezTo>
                    <a:pt x="782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18"/>
            <p:cNvSpPr/>
            <p:nvPr/>
          </p:nvSpPr>
          <p:spPr>
            <a:xfrm>
              <a:off x="5939450" y="1395050"/>
              <a:ext cx="24150" cy="13525"/>
            </a:xfrm>
            <a:custGeom>
              <a:avLst/>
              <a:gdLst/>
              <a:ahLst/>
              <a:cxnLst/>
              <a:rect l="l" t="t" r="r" b="b"/>
              <a:pathLst>
                <a:path w="966" h="541" extrusionOk="0">
                  <a:moveTo>
                    <a:pt x="966" y="0"/>
                  </a:moveTo>
                  <a:cubicBezTo>
                    <a:pt x="662" y="0"/>
                    <a:pt x="362" y="58"/>
                    <a:pt x="0" y="58"/>
                  </a:cubicBezTo>
                  <a:cubicBezTo>
                    <a:pt x="58" y="179"/>
                    <a:pt x="58" y="299"/>
                    <a:pt x="179" y="420"/>
                  </a:cubicBezTo>
                  <a:cubicBezTo>
                    <a:pt x="242" y="483"/>
                    <a:pt x="420" y="541"/>
                    <a:pt x="541" y="541"/>
                  </a:cubicBezTo>
                  <a:cubicBezTo>
                    <a:pt x="782" y="541"/>
                    <a:pt x="966" y="299"/>
                    <a:pt x="966" y="58"/>
                  </a:cubicBezTo>
                  <a:lnTo>
                    <a:pt x="966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18"/>
            <p:cNvSpPr/>
            <p:nvPr/>
          </p:nvSpPr>
          <p:spPr>
            <a:xfrm>
              <a:off x="5898650" y="19455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lnTo>
                    <a:pt x="184" y="845"/>
                  </a:lnTo>
                  <a:cubicBezTo>
                    <a:pt x="363" y="845"/>
                    <a:pt x="604" y="845"/>
                    <a:pt x="788" y="788"/>
                  </a:cubicBezTo>
                  <a:cubicBezTo>
                    <a:pt x="908" y="725"/>
                    <a:pt x="966" y="604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18"/>
            <p:cNvSpPr/>
            <p:nvPr/>
          </p:nvSpPr>
          <p:spPr>
            <a:xfrm>
              <a:off x="58986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18"/>
            <p:cNvSpPr/>
            <p:nvPr/>
          </p:nvSpPr>
          <p:spPr>
            <a:xfrm>
              <a:off x="58986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18"/>
            <p:cNvSpPr/>
            <p:nvPr/>
          </p:nvSpPr>
          <p:spPr>
            <a:xfrm>
              <a:off x="58986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18"/>
            <p:cNvSpPr/>
            <p:nvPr/>
          </p:nvSpPr>
          <p:spPr>
            <a:xfrm>
              <a:off x="58986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18"/>
            <p:cNvSpPr/>
            <p:nvPr/>
          </p:nvSpPr>
          <p:spPr>
            <a:xfrm>
              <a:off x="58986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18"/>
            <p:cNvSpPr/>
            <p:nvPr/>
          </p:nvSpPr>
          <p:spPr>
            <a:xfrm>
              <a:off x="58986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18"/>
            <p:cNvSpPr/>
            <p:nvPr/>
          </p:nvSpPr>
          <p:spPr>
            <a:xfrm>
              <a:off x="58986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18"/>
            <p:cNvSpPr/>
            <p:nvPr/>
          </p:nvSpPr>
          <p:spPr>
            <a:xfrm>
              <a:off x="589865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18"/>
            <p:cNvSpPr/>
            <p:nvPr/>
          </p:nvSpPr>
          <p:spPr>
            <a:xfrm>
              <a:off x="589865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18"/>
            <p:cNvSpPr/>
            <p:nvPr/>
          </p:nvSpPr>
          <p:spPr>
            <a:xfrm>
              <a:off x="589865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18"/>
            <p:cNvSpPr/>
            <p:nvPr/>
          </p:nvSpPr>
          <p:spPr>
            <a:xfrm>
              <a:off x="589865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4" name="Google Shape;14364;p18"/>
            <p:cNvSpPr/>
            <p:nvPr/>
          </p:nvSpPr>
          <p:spPr>
            <a:xfrm>
              <a:off x="589865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5" name="Google Shape;14365;p18"/>
            <p:cNvSpPr/>
            <p:nvPr/>
          </p:nvSpPr>
          <p:spPr>
            <a:xfrm>
              <a:off x="589865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18"/>
            <p:cNvSpPr/>
            <p:nvPr/>
          </p:nvSpPr>
          <p:spPr>
            <a:xfrm>
              <a:off x="5900225" y="1399500"/>
              <a:ext cx="21150" cy="9075"/>
            </a:xfrm>
            <a:custGeom>
              <a:avLst/>
              <a:gdLst/>
              <a:ahLst/>
              <a:cxnLst/>
              <a:rect l="l" t="t" r="r" b="b"/>
              <a:pathLst>
                <a:path w="846" h="363" extrusionOk="0">
                  <a:moveTo>
                    <a:pt x="662" y="1"/>
                  </a:moveTo>
                  <a:cubicBezTo>
                    <a:pt x="421" y="63"/>
                    <a:pt x="242" y="63"/>
                    <a:pt x="1" y="121"/>
                  </a:cubicBezTo>
                  <a:cubicBezTo>
                    <a:pt x="1" y="184"/>
                    <a:pt x="59" y="184"/>
                    <a:pt x="59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04" y="363"/>
                    <a:pt x="845" y="184"/>
                    <a:pt x="84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7" name="Google Shape;14367;p18"/>
            <p:cNvSpPr/>
            <p:nvPr/>
          </p:nvSpPr>
          <p:spPr>
            <a:xfrm>
              <a:off x="58564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8" name="Google Shape;14368;p18"/>
            <p:cNvSpPr/>
            <p:nvPr/>
          </p:nvSpPr>
          <p:spPr>
            <a:xfrm>
              <a:off x="58564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18"/>
            <p:cNvSpPr/>
            <p:nvPr/>
          </p:nvSpPr>
          <p:spPr>
            <a:xfrm>
              <a:off x="58564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18"/>
            <p:cNvSpPr/>
            <p:nvPr/>
          </p:nvSpPr>
          <p:spPr>
            <a:xfrm>
              <a:off x="58564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18"/>
            <p:cNvSpPr/>
            <p:nvPr/>
          </p:nvSpPr>
          <p:spPr>
            <a:xfrm>
              <a:off x="58564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18"/>
            <p:cNvSpPr/>
            <p:nvPr/>
          </p:nvSpPr>
          <p:spPr>
            <a:xfrm>
              <a:off x="58564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18"/>
            <p:cNvSpPr/>
            <p:nvPr/>
          </p:nvSpPr>
          <p:spPr>
            <a:xfrm>
              <a:off x="58564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18"/>
            <p:cNvSpPr/>
            <p:nvPr/>
          </p:nvSpPr>
          <p:spPr>
            <a:xfrm>
              <a:off x="58564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18"/>
            <p:cNvSpPr/>
            <p:nvPr/>
          </p:nvSpPr>
          <p:spPr>
            <a:xfrm>
              <a:off x="58564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18"/>
            <p:cNvSpPr/>
            <p:nvPr/>
          </p:nvSpPr>
          <p:spPr>
            <a:xfrm>
              <a:off x="58564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7" name="Google Shape;14377;p18"/>
            <p:cNvSpPr/>
            <p:nvPr/>
          </p:nvSpPr>
          <p:spPr>
            <a:xfrm>
              <a:off x="58564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18"/>
            <p:cNvSpPr/>
            <p:nvPr/>
          </p:nvSpPr>
          <p:spPr>
            <a:xfrm>
              <a:off x="58564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18"/>
            <p:cNvSpPr/>
            <p:nvPr/>
          </p:nvSpPr>
          <p:spPr>
            <a:xfrm>
              <a:off x="58564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18"/>
            <p:cNvSpPr/>
            <p:nvPr/>
          </p:nvSpPr>
          <p:spPr>
            <a:xfrm>
              <a:off x="58564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18"/>
            <p:cNvSpPr/>
            <p:nvPr/>
          </p:nvSpPr>
          <p:spPr>
            <a:xfrm>
              <a:off x="5868500" y="1407100"/>
              <a:ext cx="4600" cy="1475"/>
            </a:xfrm>
            <a:custGeom>
              <a:avLst/>
              <a:gdLst/>
              <a:ahLst/>
              <a:cxnLst/>
              <a:rect l="l" t="t" r="r" b="b"/>
              <a:pathLst>
                <a:path w="184" h="59" extrusionOk="0">
                  <a:moveTo>
                    <a:pt x="184" y="1"/>
                  </a:moveTo>
                  <a:cubicBezTo>
                    <a:pt x="121" y="1"/>
                    <a:pt x="63" y="59"/>
                    <a:pt x="0" y="59"/>
                  </a:cubicBezTo>
                  <a:cubicBezTo>
                    <a:pt x="63" y="59"/>
                    <a:pt x="121" y="59"/>
                    <a:pt x="1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18"/>
            <p:cNvSpPr/>
            <p:nvPr/>
          </p:nvSpPr>
          <p:spPr>
            <a:xfrm>
              <a:off x="58157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18"/>
            <p:cNvSpPr/>
            <p:nvPr/>
          </p:nvSpPr>
          <p:spPr>
            <a:xfrm>
              <a:off x="58157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18"/>
            <p:cNvSpPr/>
            <p:nvPr/>
          </p:nvSpPr>
          <p:spPr>
            <a:xfrm>
              <a:off x="58157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18"/>
            <p:cNvSpPr/>
            <p:nvPr/>
          </p:nvSpPr>
          <p:spPr>
            <a:xfrm>
              <a:off x="58157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18"/>
            <p:cNvSpPr/>
            <p:nvPr/>
          </p:nvSpPr>
          <p:spPr>
            <a:xfrm>
              <a:off x="58157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0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18"/>
            <p:cNvSpPr/>
            <p:nvPr/>
          </p:nvSpPr>
          <p:spPr>
            <a:xfrm>
              <a:off x="58157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18"/>
            <p:cNvSpPr/>
            <p:nvPr/>
          </p:nvSpPr>
          <p:spPr>
            <a:xfrm>
              <a:off x="58157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0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18"/>
            <p:cNvSpPr/>
            <p:nvPr/>
          </p:nvSpPr>
          <p:spPr>
            <a:xfrm>
              <a:off x="58157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18"/>
            <p:cNvSpPr/>
            <p:nvPr/>
          </p:nvSpPr>
          <p:spPr>
            <a:xfrm>
              <a:off x="58157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0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18"/>
            <p:cNvSpPr/>
            <p:nvPr/>
          </p:nvSpPr>
          <p:spPr>
            <a:xfrm>
              <a:off x="58157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18"/>
            <p:cNvSpPr/>
            <p:nvPr/>
          </p:nvSpPr>
          <p:spPr>
            <a:xfrm>
              <a:off x="581577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18"/>
            <p:cNvSpPr/>
            <p:nvPr/>
          </p:nvSpPr>
          <p:spPr>
            <a:xfrm>
              <a:off x="581577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0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4" name="Google Shape;14394;p18"/>
            <p:cNvSpPr/>
            <p:nvPr/>
          </p:nvSpPr>
          <p:spPr>
            <a:xfrm>
              <a:off x="581577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0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5" name="Google Shape;14395;p18"/>
            <p:cNvSpPr/>
            <p:nvPr/>
          </p:nvSpPr>
          <p:spPr>
            <a:xfrm>
              <a:off x="58157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20" y="1"/>
                  </a:moveTo>
                  <a:cubicBezTo>
                    <a:pt x="179" y="1"/>
                    <a:pt x="0" y="179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03" y="421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6" name="Google Shape;14396;p18"/>
            <p:cNvSpPr/>
            <p:nvPr/>
          </p:nvSpPr>
          <p:spPr>
            <a:xfrm>
              <a:off x="57735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18"/>
            <p:cNvSpPr/>
            <p:nvPr/>
          </p:nvSpPr>
          <p:spPr>
            <a:xfrm>
              <a:off x="57735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18"/>
            <p:cNvSpPr/>
            <p:nvPr/>
          </p:nvSpPr>
          <p:spPr>
            <a:xfrm>
              <a:off x="57735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18"/>
            <p:cNvSpPr/>
            <p:nvPr/>
          </p:nvSpPr>
          <p:spPr>
            <a:xfrm>
              <a:off x="57735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18"/>
            <p:cNvSpPr/>
            <p:nvPr/>
          </p:nvSpPr>
          <p:spPr>
            <a:xfrm>
              <a:off x="57735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18"/>
            <p:cNvSpPr/>
            <p:nvPr/>
          </p:nvSpPr>
          <p:spPr>
            <a:xfrm>
              <a:off x="57735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18"/>
            <p:cNvSpPr/>
            <p:nvPr/>
          </p:nvSpPr>
          <p:spPr>
            <a:xfrm>
              <a:off x="577352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18"/>
            <p:cNvSpPr/>
            <p:nvPr/>
          </p:nvSpPr>
          <p:spPr>
            <a:xfrm>
              <a:off x="577352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18"/>
            <p:cNvSpPr/>
            <p:nvPr/>
          </p:nvSpPr>
          <p:spPr>
            <a:xfrm>
              <a:off x="577352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18"/>
            <p:cNvSpPr/>
            <p:nvPr/>
          </p:nvSpPr>
          <p:spPr>
            <a:xfrm>
              <a:off x="577352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6" name="Google Shape;14406;p18"/>
            <p:cNvSpPr/>
            <p:nvPr/>
          </p:nvSpPr>
          <p:spPr>
            <a:xfrm>
              <a:off x="57735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7" name="Google Shape;14407;p18"/>
            <p:cNvSpPr/>
            <p:nvPr/>
          </p:nvSpPr>
          <p:spPr>
            <a:xfrm>
              <a:off x="57735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18"/>
            <p:cNvSpPr/>
            <p:nvPr/>
          </p:nvSpPr>
          <p:spPr>
            <a:xfrm>
              <a:off x="57735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18"/>
            <p:cNvSpPr/>
            <p:nvPr/>
          </p:nvSpPr>
          <p:spPr>
            <a:xfrm>
              <a:off x="5773525" y="1428225"/>
              <a:ext cx="24175" cy="20175"/>
            </a:xfrm>
            <a:custGeom>
              <a:avLst/>
              <a:gdLst/>
              <a:ahLst/>
              <a:cxnLst/>
              <a:rect l="l" t="t" r="r" b="b"/>
              <a:pathLst>
                <a:path w="967" h="807" extrusionOk="0">
                  <a:moveTo>
                    <a:pt x="783" y="0"/>
                  </a:moveTo>
                  <a:cubicBezTo>
                    <a:pt x="541" y="58"/>
                    <a:pt x="300" y="121"/>
                    <a:pt x="1" y="242"/>
                  </a:cubicBezTo>
                  <a:lnTo>
                    <a:pt x="1" y="362"/>
                  </a:lnTo>
                  <a:cubicBezTo>
                    <a:pt x="1" y="483"/>
                    <a:pt x="59" y="604"/>
                    <a:pt x="179" y="662"/>
                  </a:cubicBezTo>
                  <a:cubicBezTo>
                    <a:pt x="225" y="750"/>
                    <a:pt x="302" y="807"/>
                    <a:pt x="387" y="807"/>
                  </a:cubicBezTo>
                  <a:cubicBezTo>
                    <a:pt x="418" y="807"/>
                    <a:pt x="451" y="799"/>
                    <a:pt x="484" y="782"/>
                  </a:cubicBezTo>
                  <a:cubicBezTo>
                    <a:pt x="725" y="782"/>
                    <a:pt x="966" y="604"/>
                    <a:pt x="966" y="300"/>
                  </a:cubicBezTo>
                  <a:cubicBezTo>
                    <a:pt x="966" y="179"/>
                    <a:pt x="903" y="58"/>
                    <a:pt x="7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18"/>
            <p:cNvSpPr/>
            <p:nvPr/>
          </p:nvSpPr>
          <p:spPr>
            <a:xfrm>
              <a:off x="5734325" y="1986300"/>
              <a:ext cx="15100" cy="4475"/>
            </a:xfrm>
            <a:custGeom>
              <a:avLst/>
              <a:gdLst/>
              <a:ahLst/>
              <a:cxnLst/>
              <a:rect l="l" t="t" r="r" b="b"/>
              <a:pathLst>
                <a:path w="604" h="179" extrusionOk="0">
                  <a:moveTo>
                    <a:pt x="362" y="0"/>
                  </a:moveTo>
                  <a:cubicBezTo>
                    <a:pt x="242" y="0"/>
                    <a:pt x="121" y="58"/>
                    <a:pt x="0" y="179"/>
                  </a:cubicBezTo>
                  <a:cubicBezTo>
                    <a:pt x="242" y="121"/>
                    <a:pt x="420" y="58"/>
                    <a:pt x="604" y="58"/>
                  </a:cubicBezTo>
                  <a:cubicBezTo>
                    <a:pt x="541" y="0"/>
                    <a:pt x="483" y="0"/>
                    <a:pt x="36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18"/>
            <p:cNvSpPr/>
            <p:nvPr/>
          </p:nvSpPr>
          <p:spPr>
            <a:xfrm>
              <a:off x="5732750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18"/>
            <p:cNvSpPr/>
            <p:nvPr/>
          </p:nvSpPr>
          <p:spPr>
            <a:xfrm>
              <a:off x="5732750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3" name="Google Shape;14413;p18"/>
            <p:cNvSpPr/>
            <p:nvPr/>
          </p:nvSpPr>
          <p:spPr>
            <a:xfrm>
              <a:off x="57327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4" name="Google Shape;14414;p18"/>
            <p:cNvSpPr/>
            <p:nvPr/>
          </p:nvSpPr>
          <p:spPr>
            <a:xfrm>
              <a:off x="5732750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18"/>
            <p:cNvSpPr/>
            <p:nvPr/>
          </p:nvSpPr>
          <p:spPr>
            <a:xfrm>
              <a:off x="5732750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18"/>
            <p:cNvSpPr/>
            <p:nvPr/>
          </p:nvSpPr>
          <p:spPr>
            <a:xfrm>
              <a:off x="5732750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18"/>
            <p:cNvSpPr/>
            <p:nvPr/>
          </p:nvSpPr>
          <p:spPr>
            <a:xfrm>
              <a:off x="5732750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8" name="Google Shape;14418;p18"/>
            <p:cNvSpPr/>
            <p:nvPr/>
          </p:nvSpPr>
          <p:spPr>
            <a:xfrm>
              <a:off x="5732750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9" name="Google Shape;14419;p18"/>
            <p:cNvSpPr/>
            <p:nvPr/>
          </p:nvSpPr>
          <p:spPr>
            <a:xfrm>
              <a:off x="5732750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18"/>
            <p:cNvSpPr/>
            <p:nvPr/>
          </p:nvSpPr>
          <p:spPr>
            <a:xfrm>
              <a:off x="5732750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1" name="Google Shape;14421;p18"/>
            <p:cNvSpPr/>
            <p:nvPr/>
          </p:nvSpPr>
          <p:spPr>
            <a:xfrm>
              <a:off x="5732750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18"/>
            <p:cNvSpPr/>
            <p:nvPr/>
          </p:nvSpPr>
          <p:spPr>
            <a:xfrm>
              <a:off x="5732750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667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18"/>
            <p:cNvSpPr/>
            <p:nvPr/>
          </p:nvSpPr>
          <p:spPr>
            <a:xfrm>
              <a:off x="5732750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667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18"/>
            <p:cNvSpPr/>
            <p:nvPr/>
          </p:nvSpPr>
          <p:spPr>
            <a:xfrm>
              <a:off x="5738775" y="1441725"/>
              <a:ext cx="16675" cy="6775"/>
            </a:xfrm>
            <a:custGeom>
              <a:avLst/>
              <a:gdLst/>
              <a:ahLst/>
              <a:cxnLst/>
              <a:rect l="l" t="t" r="r" b="b"/>
              <a:pathLst>
                <a:path w="667" h="271" extrusionOk="0">
                  <a:moveTo>
                    <a:pt x="667" y="1"/>
                  </a:moveTo>
                  <a:lnTo>
                    <a:pt x="667" y="1"/>
                  </a:lnTo>
                  <a:cubicBezTo>
                    <a:pt x="426" y="64"/>
                    <a:pt x="242" y="122"/>
                    <a:pt x="1" y="242"/>
                  </a:cubicBezTo>
                  <a:cubicBezTo>
                    <a:pt x="43" y="242"/>
                    <a:pt x="82" y="270"/>
                    <a:pt x="140" y="270"/>
                  </a:cubicBezTo>
                  <a:cubicBezTo>
                    <a:pt x="169" y="270"/>
                    <a:pt x="202" y="263"/>
                    <a:pt x="242" y="242"/>
                  </a:cubicBezTo>
                  <a:cubicBezTo>
                    <a:pt x="426" y="242"/>
                    <a:pt x="546" y="122"/>
                    <a:pt x="66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5" name="Google Shape;14425;p18"/>
            <p:cNvSpPr/>
            <p:nvPr/>
          </p:nvSpPr>
          <p:spPr>
            <a:xfrm>
              <a:off x="5690525" y="1986300"/>
              <a:ext cx="22700" cy="13525"/>
            </a:xfrm>
            <a:custGeom>
              <a:avLst/>
              <a:gdLst/>
              <a:ahLst/>
              <a:cxnLst/>
              <a:rect l="l" t="t" r="r" b="b"/>
              <a:pathLst>
                <a:path w="908" h="541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lnTo>
                    <a:pt x="0" y="541"/>
                  </a:lnTo>
                  <a:lnTo>
                    <a:pt x="908" y="362"/>
                  </a:lnTo>
                  <a:cubicBezTo>
                    <a:pt x="908" y="121"/>
                    <a:pt x="666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18"/>
            <p:cNvSpPr/>
            <p:nvPr/>
          </p:nvSpPr>
          <p:spPr>
            <a:xfrm>
              <a:off x="56905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18"/>
            <p:cNvSpPr/>
            <p:nvPr/>
          </p:nvSpPr>
          <p:spPr>
            <a:xfrm>
              <a:off x="56905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18"/>
            <p:cNvSpPr/>
            <p:nvPr/>
          </p:nvSpPr>
          <p:spPr>
            <a:xfrm>
              <a:off x="56905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18"/>
            <p:cNvSpPr/>
            <p:nvPr/>
          </p:nvSpPr>
          <p:spPr>
            <a:xfrm>
              <a:off x="56905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18"/>
            <p:cNvSpPr/>
            <p:nvPr/>
          </p:nvSpPr>
          <p:spPr>
            <a:xfrm>
              <a:off x="56905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18"/>
            <p:cNvSpPr/>
            <p:nvPr/>
          </p:nvSpPr>
          <p:spPr>
            <a:xfrm>
              <a:off x="56905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18"/>
            <p:cNvSpPr/>
            <p:nvPr/>
          </p:nvSpPr>
          <p:spPr>
            <a:xfrm>
              <a:off x="56905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18"/>
            <p:cNvSpPr/>
            <p:nvPr/>
          </p:nvSpPr>
          <p:spPr>
            <a:xfrm>
              <a:off x="56905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18"/>
            <p:cNvSpPr/>
            <p:nvPr/>
          </p:nvSpPr>
          <p:spPr>
            <a:xfrm>
              <a:off x="56905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18"/>
            <p:cNvSpPr/>
            <p:nvPr/>
          </p:nvSpPr>
          <p:spPr>
            <a:xfrm>
              <a:off x="56905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18"/>
            <p:cNvSpPr/>
            <p:nvPr/>
          </p:nvSpPr>
          <p:spPr>
            <a:xfrm>
              <a:off x="56905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18"/>
            <p:cNvSpPr/>
            <p:nvPr/>
          </p:nvSpPr>
          <p:spPr>
            <a:xfrm>
              <a:off x="56905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18"/>
            <p:cNvSpPr/>
            <p:nvPr/>
          </p:nvSpPr>
          <p:spPr>
            <a:xfrm>
              <a:off x="56905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18"/>
            <p:cNvSpPr/>
            <p:nvPr/>
          </p:nvSpPr>
          <p:spPr>
            <a:xfrm>
              <a:off x="56482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84" y="782"/>
                  </a:cubicBezTo>
                  <a:lnTo>
                    <a:pt x="305" y="903"/>
                  </a:lnTo>
                  <a:cubicBezTo>
                    <a:pt x="484" y="845"/>
                    <a:pt x="667" y="782"/>
                    <a:pt x="846" y="782"/>
                  </a:cubicBezTo>
                  <a:cubicBezTo>
                    <a:pt x="908" y="661"/>
                    <a:pt x="966" y="54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18"/>
            <p:cNvSpPr/>
            <p:nvPr/>
          </p:nvSpPr>
          <p:spPr>
            <a:xfrm>
              <a:off x="56482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18"/>
            <p:cNvSpPr/>
            <p:nvPr/>
          </p:nvSpPr>
          <p:spPr>
            <a:xfrm>
              <a:off x="56482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18"/>
            <p:cNvSpPr/>
            <p:nvPr/>
          </p:nvSpPr>
          <p:spPr>
            <a:xfrm>
              <a:off x="56482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18"/>
            <p:cNvSpPr/>
            <p:nvPr/>
          </p:nvSpPr>
          <p:spPr>
            <a:xfrm>
              <a:off x="56482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18"/>
            <p:cNvSpPr/>
            <p:nvPr/>
          </p:nvSpPr>
          <p:spPr>
            <a:xfrm>
              <a:off x="56482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27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18"/>
            <p:cNvSpPr/>
            <p:nvPr/>
          </p:nvSpPr>
          <p:spPr>
            <a:xfrm>
              <a:off x="56482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18"/>
            <p:cNvSpPr/>
            <p:nvPr/>
          </p:nvSpPr>
          <p:spPr>
            <a:xfrm>
              <a:off x="56482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18"/>
            <p:cNvSpPr/>
            <p:nvPr/>
          </p:nvSpPr>
          <p:spPr>
            <a:xfrm>
              <a:off x="56482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18"/>
            <p:cNvSpPr/>
            <p:nvPr/>
          </p:nvSpPr>
          <p:spPr>
            <a:xfrm>
              <a:off x="56482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84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8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18"/>
            <p:cNvSpPr/>
            <p:nvPr/>
          </p:nvSpPr>
          <p:spPr>
            <a:xfrm>
              <a:off x="56482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18"/>
            <p:cNvSpPr/>
            <p:nvPr/>
          </p:nvSpPr>
          <p:spPr>
            <a:xfrm>
              <a:off x="56482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18"/>
            <p:cNvSpPr/>
            <p:nvPr/>
          </p:nvSpPr>
          <p:spPr>
            <a:xfrm>
              <a:off x="56482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8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18"/>
            <p:cNvSpPr/>
            <p:nvPr/>
          </p:nvSpPr>
          <p:spPr>
            <a:xfrm>
              <a:off x="5654325" y="1476500"/>
              <a:ext cx="18125" cy="12075"/>
            </a:xfrm>
            <a:custGeom>
              <a:avLst/>
              <a:gdLst/>
              <a:ahLst/>
              <a:cxnLst/>
              <a:rect l="l" t="t" r="r" b="b"/>
              <a:pathLst>
                <a:path w="725" h="483" extrusionOk="0">
                  <a:moveTo>
                    <a:pt x="724" y="0"/>
                  </a:moveTo>
                  <a:lnTo>
                    <a:pt x="724" y="0"/>
                  </a:lnTo>
                  <a:cubicBezTo>
                    <a:pt x="483" y="121"/>
                    <a:pt x="242" y="241"/>
                    <a:pt x="0" y="420"/>
                  </a:cubicBezTo>
                  <a:cubicBezTo>
                    <a:pt x="63" y="483"/>
                    <a:pt x="184" y="483"/>
                    <a:pt x="242" y="483"/>
                  </a:cubicBezTo>
                  <a:cubicBezTo>
                    <a:pt x="483" y="483"/>
                    <a:pt x="724" y="241"/>
                    <a:pt x="72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3" name="Google Shape;14453;p18"/>
            <p:cNvSpPr/>
            <p:nvPr/>
          </p:nvSpPr>
          <p:spPr>
            <a:xfrm>
              <a:off x="56076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4" name="Google Shape;14454;p18"/>
            <p:cNvSpPr/>
            <p:nvPr/>
          </p:nvSpPr>
          <p:spPr>
            <a:xfrm>
              <a:off x="56076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5" name="Google Shape;14455;p18"/>
            <p:cNvSpPr/>
            <p:nvPr/>
          </p:nvSpPr>
          <p:spPr>
            <a:xfrm>
              <a:off x="56076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18"/>
            <p:cNvSpPr/>
            <p:nvPr/>
          </p:nvSpPr>
          <p:spPr>
            <a:xfrm>
              <a:off x="56076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03" y="483"/>
                  </a:cubicBezTo>
                  <a:cubicBezTo>
                    <a:pt x="903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18"/>
            <p:cNvSpPr/>
            <p:nvPr/>
          </p:nvSpPr>
          <p:spPr>
            <a:xfrm>
              <a:off x="56076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03" y="483"/>
                  </a:cubicBezTo>
                  <a:cubicBezTo>
                    <a:pt x="903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18"/>
            <p:cNvSpPr/>
            <p:nvPr/>
          </p:nvSpPr>
          <p:spPr>
            <a:xfrm>
              <a:off x="56076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03" y="425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18"/>
            <p:cNvSpPr/>
            <p:nvPr/>
          </p:nvSpPr>
          <p:spPr>
            <a:xfrm>
              <a:off x="56076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18"/>
            <p:cNvSpPr/>
            <p:nvPr/>
          </p:nvSpPr>
          <p:spPr>
            <a:xfrm>
              <a:off x="56076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03" y="420"/>
                  </a:cubicBezTo>
                  <a:cubicBezTo>
                    <a:pt x="903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18"/>
            <p:cNvSpPr/>
            <p:nvPr/>
          </p:nvSpPr>
          <p:spPr>
            <a:xfrm>
              <a:off x="56076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03" y="483"/>
                  </a:cubicBezTo>
                  <a:cubicBezTo>
                    <a:pt x="903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18"/>
            <p:cNvSpPr/>
            <p:nvPr/>
          </p:nvSpPr>
          <p:spPr>
            <a:xfrm>
              <a:off x="56076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179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03" y="425"/>
                  </a:cubicBezTo>
                  <a:cubicBezTo>
                    <a:pt x="903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18"/>
            <p:cNvSpPr/>
            <p:nvPr/>
          </p:nvSpPr>
          <p:spPr>
            <a:xfrm>
              <a:off x="56076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4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18"/>
            <p:cNvSpPr/>
            <p:nvPr/>
          </p:nvSpPr>
          <p:spPr>
            <a:xfrm>
              <a:off x="56076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03" y="483"/>
                  </a:cubicBezTo>
                  <a:cubicBezTo>
                    <a:pt x="903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18"/>
            <p:cNvSpPr/>
            <p:nvPr/>
          </p:nvSpPr>
          <p:spPr>
            <a:xfrm>
              <a:off x="56076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362" y="64"/>
                    <a:pt x="179" y="122"/>
                    <a:pt x="58" y="242"/>
                  </a:cubicBezTo>
                  <a:cubicBezTo>
                    <a:pt x="0" y="305"/>
                    <a:pt x="0" y="363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03" y="484"/>
                  </a:cubicBezTo>
                  <a:cubicBezTo>
                    <a:pt x="903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18"/>
            <p:cNvSpPr/>
            <p:nvPr/>
          </p:nvSpPr>
          <p:spPr>
            <a:xfrm>
              <a:off x="5566825" y="2025500"/>
              <a:ext cx="16700" cy="7525"/>
            </a:xfrm>
            <a:custGeom>
              <a:avLst/>
              <a:gdLst/>
              <a:ahLst/>
              <a:cxnLst/>
              <a:rect l="l" t="t" r="r" b="b"/>
              <a:pathLst>
                <a:path w="668" h="301" extrusionOk="0">
                  <a:moveTo>
                    <a:pt x="426" y="1"/>
                  </a:moveTo>
                  <a:cubicBezTo>
                    <a:pt x="242" y="1"/>
                    <a:pt x="64" y="122"/>
                    <a:pt x="1" y="300"/>
                  </a:cubicBezTo>
                  <a:cubicBezTo>
                    <a:pt x="242" y="242"/>
                    <a:pt x="484" y="179"/>
                    <a:pt x="667" y="59"/>
                  </a:cubicBezTo>
                  <a:cubicBezTo>
                    <a:pt x="604" y="59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18"/>
            <p:cNvSpPr/>
            <p:nvPr/>
          </p:nvSpPr>
          <p:spPr>
            <a:xfrm>
              <a:off x="55654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18"/>
            <p:cNvSpPr/>
            <p:nvPr/>
          </p:nvSpPr>
          <p:spPr>
            <a:xfrm>
              <a:off x="55654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18"/>
            <p:cNvSpPr/>
            <p:nvPr/>
          </p:nvSpPr>
          <p:spPr>
            <a:xfrm>
              <a:off x="55654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18"/>
            <p:cNvSpPr/>
            <p:nvPr/>
          </p:nvSpPr>
          <p:spPr>
            <a:xfrm>
              <a:off x="55654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18"/>
            <p:cNvSpPr/>
            <p:nvPr/>
          </p:nvSpPr>
          <p:spPr>
            <a:xfrm>
              <a:off x="55654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18"/>
            <p:cNvSpPr/>
            <p:nvPr/>
          </p:nvSpPr>
          <p:spPr>
            <a:xfrm>
              <a:off x="55654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7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18"/>
            <p:cNvSpPr/>
            <p:nvPr/>
          </p:nvSpPr>
          <p:spPr>
            <a:xfrm>
              <a:off x="55654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18"/>
            <p:cNvSpPr/>
            <p:nvPr/>
          </p:nvSpPr>
          <p:spPr>
            <a:xfrm>
              <a:off x="55654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18"/>
            <p:cNvSpPr/>
            <p:nvPr/>
          </p:nvSpPr>
          <p:spPr>
            <a:xfrm>
              <a:off x="55654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18"/>
            <p:cNvSpPr/>
            <p:nvPr/>
          </p:nvSpPr>
          <p:spPr>
            <a:xfrm>
              <a:off x="55654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58" y="667"/>
                    <a:pt x="179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18"/>
            <p:cNvSpPr/>
            <p:nvPr/>
          </p:nvSpPr>
          <p:spPr>
            <a:xfrm>
              <a:off x="556540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18"/>
            <p:cNvSpPr/>
            <p:nvPr/>
          </p:nvSpPr>
          <p:spPr>
            <a:xfrm>
              <a:off x="55654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9" name="Google Shape;14479;p18"/>
            <p:cNvSpPr/>
            <p:nvPr/>
          </p:nvSpPr>
          <p:spPr>
            <a:xfrm>
              <a:off x="5577450" y="1523175"/>
              <a:ext cx="10525" cy="6075"/>
            </a:xfrm>
            <a:custGeom>
              <a:avLst/>
              <a:gdLst/>
              <a:ahLst/>
              <a:cxnLst/>
              <a:rect l="l" t="t" r="r" b="b"/>
              <a:pathLst>
                <a:path w="421" h="243" extrusionOk="0">
                  <a:moveTo>
                    <a:pt x="421" y="1"/>
                  </a:moveTo>
                  <a:lnTo>
                    <a:pt x="421" y="1"/>
                  </a:lnTo>
                  <a:cubicBezTo>
                    <a:pt x="242" y="64"/>
                    <a:pt x="121" y="122"/>
                    <a:pt x="1" y="242"/>
                  </a:cubicBezTo>
                  <a:cubicBezTo>
                    <a:pt x="179" y="184"/>
                    <a:pt x="300" y="122"/>
                    <a:pt x="421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18"/>
            <p:cNvSpPr/>
            <p:nvPr/>
          </p:nvSpPr>
          <p:spPr>
            <a:xfrm>
              <a:off x="5524600" y="2025500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662"/>
                    <a:pt x="63" y="725"/>
                  </a:cubicBezTo>
                  <a:cubicBezTo>
                    <a:pt x="363" y="662"/>
                    <a:pt x="667" y="604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18"/>
            <p:cNvSpPr/>
            <p:nvPr/>
          </p:nvSpPr>
          <p:spPr>
            <a:xfrm>
              <a:off x="552460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18"/>
            <p:cNvSpPr/>
            <p:nvPr/>
          </p:nvSpPr>
          <p:spPr>
            <a:xfrm>
              <a:off x="552460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18"/>
            <p:cNvSpPr/>
            <p:nvPr/>
          </p:nvSpPr>
          <p:spPr>
            <a:xfrm>
              <a:off x="552460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18"/>
            <p:cNvSpPr/>
            <p:nvPr/>
          </p:nvSpPr>
          <p:spPr>
            <a:xfrm>
              <a:off x="552460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18"/>
            <p:cNvSpPr/>
            <p:nvPr/>
          </p:nvSpPr>
          <p:spPr>
            <a:xfrm>
              <a:off x="552460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18"/>
            <p:cNvSpPr/>
            <p:nvPr/>
          </p:nvSpPr>
          <p:spPr>
            <a:xfrm>
              <a:off x="552460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18"/>
            <p:cNvSpPr/>
            <p:nvPr/>
          </p:nvSpPr>
          <p:spPr>
            <a:xfrm>
              <a:off x="552460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18"/>
            <p:cNvSpPr/>
            <p:nvPr/>
          </p:nvSpPr>
          <p:spPr>
            <a:xfrm>
              <a:off x="552460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18"/>
            <p:cNvSpPr/>
            <p:nvPr/>
          </p:nvSpPr>
          <p:spPr>
            <a:xfrm>
              <a:off x="5524600" y="166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18"/>
            <p:cNvSpPr/>
            <p:nvPr/>
          </p:nvSpPr>
          <p:spPr>
            <a:xfrm>
              <a:off x="5524600" y="1625750"/>
              <a:ext cx="22725" cy="22700"/>
            </a:xfrm>
            <a:custGeom>
              <a:avLst/>
              <a:gdLst/>
              <a:ahLst/>
              <a:cxnLst/>
              <a:rect l="l" t="t" r="r" b="b"/>
              <a:pathLst>
                <a:path w="909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1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08" y="667"/>
                    <a:pt x="908" y="425"/>
                  </a:cubicBezTo>
                  <a:cubicBezTo>
                    <a:pt x="908" y="184"/>
                    <a:pt x="725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18"/>
            <p:cNvSpPr/>
            <p:nvPr/>
          </p:nvSpPr>
          <p:spPr>
            <a:xfrm>
              <a:off x="5524600" y="1585075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18"/>
            <p:cNvSpPr/>
            <p:nvPr/>
          </p:nvSpPr>
          <p:spPr>
            <a:xfrm>
              <a:off x="5524600" y="1548875"/>
              <a:ext cx="22725" cy="19575"/>
            </a:xfrm>
            <a:custGeom>
              <a:avLst/>
              <a:gdLst/>
              <a:ahLst/>
              <a:cxnLst/>
              <a:rect l="l" t="t" r="r" b="b"/>
              <a:pathLst>
                <a:path w="909" h="783" extrusionOk="0">
                  <a:moveTo>
                    <a:pt x="787" y="1"/>
                  </a:moveTo>
                  <a:cubicBezTo>
                    <a:pt x="546" y="180"/>
                    <a:pt x="242" y="300"/>
                    <a:pt x="1" y="484"/>
                  </a:cubicBezTo>
                  <a:cubicBezTo>
                    <a:pt x="1" y="542"/>
                    <a:pt x="63" y="604"/>
                    <a:pt x="121" y="662"/>
                  </a:cubicBezTo>
                  <a:cubicBezTo>
                    <a:pt x="242" y="725"/>
                    <a:pt x="363" y="783"/>
                    <a:pt x="483" y="783"/>
                  </a:cubicBezTo>
                  <a:cubicBezTo>
                    <a:pt x="725" y="783"/>
                    <a:pt x="908" y="542"/>
                    <a:pt x="908" y="300"/>
                  </a:cubicBezTo>
                  <a:cubicBezTo>
                    <a:pt x="908" y="180"/>
                    <a:pt x="845" y="59"/>
                    <a:pt x="78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18"/>
            <p:cNvSpPr/>
            <p:nvPr/>
          </p:nvSpPr>
          <p:spPr>
            <a:xfrm>
              <a:off x="552460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4" name="Google Shape;14494;p18"/>
            <p:cNvSpPr/>
            <p:nvPr/>
          </p:nvSpPr>
          <p:spPr>
            <a:xfrm>
              <a:off x="54823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18"/>
            <p:cNvSpPr/>
            <p:nvPr/>
          </p:nvSpPr>
          <p:spPr>
            <a:xfrm>
              <a:off x="54823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18"/>
            <p:cNvSpPr/>
            <p:nvPr/>
          </p:nvSpPr>
          <p:spPr>
            <a:xfrm>
              <a:off x="54823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18"/>
            <p:cNvSpPr/>
            <p:nvPr/>
          </p:nvSpPr>
          <p:spPr>
            <a:xfrm>
              <a:off x="54823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8" name="Google Shape;14498;p18"/>
            <p:cNvSpPr/>
            <p:nvPr/>
          </p:nvSpPr>
          <p:spPr>
            <a:xfrm>
              <a:off x="54823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18"/>
            <p:cNvSpPr/>
            <p:nvPr/>
          </p:nvSpPr>
          <p:spPr>
            <a:xfrm>
              <a:off x="54823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18"/>
            <p:cNvSpPr/>
            <p:nvPr/>
          </p:nvSpPr>
          <p:spPr>
            <a:xfrm>
              <a:off x="54823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18"/>
            <p:cNvSpPr/>
            <p:nvPr/>
          </p:nvSpPr>
          <p:spPr>
            <a:xfrm>
              <a:off x="54823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18"/>
            <p:cNvSpPr/>
            <p:nvPr/>
          </p:nvSpPr>
          <p:spPr>
            <a:xfrm>
              <a:off x="54823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18"/>
            <p:cNvSpPr/>
            <p:nvPr/>
          </p:nvSpPr>
          <p:spPr>
            <a:xfrm>
              <a:off x="54823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18"/>
            <p:cNvSpPr/>
            <p:nvPr/>
          </p:nvSpPr>
          <p:spPr>
            <a:xfrm>
              <a:off x="548237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18"/>
            <p:cNvSpPr/>
            <p:nvPr/>
          </p:nvSpPr>
          <p:spPr>
            <a:xfrm>
              <a:off x="548237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18"/>
            <p:cNvSpPr/>
            <p:nvPr/>
          </p:nvSpPr>
          <p:spPr>
            <a:xfrm>
              <a:off x="5482375" y="1425200"/>
              <a:ext cx="19700" cy="12100"/>
            </a:xfrm>
            <a:custGeom>
              <a:avLst/>
              <a:gdLst/>
              <a:ahLst/>
              <a:cxnLst/>
              <a:rect l="l" t="t" r="r" b="b"/>
              <a:pathLst>
                <a:path w="788" h="484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242" y="363"/>
                    <a:pt x="483" y="242"/>
                    <a:pt x="787" y="59"/>
                  </a:cubicBezTo>
                  <a:cubicBezTo>
                    <a:pt x="666" y="1"/>
                    <a:pt x="60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18"/>
            <p:cNvSpPr/>
            <p:nvPr/>
          </p:nvSpPr>
          <p:spPr>
            <a:xfrm>
              <a:off x="54823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18"/>
            <p:cNvSpPr/>
            <p:nvPr/>
          </p:nvSpPr>
          <p:spPr>
            <a:xfrm>
              <a:off x="5446175" y="2066175"/>
              <a:ext cx="6050" cy="1600"/>
            </a:xfrm>
            <a:custGeom>
              <a:avLst/>
              <a:gdLst/>
              <a:ahLst/>
              <a:cxnLst/>
              <a:rect l="l" t="t" r="r" b="b"/>
              <a:pathLst>
                <a:path w="242" h="64" extrusionOk="0">
                  <a:moveTo>
                    <a:pt x="242" y="0"/>
                  </a:moveTo>
                  <a:cubicBezTo>
                    <a:pt x="184" y="0"/>
                    <a:pt x="63" y="0"/>
                    <a:pt x="0" y="63"/>
                  </a:cubicBezTo>
                  <a:cubicBezTo>
                    <a:pt x="121" y="63"/>
                    <a:pt x="184" y="0"/>
                    <a:pt x="242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18"/>
            <p:cNvSpPr/>
            <p:nvPr/>
          </p:nvSpPr>
          <p:spPr>
            <a:xfrm>
              <a:off x="54401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18"/>
            <p:cNvSpPr/>
            <p:nvPr/>
          </p:nvSpPr>
          <p:spPr>
            <a:xfrm>
              <a:off x="54401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18"/>
            <p:cNvSpPr/>
            <p:nvPr/>
          </p:nvSpPr>
          <p:spPr>
            <a:xfrm>
              <a:off x="54401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18"/>
            <p:cNvSpPr/>
            <p:nvPr/>
          </p:nvSpPr>
          <p:spPr>
            <a:xfrm>
              <a:off x="54401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18"/>
            <p:cNvSpPr/>
            <p:nvPr/>
          </p:nvSpPr>
          <p:spPr>
            <a:xfrm>
              <a:off x="54401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87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18"/>
            <p:cNvSpPr/>
            <p:nvPr/>
          </p:nvSpPr>
          <p:spPr>
            <a:xfrm>
              <a:off x="54401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87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18"/>
            <p:cNvSpPr/>
            <p:nvPr/>
          </p:nvSpPr>
          <p:spPr>
            <a:xfrm>
              <a:off x="54401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18"/>
            <p:cNvSpPr/>
            <p:nvPr/>
          </p:nvSpPr>
          <p:spPr>
            <a:xfrm>
              <a:off x="54401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18"/>
            <p:cNvSpPr/>
            <p:nvPr/>
          </p:nvSpPr>
          <p:spPr>
            <a:xfrm>
              <a:off x="54401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87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18"/>
            <p:cNvSpPr/>
            <p:nvPr/>
          </p:nvSpPr>
          <p:spPr>
            <a:xfrm>
              <a:off x="54401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87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18"/>
            <p:cNvSpPr/>
            <p:nvPr/>
          </p:nvSpPr>
          <p:spPr>
            <a:xfrm>
              <a:off x="54401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87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18"/>
            <p:cNvSpPr/>
            <p:nvPr/>
          </p:nvSpPr>
          <p:spPr>
            <a:xfrm>
              <a:off x="5449200" y="1598600"/>
              <a:ext cx="15100" cy="10650"/>
            </a:xfrm>
            <a:custGeom>
              <a:avLst/>
              <a:gdLst/>
              <a:ahLst/>
              <a:cxnLst/>
              <a:rect l="l" t="t" r="r" b="b"/>
              <a:pathLst>
                <a:path w="604" h="426" extrusionOk="0">
                  <a:moveTo>
                    <a:pt x="603" y="0"/>
                  </a:moveTo>
                  <a:cubicBezTo>
                    <a:pt x="425" y="121"/>
                    <a:pt x="184" y="242"/>
                    <a:pt x="0" y="362"/>
                  </a:cubicBezTo>
                  <a:cubicBezTo>
                    <a:pt x="63" y="425"/>
                    <a:pt x="121" y="425"/>
                    <a:pt x="121" y="425"/>
                  </a:cubicBezTo>
                  <a:cubicBezTo>
                    <a:pt x="362" y="425"/>
                    <a:pt x="546" y="242"/>
                    <a:pt x="60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18"/>
            <p:cNvSpPr/>
            <p:nvPr/>
          </p:nvSpPr>
          <p:spPr>
            <a:xfrm>
              <a:off x="54401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18"/>
            <p:cNvSpPr/>
            <p:nvPr/>
          </p:nvSpPr>
          <p:spPr>
            <a:xfrm>
              <a:off x="5441700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1" y="63"/>
                    <a:pt x="59" y="184"/>
                    <a:pt x="122" y="242"/>
                  </a:cubicBezTo>
                  <a:cubicBezTo>
                    <a:pt x="179" y="305"/>
                    <a:pt x="300" y="363"/>
                    <a:pt x="421" y="363"/>
                  </a:cubicBezTo>
                  <a:cubicBezTo>
                    <a:pt x="662" y="363"/>
                    <a:pt x="846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18"/>
            <p:cNvSpPr/>
            <p:nvPr/>
          </p:nvSpPr>
          <p:spPr>
            <a:xfrm>
              <a:off x="5399475" y="2066175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lnTo>
                    <a:pt x="1" y="604"/>
                  </a:lnTo>
                  <a:cubicBezTo>
                    <a:pt x="300" y="483"/>
                    <a:pt x="604" y="425"/>
                    <a:pt x="903" y="362"/>
                  </a:cubicBezTo>
                  <a:cubicBezTo>
                    <a:pt x="845" y="121"/>
                    <a:pt x="662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18"/>
            <p:cNvSpPr/>
            <p:nvPr/>
          </p:nvSpPr>
          <p:spPr>
            <a:xfrm>
              <a:off x="539947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18"/>
            <p:cNvSpPr/>
            <p:nvPr/>
          </p:nvSpPr>
          <p:spPr>
            <a:xfrm>
              <a:off x="539947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8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18"/>
            <p:cNvSpPr/>
            <p:nvPr/>
          </p:nvSpPr>
          <p:spPr>
            <a:xfrm>
              <a:off x="539947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8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18"/>
            <p:cNvSpPr/>
            <p:nvPr/>
          </p:nvSpPr>
          <p:spPr>
            <a:xfrm>
              <a:off x="539947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8" name="Google Shape;14528;p18"/>
            <p:cNvSpPr/>
            <p:nvPr/>
          </p:nvSpPr>
          <p:spPr>
            <a:xfrm>
              <a:off x="539947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9" name="Google Shape;14529;p18"/>
            <p:cNvSpPr/>
            <p:nvPr/>
          </p:nvSpPr>
          <p:spPr>
            <a:xfrm>
              <a:off x="539947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8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18"/>
            <p:cNvSpPr/>
            <p:nvPr/>
          </p:nvSpPr>
          <p:spPr>
            <a:xfrm>
              <a:off x="539947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18"/>
            <p:cNvSpPr/>
            <p:nvPr/>
          </p:nvSpPr>
          <p:spPr>
            <a:xfrm>
              <a:off x="539947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18"/>
            <p:cNvSpPr/>
            <p:nvPr/>
          </p:nvSpPr>
          <p:spPr>
            <a:xfrm>
              <a:off x="539947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179" y="0"/>
                    <a:pt x="1" y="179"/>
                    <a:pt x="1" y="483"/>
                  </a:cubicBezTo>
                  <a:cubicBezTo>
                    <a:pt x="1" y="604"/>
                    <a:pt x="58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18"/>
            <p:cNvSpPr/>
            <p:nvPr/>
          </p:nvSpPr>
          <p:spPr>
            <a:xfrm>
              <a:off x="539947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8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18"/>
            <p:cNvSpPr/>
            <p:nvPr/>
          </p:nvSpPr>
          <p:spPr>
            <a:xfrm>
              <a:off x="5399475" y="1627325"/>
              <a:ext cx="24150" cy="21125"/>
            </a:xfrm>
            <a:custGeom>
              <a:avLst/>
              <a:gdLst/>
              <a:ahLst/>
              <a:cxnLst/>
              <a:rect l="l" t="t" r="r" b="b"/>
              <a:pathLst>
                <a:path w="966" h="845" extrusionOk="0">
                  <a:moveTo>
                    <a:pt x="725" y="0"/>
                  </a:moveTo>
                  <a:cubicBezTo>
                    <a:pt x="604" y="58"/>
                    <a:pt x="483" y="179"/>
                    <a:pt x="363" y="242"/>
                  </a:cubicBezTo>
                  <a:cubicBezTo>
                    <a:pt x="242" y="299"/>
                    <a:pt x="121" y="362"/>
                    <a:pt x="1" y="483"/>
                  </a:cubicBezTo>
                  <a:cubicBezTo>
                    <a:pt x="1" y="541"/>
                    <a:pt x="58" y="661"/>
                    <a:pt x="121" y="724"/>
                  </a:cubicBezTo>
                  <a:cubicBezTo>
                    <a:pt x="242" y="782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18"/>
            <p:cNvSpPr/>
            <p:nvPr/>
          </p:nvSpPr>
          <p:spPr>
            <a:xfrm>
              <a:off x="5399475" y="146442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lnTo>
                    <a:pt x="725" y="121"/>
                  </a:lnTo>
                  <a:cubicBezTo>
                    <a:pt x="662" y="58"/>
                    <a:pt x="541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18"/>
            <p:cNvSpPr/>
            <p:nvPr/>
          </p:nvSpPr>
          <p:spPr>
            <a:xfrm>
              <a:off x="539947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8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18"/>
            <p:cNvSpPr/>
            <p:nvPr/>
          </p:nvSpPr>
          <p:spPr>
            <a:xfrm>
              <a:off x="53994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8" y="63"/>
                    <a:pt x="58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18"/>
            <p:cNvSpPr/>
            <p:nvPr/>
          </p:nvSpPr>
          <p:spPr>
            <a:xfrm>
              <a:off x="5357250" y="2066175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42" y="908"/>
                    <a:pt x="362" y="908"/>
                    <a:pt x="483" y="908"/>
                  </a:cubicBezTo>
                  <a:cubicBezTo>
                    <a:pt x="541" y="908"/>
                    <a:pt x="604" y="908"/>
                    <a:pt x="724" y="845"/>
                  </a:cubicBezTo>
                  <a:cubicBezTo>
                    <a:pt x="845" y="787"/>
                    <a:pt x="966" y="60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18"/>
            <p:cNvSpPr/>
            <p:nvPr/>
          </p:nvSpPr>
          <p:spPr>
            <a:xfrm>
              <a:off x="53572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18"/>
            <p:cNvSpPr/>
            <p:nvPr/>
          </p:nvSpPr>
          <p:spPr>
            <a:xfrm>
              <a:off x="53572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18"/>
            <p:cNvSpPr/>
            <p:nvPr/>
          </p:nvSpPr>
          <p:spPr>
            <a:xfrm>
              <a:off x="53572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18"/>
            <p:cNvSpPr/>
            <p:nvPr/>
          </p:nvSpPr>
          <p:spPr>
            <a:xfrm>
              <a:off x="53572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18"/>
            <p:cNvSpPr/>
            <p:nvPr/>
          </p:nvSpPr>
          <p:spPr>
            <a:xfrm>
              <a:off x="53572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18"/>
            <p:cNvSpPr/>
            <p:nvPr/>
          </p:nvSpPr>
          <p:spPr>
            <a:xfrm>
              <a:off x="53572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18"/>
            <p:cNvSpPr/>
            <p:nvPr/>
          </p:nvSpPr>
          <p:spPr>
            <a:xfrm>
              <a:off x="53572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18"/>
            <p:cNvSpPr/>
            <p:nvPr/>
          </p:nvSpPr>
          <p:spPr>
            <a:xfrm>
              <a:off x="53572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18"/>
            <p:cNvSpPr/>
            <p:nvPr/>
          </p:nvSpPr>
          <p:spPr>
            <a:xfrm>
              <a:off x="53572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18"/>
            <p:cNvSpPr/>
            <p:nvPr/>
          </p:nvSpPr>
          <p:spPr>
            <a:xfrm>
              <a:off x="53572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18"/>
            <p:cNvSpPr/>
            <p:nvPr/>
          </p:nvSpPr>
          <p:spPr>
            <a:xfrm>
              <a:off x="53572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18"/>
            <p:cNvSpPr/>
            <p:nvPr/>
          </p:nvSpPr>
          <p:spPr>
            <a:xfrm>
              <a:off x="53572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1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18"/>
            <p:cNvSpPr/>
            <p:nvPr/>
          </p:nvSpPr>
          <p:spPr>
            <a:xfrm>
              <a:off x="53587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18"/>
            <p:cNvSpPr/>
            <p:nvPr/>
          </p:nvSpPr>
          <p:spPr>
            <a:xfrm>
              <a:off x="5316450" y="206617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0"/>
                  </a:moveTo>
                  <a:cubicBezTo>
                    <a:pt x="184" y="0"/>
                    <a:pt x="1" y="184"/>
                    <a:pt x="1" y="483"/>
                  </a:cubicBezTo>
                  <a:cubicBezTo>
                    <a:pt x="1" y="604"/>
                    <a:pt x="1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4" y="908"/>
                  </a:cubicBezTo>
                  <a:cubicBezTo>
                    <a:pt x="725" y="908"/>
                    <a:pt x="908" y="724"/>
                    <a:pt x="908" y="425"/>
                  </a:cubicBezTo>
                  <a:cubicBezTo>
                    <a:pt x="908" y="184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18"/>
            <p:cNvSpPr/>
            <p:nvPr/>
          </p:nvSpPr>
          <p:spPr>
            <a:xfrm>
              <a:off x="5316450" y="202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18"/>
            <p:cNvSpPr/>
            <p:nvPr/>
          </p:nvSpPr>
          <p:spPr>
            <a:xfrm>
              <a:off x="5316450" y="1986300"/>
              <a:ext cx="22725" cy="22575"/>
            </a:xfrm>
            <a:custGeom>
              <a:avLst/>
              <a:gdLst/>
              <a:ahLst/>
              <a:cxnLst/>
              <a:rect l="l" t="t" r="r" b="b"/>
              <a:pathLst>
                <a:path w="909" h="903" extrusionOk="0">
                  <a:moveTo>
                    <a:pt x="426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1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1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18"/>
            <p:cNvSpPr/>
            <p:nvPr/>
          </p:nvSpPr>
          <p:spPr>
            <a:xfrm>
              <a:off x="5316450" y="1945500"/>
              <a:ext cx="22725" cy="24175"/>
            </a:xfrm>
            <a:custGeom>
              <a:avLst/>
              <a:gdLst/>
              <a:ahLst/>
              <a:cxnLst/>
              <a:rect l="l" t="t" r="r" b="b"/>
              <a:pathLst>
                <a:path w="909" h="967" extrusionOk="0">
                  <a:moveTo>
                    <a:pt x="426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1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5"/>
                    <a:pt x="908" y="484"/>
                  </a:cubicBezTo>
                  <a:cubicBezTo>
                    <a:pt x="908" y="242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18"/>
            <p:cNvSpPr/>
            <p:nvPr/>
          </p:nvSpPr>
          <p:spPr>
            <a:xfrm>
              <a:off x="5316450" y="190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18"/>
            <p:cNvSpPr/>
            <p:nvPr/>
          </p:nvSpPr>
          <p:spPr>
            <a:xfrm>
              <a:off x="5316450" y="18656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08" y="725"/>
                    <a:pt x="908" y="483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18"/>
            <p:cNvSpPr/>
            <p:nvPr/>
          </p:nvSpPr>
          <p:spPr>
            <a:xfrm>
              <a:off x="5316450" y="1824850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18"/>
            <p:cNvSpPr/>
            <p:nvPr/>
          </p:nvSpPr>
          <p:spPr>
            <a:xfrm>
              <a:off x="5316450" y="1785625"/>
              <a:ext cx="22725" cy="23275"/>
            </a:xfrm>
            <a:custGeom>
              <a:avLst/>
              <a:gdLst/>
              <a:ahLst/>
              <a:cxnLst/>
              <a:rect l="l" t="t" r="r" b="b"/>
              <a:pathLst>
                <a:path w="909" h="931" extrusionOk="0">
                  <a:moveTo>
                    <a:pt x="426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1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25" y="908"/>
                    <a:pt x="908" y="725"/>
                    <a:pt x="908" y="425"/>
                  </a:cubicBezTo>
                  <a:cubicBezTo>
                    <a:pt x="908" y="184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18"/>
            <p:cNvSpPr/>
            <p:nvPr/>
          </p:nvSpPr>
          <p:spPr>
            <a:xfrm>
              <a:off x="5316450" y="174497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1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08" y="724"/>
                    <a:pt x="908" y="483"/>
                  </a:cubicBezTo>
                  <a:cubicBezTo>
                    <a:pt x="908" y="241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18"/>
            <p:cNvSpPr/>
            <p:nvPr/>
          </p:nvSpPr>
          <p:spPr>
            <a:xfrm>
              <a:off x="5316450" y="1705750"/>
              <a:ext cx="22725" cy="22600"/>
            </a:xfrm>
            <a:custGeom>
              <a:avLst/>
              <a:gdLst/>
              <a:ahLst/>
              <a:cxnLst/>
              <a:rect l="l" t="t" r="r" b="b"/>
              <a:pathLst>
                <a:path w="909" h="904" extrusionOk="0">
                  <a:moveTo>
                    <a:pt x="426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1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08" y="662"/>
                    <a:pt x="908" y="420"/>
                  </a:cubicBezTo>
                  <a:cubicBezTo>
                    <a:pt x="908" y="179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18"/>
            <p:cNvSpPr/>
            <p:nvPr/>
          </p:nvSpPr>
          <p:spPr>
            <a:xfrm>
              <a:off x="5318025" y="1672575"/>
              <a:ext cx="21150" cy="16550"/>
            </a:xfrm>
            <a:custGeom>
              <a:avLst/>
              <a:gdLst/>
              <a:ahLst/>
              <a:cxnLst/>
              <a:rect l="l" t="t" r="r" b="b"/>
              <a:pathLst>
                <a:path w="846" h="662" extrusionOk="0">
                  <a:moveTo>
                    <a:pt x="845" y="0"/>
                  </a:moveTo>
                  <a:cubicBezTo>
                    <a:pt x="541" y="121"/>
                    <a:pt x="242" y="299"/>
                    <a:pt x="1" y="420"/>
                  </a:cubicBezTo>
                  <a:cubicBezTo>
                    <a:pt x="1" y="420"/>
                    <a:pt x="1" y="483"/>
                    <a:pt x="59" y="541"/>
                  </a:cubicBezTo>
                  <a:cubicBezTo>
                    <a:pt x="179" y="603"/>
                    <a:pt x="300" y="661"/>
                    <a:pt x="421" y="661"/>
                  </a:cubicBezTo>
                  <a:cubicBezTo>
                    <a:pt x="662" y="661"/>
                    <a:pt x="845" y="420"/>
                    <a:pt x="845" y="179"/>
                  </a:cubicBezTo>
                  <a:lnTo>
                    <a:pt x="845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18"/>
            <p:cNvSpPr/>
            <p:nvPr/>
          </p:nvSpPr>
          <p:spPr>
            <a:xfrm>
              <a:off x="5316450" y="1505075"/>
              <a:ext cx="16675" cy="9075"/>
            </a:xfrm>
            <a:custGeom>
              <a:avLst/>
              <a:gdLst/>
              <a:ahLst/>
              <a:cxnLst/>
              <a:rect l="l" t="t" r="r" b="b"/>
              <a:pathLst>
                <a:path w="667" h="363" extrusionOk="0">
                  <a:moveTo>
                    <a:pt x="426" y="1"/>
                  </a:moveTo>
                  <a:cubicBezTo>
                    <a:pt x="242" y="1"/>
                    <a:pt x="1" y="184"/>
                    <a:pt x="1" y="363"/>
                  </a:cubicBezTo>
                  <a:cubicBezTo>
                    <a:pt x="242" y="305"/>
                    <a:pt x="484" y="184"/>
                    <a:pt x="667" y="64"/>
                  </a:cubicBezTo>
                  <a:cubicBezTo>
                    <a:pt x="604" y="1"/>
                    <a:pt x="546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18"/>
            <p:cNvSpPr/>
            <p:nvPr/>
          </p:nvSpPr>
          <p:spPr>
            <a:xfrm>
              <a:off x="5316450" y="1464425"/>
              <a:ext cx="22725" cy="24150"/>
            </a:xfrm>
            <a:custGeom>
              <a:avLst/>
              <a:gdLst/>
              <a:ahLst/>
              <a:cxnLst/>
              <a:rect l="l" t="t" r="r" b="b"/>
              <a:pathLst>
                <a:path w="909" h="966" extrusionOk="0">
                  <a:moveTo>
                    <a:pt x="426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1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08" y="724"/>
                    <a:pt x="908" y="483"/>
                  </a:cubicBezTo>
                  <a:cubicBezTo>
                    <a:pt x="908" y="242"/>
                    <a:pt x="725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18"/>
            <p:cNvSpPr/>
            <p:nvPr/>
          </p:nvSpPr>
          <p:spPr>
            <a:xfrm>
              <a:off x="5316450" y="1425200"/>
              <a:ext cx="22725" cy="23200"/>
            </a:xfrm>
            <a:custGeom>
              <a:avLst/>
              <a:gdLst/>
              <a:ahLst/>
              <a:cxnLst/>
              <a:rect l="l" t="t" r="r" b="b"/>
              <a:pathLst>
                <a:path w="909" h="928" extrusionOk="0">
                  <a:moveTo>
                    <a:pt x="426" y="1"/>
                  </a:moveTo>
                  <a:cubicBezTo>
                    <a:pt x="184" y="1"/>
                    <a:pt x="1" y="179"/>
                    <a:pt x="1" y="483"/>
                  </a:cubicBezTo>
                  <a:cubicBezTo>
                    <a:pt x="1" y="604"/>
                    <a:pt x="1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08" y="725"/>
                    <a:pt x="908" y="421"/>
                  </a:cubicBezTo>
                  <a:cubicBezTo>
                    <a:pt x="908" y="179"/>
                    <a:pt x="725" y="1"/>
                    <a:pt x="42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18"/>
            <p:cNvSpPr/>
            <p:nvPr/>
          </p:nvSpPr>
          <p:spPr>
            <a:xfrm>
              <a:off x="5316450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1" y="63"/>
                    <a:pt x="64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7" y="363"/>
                    <a:pt x="846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18"/>
            <p:cNvSpPr/>
            <p:nvPr/>
          </p:nvSpPr>
          <p:spPr>
            <a:xfrm>
              <a:off x="5275800" y="2105400"/>
              <a:ext cx="18125" cy="7625"/>
            </a:xfrm>
            <a:custGeom>
              <a:avLst/>
              <a:gdLst/>
              <a:ahLst/>
              <a:cxnLst/>
              <a:rect l="l" t="t" r="r" b="b"/>
              <a:pathLst>
                <a:path w="725" h="305" extrusionOk="0">
                  <a:moveTo>
                    <a:pt x="420" y="0"/>
                  </a:moveTo>
                  <a:cubicBezTo>
                    <a:pt x="242" y="0"/>
                    <a:pt x="58" y="121"/>
                    <a:pt x="0" y="304"/>
                  </a:cubicBezTo>
                  <a:lnTo>
                    <a:pt x="724" y="121"/>
                  </a:lnTo>
                  <a:cubicBezTo>
                    <a:pt x="662" y="63"/>
                    <a:pt x="541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18"/>
            <p:cNvSpPr/>
            <p:nvPr/>
          </p:nvSpPr>
          <p:spPr>
            <a:xfrm>
              <a:off x="5274225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18"/>
            <p:cNvSpPr/>
            <p:nvPr/>
          </p:nvSpPr>
          <p:spPr>
            <a:xfrm>
              <a:off x="52742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18"/>
            <p:cNvSpPr/>
            <p:nvPr/>
          </p:nvSpPr>
          <p:spPr>
            <a:xfrm>
              <a:off x="52742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18"/>
            <p:cNvSpPr/>
            <p:nvPr/>
          </p:nvSpPr>
          <p:spPr>
            <a:xfrm>
              <a:off x="52742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18"/>
            <p:cNvSpPr/>
            <p:nvPr/>
          </p:nvSpPr>
          <p:spPr>
            <a:xfrm>
              <a:off x="52742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18"/>
            <p:cNvSpPr/>
            <p:nvPr/>
          </p:nvSpPr>
          <p:spPr>
            <a:xfrm>
              <a:off x="52742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18"/>
            <p:cNvSpPr/>
            <p:nvPr/>
          </p:nvSpPr>
          <p:spPr>
            <a:xfrm>
              <a:off x="52742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18"/>
            <p:cNvSpPr/>
            <p:nvPr/>
          </p:nvSpPr>
          <p:spPr>
            <a:xfrm>
              <a:off x="52742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18"/>
            <p:cNvSpPr/>
            <p:nvPr/>
          </p:nvSpPr>
          <p:spPr>
            <a:xfrm>
              <a:off x="52742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7" name="Google Shape;14577;p18"/>
            <p:cNvSpPr/>
            <p:nvPr/>
          </p:nvSpPr>
          <p:spPr>
            <a:xfrm>
              <a:off x="52742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18"/>
            <p:cNvSpPr/>
            <p:nvPr/>
          </p:nvSpPr>
          <p:spPr>
            <a:xfrm>
              <a:off x="5274225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lnTo>
                    <a:pt x="845" y="788"/>
                  </a:lnTo>
                  <a:cubicBezTo>
                    <a:pt x="908" y="725"/>
                    <a:pt x="966" y="604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18"/>
            <p:cNvSpPr/>
            <p:nvPr/>
          </p:nvSpPr>
          <p:spPr>
            <a:xfrm>
              <a:off x="5274225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18"/>
            <p:cNvSpPr/>
            <p:nvPr/>
          </p:nvSpPr>
          <p:spPr>
            <a:xfrm>
              <a:off x="5274225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09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18"/>
            <p:cNvSpPr/>
            <p:nvPr/>
          </p:nvSpPr>
          <p:spPr>
            <a:xfrm>
              <a:off x="52742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63" y="63"/>
                    <a:pt x="63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18"/>
            <p:cNvSpPr/>
            <p:nvPr/>
          </p:nvSpPr>
          <p:spPr>
            <a:xfrm>
              <a:off x="5232000" y="2105400"/>
              <a:ext cx="24150" cy="16675"/>
            </a:xfrm>
            <a:custGeom>
              <a:avLst/>
              <a:gdLst/>
              <a:ahLst/>
              <a:cxnLst/>
              <a:rect l="l" t="t" r="r" b="b"/>
              <a:pathLst>
                <a:path w="966" h="667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545"/>
                    <a:pt x="63" y="603"/>
                    <a:pt x="63" y="666"/>
                  </a:cubicBezTo>
                  <a:lnTo>
                    <a:pt x="966" y="483"/>
                  </a:ln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18"/>
            <p:cNvSpPr/>
            <p:nvPr/>
          </p:nvSpPr>
          <p:spPr>
            <a:xfrm>
              <a:off x="52320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63" y="724"/>
                    <a:pt x="184" y="787"/>
                  </a:cubicBezTo>
                  <a:cubicBezTo>
                    <a:pt x="226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18"/>
            <p:cNvSpPr/>
            <p:nvPr/>
          </p:nvSpPr>
          <p:spPr>
            <a:xfrm>
              <a:off x="52320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18"/>
            <p:cNvSpPr/>
            <p:nvPr/>
          </p:nvSpPr>
          <p:spPr>
            <a:xfrm>
              <a:off x="52320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18"/>
            <p:cNvSpPr/>
            <p:nvPr/>
          </p:nvSpPr>
          <p:spPr>
            <a:xfrm>
              <a:off x="52320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18"/>
            <p:cNvSpPr/>
            <p:nvPr/>
          </p:nvSpPr>
          <p:spPr>
            <a:xfrm>
              <a:off x="52320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18"/>
            <p:cNvSpPr/>
            <p:nvPr/>
          </p:nvSpPr>
          <p:spPr>
            <a:xfrm>
              <a:off x="52320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18"/>
            <p:cNvSpPr/>
            <p:nvPr/>
          </p:nvSpPr>
          <p:spPr>
            <a:xfrm>
              <a:off x="52320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18"/>
            <p:cNvSpPr/>
            <p:nvPr/>
          </p:nvSpPr>
          <p:spPr>
            <a:xfrm>
              <a:off x="52320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18"/>
            <p:cNvSpPr/>
            <p:nvPr/>
          </p:nvSpPr>
          <p:spPr>
            <a:xfrm>
              <a:off x="52320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18"/>
            <p:cNvSpPr/>
            <p:nvPr/>
          </p:nvSpPr>
          <p:spPr>
            <a:xfrm>
              <a:off x="52320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58"/>
                    <a:pt x="0" y="242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18"/>
            <p:cNvSpPr/>
            <p:nvPr/>
          </p:nvSpPr>
          <p:spPr>
            <a:xfrm>
              <a:off x="5233575" y="1544300"/>
              <a:ext cx="15100" cy="9075"/>
            </a:xfrm>
            <a:custGeom>
              <a:avLst/>
              <a:gdLst/>
              <a:ahLst/>
              <a:cxnLst/>
              <a:rect l="l" t="t" r="r" b="b"/>
              <a:pathLst>
                <a:path w="604" h="363" extrusionOk="0">
                  <a:moveTo>
                    <a:pt x="420" y="1"/>
                  </a:moveTo>
                  <a:cubicBezTo>
                    <a:pt x="241" y="1"/>
                    <a:pt x="58" y="184"/>
                    <a:pt x="0" y="363"/>
                  </a:cubicBezTo>
                  <a:cubicBezTo>
                    <a:pt x="179" y="242"/>
                    <a:pt x="420" y="184"/>
                    <a:pt x="603" y="63"/>
                  </a:cubicBezTo>
                  <a:cubicBezTo>
                    <a:pt x="541" y="63"/>
                    <a:pt x="483" y="1"/>
                    <a:pt x="420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18"/>
            <p:cNvSpPr/>
            <p:nvPr/>
          </p:nvSpPr>
          <p:spPr>
            <a:xfrm>
              <a:off x="52320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18"/>
            <p:cNvSpPr/>
            <p:nvPr/>
          </p:nvSpPr>
          <p:spPr>
            <a:xfrm>
              <a:off x="52320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18"/>
            <p:cNvSpPr/>
            <p:nvPr/>
          </p:nvSpPr>
          <p:spPr>
            <a:xfrm>
              <a:off x="52320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26" y="871"/>
                    <a:pt x="302" y="928"/>
                    <a:pt x="387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18"/>
            <p:cNvSpPr/>
            <p:nvPr/>
          </p:nvSpPr>
          <p:spPr>
            <a:xfrm>
              <a:off x="523357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299" y="363"/>
                    <a:pt x="420" y="363"/>
                  </a:cubicBezTo>
                  <a:cubicBezTo>
                    <a:pt x="661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18"/>
            <p:cNvSpPr/>
            <p:nvPr/>
          </p:nvSpPr>
          <p:spPr>
            <a:xfrm>
              <a:off x="519132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179" y="907"/>
                    <a:pt x="242" y="907"/>
                    <a:pt x="363" y="965"/>
                  </a:cubicBezTo>
                  <a:cubicBezTo>
                    <a:pt x="483" y="907"/>
                    <a:pt x="604" y="907"/>
                    <a:pt x="725" y="845"/>
                  </a:cubicBezTo>
                  <a:cubicBezTo>
                    <a:pt x="845" y="787"/>
                    <a:pt x="966" y="666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18"/>
            <p:cNvSpPr/>
            <p:nvPr/>
          </p:nvSpPr>
          <p:spPr>
            <a:xfrm>
              <a:off x="519132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179" y="0"/>
                    <a:pt x="1" y="184"/>
                    <a:pt x="1" y="483"/>
                  </a:cubicBezTo>
                  <a:cubicBezTo>
                    <a:pt x="1" y="604"/>
                    <a:pt x="59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3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18"/>
            <p:cNvSpPr/>
            <p:nvPr/>
          </p:nvSpPr>
          <p:spPr>
            <a:xfrm>
              <a:off x="519132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18"/>
            <p:cNvSpPr/>
            <p:nvPr/>
          </p:nvSpPr>
          <p:spPr>
            <a:xfrm>
              <a:off x="519132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179" y="0"/>
                    <a:pt x="1" y="179"/>
                    <a:pt x="1" y="420"/>
                  </a:cubicBezTo>
                  <a:cubicBezTo>
                    <a:pt x="1" y="541"/>
                    <a:pt x="59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3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18"/>
            <p:cNvSpPr/>
            <p:nvPr/>
          </p:nvSpPr>
          <p:spPr>
            <a:xfrm>
              <a:off x="519132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18"/>
            <p:cNvSpPr/>
            <p:nvPr/>
          </p:nvSpPr>
          <p:spPr>
            <a:xfrm>
              <a:off x="519132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18"/>
            <p:cNvSpPr/>
            <p:nvPr/>
          </p:nvSpPr>
          <p:spPr>
            <a:xfrm>
              <a:off x="519132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18"/>
            <p:cNvSpPr/>
            <p:nvPr/>
          </p:nvSpPr>
          <p:spPr>
            <a:xfrm>
              <a:off x="519132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18"/>
            <p:cNvSpPr/>
            <p:nvPr/>
          </p:nvSpPr>
          <p:spPr>
            <a:xfrm>
              <a:off x="519132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179" y="1"/>
                    <a:pt x="1" y="184"/>
                    <a:pt x="1" y="483"/>
                  </a:cubicBezTo>
                  <a:cubicBezTo>
                    <a:pt x="1" y="604"/>
                    <a:pt x="59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18"/>
            <p:cNvSpPr/>
            <p:nvPr/>
          </p:nvSpPr>
          <p:spPr>
            <a:xfrm>
              <a:off x="519132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1"/>
                    <a:pt x="1" y="483"/>
                  </a:cubicBezTo>
                  <a:cubicBezTo>
                    <a:pt x="1" y="603"/>
                    <a:pt x="59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3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18"/>
            <p:cNvSpPr/>
            <p:nvPr/>
          </p:nvSpPr>
          <p:spPr>
            <a:xfrm>
              <a:off x="5191325" y="1707200"/>
              <a:ext cx="24175" cy="21150"/>
            </a:xfrm>
            <a:custGeom>
              <a:avLst/>
              <a:gdLst/>
              <a:ahLst/>
              <a:cxnLst/>
              <a:rect l="l" t="t" r="r" b="b"/>
              <a:pathLst>
                <a:path w="967" h="846" extrusionOk="0">
                  <a:moveTo>
                    <a:pt x="179" y="0"/>
                  </a:moveTo>
                  <a:cubicBezTo>
                    <a:pt x="59" y="121"/>
                    <a:pt x="1" y="242"/>
                    <a:pt x="1" y="425"/>
                  </a:cubicBezTo>
                  <a:cubicBezTo>
                    <a:pt x="1" y="546"/>
                    <a:pt x="59" y="666"/>
                    <a:pt x="121" y="724"/>
                  </a:cubicBezTo>
                  <a:cubicBezTo>
                    <a:pt x="242" y="845"/>
                    <a:pt x="363" y="845"/>
                    <a:pt x="483" y="845"/>
                  </a:cubicBezTo>
                  <a:cubicBezTo>
                    <a:pt x="725" y="845"/>
                    <a:pt x="966" y="604"/>
                    <a:pt x="966" y="362"/>
                  </a:cubicBezTo>
                  <a:cubicBezTo>
                    <a:pt x="903" y="242"/>
                    <a:pt x="845" y="121"/>
                    <a:pt x="783" y="63"/>
                  </a:cubicBezTo>
                  <a:cubicBezTo>
                    <a:pt x="541" y="63"/>
                    <a:pt x="363" y="63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18"/>
            <p:cNvSpPr/>
            <p:nvPr/>
          </p:nvSpPr>
          <p:spPr>
            <a:xfrm>
              <a:off x="519132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179" y="1"/>
                    <a:pt x="1" y="242"/>
                    <a:pt x="1" y="483"/>
                  </a:cubicBezTo>
                  <a:cubicBezTo>
                    <a:pt x="1" y="604"/>
                    <a:pt x="59" y="725"/>
                    <a:pt x="121" y="845"/>
                  </a:cubicBezTo>
                  <a:cubicBezTo>
                    <a:pt x="242" y="908"/>
                    <a:pt x="300" y="966"/>
                    <a:pt x="421" y="966"/>
                  </a:cubicBezTo>
                  <a:cubicBezTo>
                    <a:pt x="541" y="908"/>
                    <a:pt x="725" y="845"/>
                    <a:pt x="845" y="787"/>
                  </a:cubicBezTo>
                  <a:cubicBezTo>
                    <a:pt x="903" y="667"/>
                    <a:pt x="966" y="604"/>
                    <a:pt x="966" y="483"/>
                  </a:cubicBezTo>
                  <a:cubicBezTo>
                    <a:pt x="903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18"/>
            <p:cNvSpPr/>
            <p:nvPr/>
          </p:nvSpPr>
          <p:spPr>
            <a:xfrm>
              <a:off x="519132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179" y="1"/>
                    <a:pt x="1" y="242"/>
                    <a:pt x="1" y="484"/>
                  </a:cubicBezTo>
                  <a:cubicBezTo>
                    <a:pt x="1" y="604"/>
                    <a:pt x="59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3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18"/>
            <p:cNvSpPr/>
            <p:nvPr/>
          </p:nvSpPr>
          <p:spPr>
            <a:xfrm>
              <a:off x="519132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179" y="0"/>
                    <a:pt x="1" y="242"/>
                    <a:pt x="1" y="483"/>
                  </a:cubicBezTo>
                  <a:cubicBezTo>
                    <a:pt x="1" y="604"/>
                    <a:pt x="59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3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18"/>
            <p:cNvSpPr/>
            <p:nvPr/>
          </p:nvSpPr>
          <p:spPr>
            <a:xfrm>
              <a:off x="519132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179" y="1"/>
                    <a:pt x="1" y="179"/>
                    <a:pt x="1" y="483"/>
                  </a:cubicBezTo>
                  <a:cubicBezTo>
                    <a:pt x="1" y="604"/>
                    <a:pt x="59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3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18"/>
            <p:cNvSpPr/>
            <p:nvPr/>
          </p:nvSpPr>
          <p:spPr>
            <a:xfrm>
              <a:off x="519132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18"/>
            <p:cNvSpPr/>
            <p:nvPr/>
          </p:nvSpPr>
          <p:spPr>
            <a:xfrm>
              <a:off x="514910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18"/>
            <p:cNvSpPr/>
            <p:nvPr/>
          </p:nvSpPr>
          <p:spPr>
            <a:xfrm>
              <a:off x="514910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79" y="787"/>
                  </a:cubicBezTo>
                  <a:cubicBezTo>
                    <a:pt x="225" y="876"/>
                    <a:pt x="302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18"/>
            <p:cNvSpPr/>
            <p:nvPr/>
          </p:nvSpPr>
          <p:spPr>
            <a:xfrm>
              <a:off x="514910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18"/>
            <p:cNvSpPr/>
            <p:nvPr/>
          </p:nvSpPr>
          <p:spPr>
            <a:xfrm>
              <a:off x="51491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18"/>
            <p:cNvSpPr/>
            <p:nvPr/>
          </p:nvSpPr>
          <p:spPr>
            <a:xfrm>
              <a:off x="51491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18"/>
            <p:cNvSpPr/>
            <p:nvPr/>
          </p:nvSpPr>
          <p:spPr>
            <a:xfrm>
              <a:off x="51491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18"/>
            <p:cNvSpPr/>
            <p:nvPr/>
          </p:nvSpPr>
          <p:spPr>
            <a:xfrm>
              <a:off x="51491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18"/>
            <p:cNvSpPr/>
            <p:nvPr/>
          </p:nvSpPr>
          <p:spPr>
            <a:xfrm>
              <a:off x="51491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18"/>
            <p:cNvSpPr/>
            <p:nvPr/>
          </p:nvSpPr>
          <p:spPr>
            <a:xfrm>
              <a:off x="51491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79" y="787"/>
                  </a:cubicBezTo>
                  <a:cubicBezTo>
                    <a:pt x="225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18"/>
            <p:cNvSpPr/>
            <p:nvPr/>
          </p:nvSpPr>
          <p:spPr>
            <a:xfrm>
              <a:off x="51491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79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18"/>
            <p:cNvSpPr/>
            <p:nvPr/>
          </p:nvSpPr>
          <p:spPr>
            <a:xfrm>
              <a:off x="51491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79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18"/>
            <p:cNvSpPr/>
            <p:nvPr/>
          </p:nvSpPr>
          <p:spPr>
            <a:xfrm>
              <a:off x="5149100" y="1585075"/>
              <a:ext cx="18125" cy="12100"/>
            </a:xfrm>
            <a:custGeom>
              <a:avLst/>
              <a:gdLst/>
              <a:ahLst/>
              <a:cxnLst/>
              <a:rect l="l" t="t" r="r" b="b"/>
              <a:pathLst>
                <a:path w="725" h="484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242" y="363"/>
                    <a:pt x="483" y="179"/>
                    <a:pt x="724" y="59"/>
                  </a:cubicBezTo>
                  <a:cubicBezTo>
                    <a:pt x="604" y="1"/>
                    <a:pt x="541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18"/>
            <p:cNvSpPr/>
            <p:nvPr/>
          </p:nvSpPr>
          <p:spPr>
            <a:xfrm>
              <a:off x="514910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79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18"/>
            <p:cNvSpPr/>
            <p:nvPr/>
          </p:nvSpPr>
          <p:spPr>
            <a:xfrm>
              <a:off x="514910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79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8" name="Google Shape;14628;p18"/>
            <p:cNvSpPr/>
            <p:nvPr/>
          </p:nvSpPr>
          <p:spPr>
            <a:xfrm>
              <a:off x="514910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79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9" name="Google Shape;14629;p18"/>
            <p:cNvSpPr/>
            <p:nvPr/>
          </p:nvSpPr>
          <p:spPr>
            <a:xfrm>
              <a:off x="514910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0" y="179"/>
                    <a:pt x="0" y="483"/>
                  </a:cubicBezTo>
                  <a:cubicBezTo>
                    <a:pt x="0" y="604"/>
                    <a:pt x="58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4" y="903"/>
                    <a:pt x="966" y="725"/>
                    <a:pt x="966" y="421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18"/>
            <p:cNvSpPr/>
            <p:nvPr/>
          </p:nvSpPr>
          <p:spPr>
            <a:xfrm>
              <a:off x="51505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184" y="305"/>
                    <a:pt x="304" y="363"/>
                    <a:pt x="425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18"/>
            <p:cNvSpPr/>
            <p:nvPr/>
          </p:nvSpPr>
          <p:spPr>
            <a:xfrm>
              <a:off x="510832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18"/>
            <p:cNvSpPr/>
            <p:nvPr/>
          </p:nvSpPr>
          <p:spPr>
            <a:xfrm>
              <a:off x="510832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0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18"/>
            <p:cNvSpPr/>
            <p:nvPr/>
          </p:nvSpPr>
          <p:spPr>
            <a:xfrm>
              <a:off x="510832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18"/>
            <p:cNvSpPr/>
            <p:nvPr/>
          </p:nvSpPr>
          <p:spPr>
            <a:xfrm>
              <a:off x="510832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0" y="661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18"/>
            <p:cNvSpPr/>
            <p:nvPr/>
          </p:nvSpPr>
          <p:spPr>
            <a:xfrm>
              <a:off x="510832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18"/>
            <p:cNvSpPr/>
            <p:nvPr/>
          </p:nvSpPr>
          <p:spPr>
            <a:xfrm>
              <a:off x="510832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18"/>
            <p:cNvSpPr/>
            <p:nvPr/>
          </p:nvSpPr>
          <p:spPr>
            <a:xfrm>
              <a:off x="510832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18"/>
            <p:cNvSpPr/>
            <p:nvPr/>
          </p:nvSpPr>
          <p:spPr>
            <a:xfrm>
              <a:off x="510832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18"/>
            <p:cNvSpPr/>
            <p:nvPr/>
          </p:nvSpPr>
          <p:spPr>
            <a:xfrm>
              <a:off x="510832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0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18"/>
            <p:cNvSpPr/>
            <p:nvPr/>
          </p:nvSpPr>
          <p:spPr>
            <a:xfrm>
              <a:off x="510832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0" y="724"/>
                    <a:pt x="121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18"/>
            <p:cNvSpPr/>
            <p:nvPr/>
          </p:nvSpPr>
          <p:spPr>
            <a:xfrm>
              <a:off x="510832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0" y="724"/>
                    <a:pt x="121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18"/>
            <p:cNvSpPr/>
            <p:nvPr/>
          </p:nvSpPr>
          <p:spPr>
            <a:xfrm>
              <a:off x="5108325" y="1666525"/>
              <a:ext cx="19675" cy="22600"/>
            </a:xfrm>
            <a:custGeom>
              <a:avLst/>
              <a:gdLst/>
              <a:ahLst/>
              <a:cxnLst/>
              <a:rect l="l" t="t" r="r" b="b"/>
              <a:pathLst>
                <a:path w="787" h="904" extrusionOk="0">
                  <a:moveTo>
                    <a:pt x="241" y="1"/>
                  </a:moveTo>
                  <a:cubicBezTo>
                    <a:pt x="121" y="59"/>
                    <a:pt x="0" y="242"/>
                    <a:pt x="0" y="421"/>
                  </a:cubicBezTo>
                  <a:cubicBezTo>
                    <a:pt x="0" y="541"/>
                    <a:pt x="0" y="662"/>
                    <a:pt x="121" y="783"/>
                  </a:cubicBezTo>
                  <a:cubicBezTo>
                    <a:pt x="241" y="845"/>
                    <a:pt x="362" y="903"/>
                    <a:pt x="483" y="903"/>
                  </a:cubicBezTo>
                  <a:cubicBezTo>
                    <a:pt x="603" y="903"/>
                    <a:pt x="666" y="845"/>
                    <a:pt x="787" y="783"/>
                  </a:cubicBezTo>
                  <a:cubicBezTo>
                    <a:pt x="546" y="541"/>
                    <a:pt x="362" y="363"/>
                    <a:pt x="304" y="59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18"/>
            <p:cNvSpPr/>
            <p:nvPr/>
          </p:nvSpPr>
          <p:spPr>
            <a:xfrm>
              <a:off x="5108325" y="1625750"/>
              <a:ext cx="13650" cy="21150"/>
            </a:xfrm>
            <a:custGeom>
              <a:avLst/>
              <a:gdLst/>
              <a:ahLst/>
              <a:cxnLst/>
              <a:rect l="l" t="t" r="r" b="b"/>
              <a:pathLst>
                <a:path w="546" h="846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0" y="667"/>
                    <a:pt x="121" y="787"/>
                  </a:cubicBezTo>
                  <a:lnTo>
                    <a:pt x="184" y="845"/>
                  </a:lnTo>
                  <a:cubicBezTo>
                    <a:pt x="241" y="546"/>
                    <a:pt x="362" y="242"/>
                    <a:pt x="54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18"/>
            <p:cNvSpPr/>
            <p:nvPr/>
          </p:nvSpPr>
          <p:spPr>
            <a:xfrm>
              <a:off x="510832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18"/>
            <p:cNvSpPr/>
            <p:nvPr/>
          </p:nvSpPr>
          <p:spPr>
            <a:xfrm>
              <a:off x="510832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0" y="725"/>
                    <a:pt x="121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18"/>
            <p:cNvSpPr/>
            <p:nvPr/>
          </p:nvSpPr>
          <p:spPr>
            <a:xfrm>
              <a:off x="510832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0" y="725"/>
                    <a:pt x="121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18"/>
            <p:cNvSpPr/>
            <p:nvPr/>
          </p:nvSpPr>
          <p:spPr>
            <a:xfrm>
              <a:off x="510832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0" y="724"/>
                    <a:pt x="121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18"/>
            <p:cNvSpPr/>
            <p:nvPr/>
          </p:nvSpPr>
          <p:spPr>
            <a:xfrm>
              <a:off x="510832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0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18"/>
            <p:cNvSpPr/>
            <p:nvPr/>
          </p:nvSpPr>
          <p:spPr>
            <a:xfrm>
              <a:off x="510832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18"/>
            <p:cNvSpPr/>
            <p:nvPr/>
          </p:nvSpPr>
          <p:spPr>
            <a:xfrm>
              <a:off x="50660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18"/>
            <p:cNvSpPr/>
            <p:nvPr/>
          </p:nvSpPr>
          <p:spPr>
            <a:xfrm>
              <a:off x="50660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4" y="724"/>
                    <a:pt x="121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18"/>
            <p:cNvSpPr/>
            <p:nvPr/>
          </p:nvSpPr>
          <p:spPr>
            <a:xfrm>
              <a:off x="50660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18"/>
            <p:cNvSpPr/>
            <p:nvPr/>
          </p:nvSpPr>
          <p:spPr>
            <a:xfrm>
              <a:off x="50660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4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18"/>
            <p:cNvSpPr/>
            <p:nvPr/>
          </p:nvSpPr>
          <p:spPr>
            <a:xfrm>
              <a:off x="50660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18"/>
            <p:cNvSpPr/>
            <p:nvPr/>
          </p:nvSpPr>
          <p:spPr>
            <a:xfrm>
              <a:off x="50660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18"/>
            <p:cNvSpPr/>
            <p:nvPr/>
          </p:nvSpPr>
          <p:spPr>
            <a:xfrm>
              <a:off x="50660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18"/>
            <p:cNvSpPr/>
            <p:nvPr/>
          </p:nvSpPr>
          <p:spPr>
            <a:xfrm>
              <a:off x="50660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18"/>
            <p:cNvSpPr/>
            <p:nvPr/>
          </p:nvSpPr>
          <p:spPr>
            <a:xfrm>
              <a:off x="50660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21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18"/>
            <p:cNvSpPr/>
            <p:nvPr/>
          </p:nvSpPr>
          <p:spPr>
            <a:xfrm>
              <a:off x="50660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18"/>
            <p:cNvSpPr/>
            <p:nvPr/>
          </p:nvSpPr>
          <p:spPr>
            <a:xfrm>
              <a:off x="50660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18"/>
            <p:cNvSpPr/>
            <p:nvPr/>
          </p:nvSpPr>
          <p:spPr>
            <a:xfrm>
              <a:off x="50660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18"/>
            <p:cNvSpPr/>
            <p:nvPr/>
          </p:nvSpPr>
          <p:spPr>
            <a:xfrm>
              <a:off x="50660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4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18"/>
            <p:cNvSpPr/>
            <p:nvPr/>
          </p:nvSpPr>
          <p:spPr>
            <a:xfrm>
              <a:off x="50660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18"/>
            <p:cNvSpPr/>
            <p:nvPr/>
          </p:nvSpPr>
          <p:spPr>
            <a:xfrm>
              <a:off x="50660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18"/>
            <p:cNvSpPr/>
            <p:nvPr/>
          </p:nvSpPr>
          <p:spPr>
            <a:xfrm>
              <a:off x="50660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18"/>
            <p:cNvSpPr/>
            <p:nvPr/>
          </p:nvSpPr>
          <p:spPr>
            <a:xfrm>
              <a:off x="50660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18"/>
            <p:cNvSpPr/>
            <p:nvPr/>
          </p:nvSpPr>
          <p:spPr>
            <a:xfrm>
              <a:off x="50660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4" y="725"/>
                    <a:pt x="121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18"/>
            <p:cNvSpPr/>
            <p:nvPr/>
          </p:nvSpPr>
          <p:spPr>
            <a:xfrm>
              <a:off x="5066075" y="1399500"/>
              <a:ext cx="22725" cy="9075"/>
            </a:xfrm>
            <a:custGeom>
              <a:avLst/>
              <a:gdLst/>
              <a:ahLst/>
              <a:cxnLst/>
              <a:rect l="l" t="t" r="r" b="b"/>
              <a:pathLst>
                <a:path w="909" h="363" extrusionOk="0">
                  <a:moveTo>
                    <a:pt x="1" y="1"/>
                  </a:moveTo>
                  <a:cubicBezTo>
                    <a:pt x="64" y="63"/>
                    <a:pt x="64" y="184"/>
                    <a:pt x="121" y="242"/>
                  </a:cubicBezTo>
                  <a:cubicBezTo>
                    <a:pt x="242" y="305"/>
                    <a:pt x="363" y="363"/>
                    <a:pt x="483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18"/>
            <p:cNvSpPr/>
            <p:nvPr/>
          </p:nvSpPr>
          <p:spPr>
            <a:xfrm>
              <a:off x="5032900" y="2146175"/>
              <a:ext cx="6050" cy="25"/>
            </a:xfrm>
            <a:custGeom>
              <a:avLst/>
              <a:gdLst/>
              <a:ahLst/>
              <a:cxnLst/>
              <a:rect l="l" t="t" r="r" b="b"/>
              <a:pathLst>
                <a:path w="242" h="1" extrusionOk="0">
                  <a:moveTo>
                    <a:pt x="121" y="0"/>
                  </a:moveTo>
                  <a:lnTo>
                    <a:pt x="1" y="0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18"/>
            <p:cNvSpPr/>
            <p:nvPr/>
          </p:nvSpPr>
          <p:spPr>
            <a:xfrm>
              <a:off x="50238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18"/>
            <p:cNvSpPr/>
            <p:nvPr/>
          </p:nvSpPr>
          <p:spPr>
            <a:xfrm>
              <a:off x="50238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6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18"/>
            <p:cNvSpPr/>
            <p:nvPr/>
          </p:nvSpPr>
          <p:spPr>
            <a:xfrm>
              <a:off x="50238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18"/>
            <p:cNvSpPr/>
            <p:nvPr/>
          </p:nvSpPr>
          <p:spPr>
            <a:xfrm>
              <a:off x="50238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18"/>
            <p:cNvSpPr/>
            <p:nvPr/>
          </p:nvSpPr>
          <p:spPr>
            <a:xfrm>
              <a:off x="50238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18"/>
            <p:cNvSpPr/>
            <p:nvPr/>
          </p:nvSpPr>
          <p:spPr>
            <a:xfrm>
              <a:off x="50238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18"/>
            <p:cNvSpPr/>
            <p:nvPr/>
          </p:nvSpPr>
          <p:spPr>
            <a:xfrm>
              <a:off x="50238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18"/>
            <p:cNvSpPr/>
            <p:nvPr/>
          </p:nvSpPr>
          <p:spPr>
            <a:xfrm>
              <a:off x="50238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18"/>
            <p:cNvSpPr/>
            <p:nvPr/>
          </p:nvSpPr>
          <p:spPr>
            <a:xfrm>
              <a:off x="50238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6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18"/>
            <p:cNvSpPr/>
            <p:nvPr/>
          </p:nvSpPr>
          <p:spPr>
            <a:xfrm>
              <a:off x="50238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18"/>
            <p:cNvSpPr/>
            <p:nvPr/>
          </p:nvSpPr>
          <p:spPr>
            <a:xfrm>
              <a:off x="50238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18"/>
            <p:cNvSpPr/>
            <p:nvPr/>
          </p:nvSpPr>
          <p:spPr>
            <a:xfrm>
              <a:off x="50238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18"/>
            <p:cNvSpPr/>
            <p:nvPr/>
          </p:nvSpPr>
          <p:spPr>
            <a:xfrm>
              <a:off x="50238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18"/>
            <p:cNvSpPr/>
            <p:nvPr/>
          </p:nvSpPr>
          <p:spPr>
            <a:xfrm>
              <a:off x="50238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18"/>
            <p:cNvSpPr/>
            <p:nvPr/>
          </p:nvSpPr>
          <p:spPr>
            <a:xfrm>
              <a:off x="50238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18"/>
            <p:cNvSpPr/>
            <p:nvPr/>
          </p:nvSpPr>
          <p:spPr>
            <a:xfrm>
              <a:off x="50238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18"/>
            <p:cNvSpPr/>
            <p:nvPr/>
          </p:nvSpPr>
          <p:spPr>
            <a:xfrm>
              <a:off x="50238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18"/>
            <p:cNvSpPr/>
            <p:nvPr/>
          </p:nvSpPr>
          <p:spPr>
            <a:xfrm>
              <a:off x="50238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8" y="928"/>
                  </a:cubicBezTo>
                  <a:cubicBezTo>
                    <a:pt x="476" y="928"/>
                    <a:pt x="513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18"/>
            <p:cNvSpPr/>
            <p:nvPr/>
          </p:nvSpPr>
          <p:spPr>
            <a:xfrm>
              <a:off x="5025425" y="1399500"/>
              <a:ext cx="22575" cy="9075"/>
            </a:xfrm>
            <a:custGeom>
              <a:avLst/>
              <a:gdLst/>
              <a:ahLst/>
              <a:cxnLst/>
              <a:rect l="l" t="t" r="r" b="b"/>
              <a:pathLst>
                <a:path w="903" h="363" extrusionOk="0">
                  <a:moveTo>
                    <a:pt x="0" y="1"/>
                  </a:moveTo>
                  <a:cubicBezTo>
                    <a:pt x="0" y="63"/>
                    <a:pt x="58" y="184"/>
                    <a:pt x="121" y="242"/>
                  </a:cubicBezTo>
                  <a:cubicBezTo>
                    <a:pt x="179" y="305"/>
                    <a:pt x="362" y="363"/>
                    <a:pt x="483" y="363"/>
                  </a:cubicBezTo>
                  <a:cubicBezTo>
                    <a:pt x="662" y="363"/>
                    <a:pt x="845" y="184"/>
                    <a:pt x="90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18"/>
            <p:cNvSpPr/>
            <p:nvPr/>
          </p:nvSpPr>
          <p:spPr>
            <a:xfrm>
              <a:off x="4983175" y="21054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18"/>
            <p:cNvSpPr/>
            <p:nvPr/>
          </p:nvSpPr>
          <p:spPr>
            <a:xfrm>
              <a:off x="4983175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0"/>
                  </a:moveTo>
                  <a:cubicBezTo>
                    <a:pt x="180" y="0"/>
                    <a:pt x="1" y="184"/>
                    <a:pt x="1" y="483"/>
                  </a:cubicBezTo>
                  <a:cubicBezTo>
                    <a:pt x="1" y="604"/>
                    <a:pt x="59" y="724"/>
                    <a:pt x="122" y="787"/>
                  </a:cubicBezTo>
                  <a:cubicBezTo>
                    <a:pt x="210" y="876"/>
                    <a:pt x="299" y="930"/>
                    <a:pt x="387" y="930"/>
                  </a:cubicBezTo>
                  <a:cubicBezTo>
                    <a:pt x="419" y="930"/>
                    <a:pt x="452" y="923"/>
                    <a:pt x="484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18"/>
            <p:cNvSpPr/>
            <p:nvPr/>
          </p:nvSpPr>
          <p:spPr>
            <a:xfrm>
              <a:off x="4983175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18"/>
            <p:cNvSpPr/>
            <p:nvPr/>
          </p:nvSpPr>
          <p:spPr>
            <a:xfrm>
              <a:off x="4983175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180" y="0"/>
                    <a:pt x="1" y="179"/>
                    <a:pt x="1" y="420"/>
                  </a:cubicBezTo>
                  <a:cubicBezTo>
                    <a:pt x="1" y="541"/>
                    <a:pt x="59" y="661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18"/>
            <p:cNvSpPr/>
            <p:nvPr/>
          </p:nvSpPr>
          <p:spPr>
            <a:xfrm>
              <a:off x="4983175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18"/>
            <p:cNvSpPr/>
            <p:nvPr/>
          </p:nvSpPr>
          <p:spPr>
            <a:xfrm>
              <a:off x="4983175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18"/>
            <p:cNvSpPr/>
            <p:nvPr/>
          </p:nvSpPr>
          <p:spPr>
            <a:xfrm>
              <a:off x="4983175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18"/>
            <p:cNvSpPr/>
            <p:nvPr/>
          </p:nvSpPr>
          <p:spPr>
            <a:xfrm>
              <a:off x="4983175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18"/>
            <p:cNvSpPr/>
            <p:nvPr/>
          </p:nvSpPr>
          <p:spPr>
            <a:xfrm>
              <a:off x="4983175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180" y="1"/>
                    <a:pt x="1" y="184"/>
                    <a:pt x="1" y="483"/>
                  </a:cubicBezTo>
                  <a:cubicBezTo>
                    <a:pt x="1" y="604"/>
                    <a:pt x="59" y="725"/>
                    <a:pt x="122" y="787"/>
                  </a:cubicBezTo>
                  <a:cubicBezTo>
                    <a:pt x="210" y="876"/>
                    <a:pt x="299" y="931"/>
                    <a:pt x="387" y="931"/>
                  </a:cubicBezTo>
                  <a:cubicBezTo>
                    <a:pt x="419" y="931"/>
                    <a:pt x="452" y="923"/>
                    <a:pt x="484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18"/>
            <p:cNvSpPr/>
            <p:nvPr/>
          </p:nvSpPr>
          <p:spPr>
            <a:xfrm>
              <a:off x="4983175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18"/>
            <p:cNvSpPr/>
            <p:nvPr/>
          </p:nvSpPr>
          <p:spPr>
            <a:xfrm>
              <a:off x="4983175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180" y="0"/>
                    <a:pt x="1" y="179"/>
                    <a:pt x="1" y="483"/>
                  </a:cubicBezTo>
                  <a:cubicBezTo>
                    <a:pt x="1" y="604"/>
                    <a:pt x="59" y="724"/>
                    <a:pt x="122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04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18"/>
            <p:cNvSpPr/>
            <p:nvPr/>
          </p:nvSpPr>
          <p:spPr>
            <a:xfrm>
              <a:off x="4983175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1"/>
                    <a:pt x="1" y="483"/>
                  </a:cubicBezTo>
                  <a:cubicBezTo>
                    <a:pt x="1" y="603"/>
                    <a:pt x="59" y="724"/>
                    <a:pt x="122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04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18"/>
            <p:cNvSpPr/>
            <p:nvPr/>
          </p:nvSpPr>
          <p:spPr>
            <a:xfrm>
              <a:off x="4983175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180" y="0"/>
                    <a:pt x="1" y="184"/>
                    <a:pt x="1" y="425"/>
                  </a:cubicBezTo>
                  <a:cubicBezTo>
                    <a:pt x="1" y="546"/>
                    <a:pt x="59" y="667"/>
                    <a:pt x="122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04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18"/>
            <p:cNvSpPr/>
            <p:nvPr/>
          </p:nvSpPr>
          <p:spPr>
            <a:xfrm>
              <a:off x="4983175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18"/>
            <p:cNvSpPr/>
            <p:nvPr/>
          </p:nvSpPr>
          <p:spPr>
            <a:xfrm>
              <a:off x="4983175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180" y="1"/>
                    <a:pt x="1" y="242"/>
                    <a:pt x="1" y="483"/>
                  </a:cubicBezTo>
                  <a:cubicBezTo>
                    <a:pt x="1" y="604"/>
                    <a:pt x="59" y="725"/>
                    <a:pt x="122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04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18"/>
            <p:cNvSpPr/>
            <p:nvPr/>
          </p:nvSpPr>
          <p:spPr>
            <a:xfrm>
              <a:off x="4983175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180" y="1"/>
                    <a:pt x="1" y="242"/>
                    <a:pt x="1" y="484"/>
                  </a:cubicBezTo>
                  <a:cubicBezTo>
                    <a:pt x="1" y="604"/>
                    <a:pt x="59" y="725"/>
                    <a:pt x="122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04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18"/>
            <p:cNvSpPr/>
            <p:nvPr/>
          </p:nvSpPr>
          <p:spPr>
            <a:xfrm>
              <a:off x="4983175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180" y="0"/>
                    <a:pt x="1" y="242"/>
                    <a:pt x="1" y="483"/>
                  </a:cubicBezTo>
                  <a:cubicBezTo>
                    <a:pt x="1" y="604"/>
                    <a:pt x="59" y="724"/>
                    <a:pt x="122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04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18"/>
            <p:cNvSpPr/>
            <p:nvPr/>
          </p:nvSpPr>
          <p:spPr>
            <a:xfrm>
              <a:off x="4983175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4" y="1"/>
                  </a:moveTo>
                  <a:cubicBezTo>
                    <a:pt x="180" y="1"/>
                    <a:pt x="1" y="179"/>
                    <a:pt x="1" y="483"/>
                  </a:cubicBezTo>
                  <a:cubicBezTo>
                    <a:pt x="1" y="604"/>
                    <a:pt x="59" y="725"/>
                    <a:pt x="122" y="783"/>
                  </a:cubicBezTo>
                  <a:cubicBezTo>
                    <a:pt x="210" y="871"/>
                    <a:pt x="298" y="928"/>
                    <a:pt x="386" y="928"/>
                  </a:cubicBezTo>
                  <a:cubicBezTo>
                    <a:pt x="419" y="928"/>
                    <a:pt x="451" y="920"/>
                    <a:pt x="484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04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18"/>
            <p:cNvSpPr/>
            <p:nvPr/>
          </p:nvSpPr>
          <p:spPr>
            <a:xfrm>
              <a:off x="4983175" y="1399500"/>
              <a:ext cx="22600" cy="9075"/>
            </a:xfrm>
            <a:custGeom>
              <a:avLst/>
              <a:gdLst/>
              <a:ahLst/>
              <a:cxnLst/>
              <a:rect l="l" t="t" r="r" b="b"/>
              <a:pathLst>
                <a:path w="904" h="363" extrusionOk="0">
                  <a:moveTo>
                    <a:pt x="1" y="1"/>
                  </a:moveTo>
                  <a:cubicBezTo>
                    <a:pt x="59" y="63"/>
                    <a:pt x="59" y="184"/>
                    <a:pt x="122" y="242"/>
                  </a:cubicBezTo>
                  <a:cubicBezTo>
                    <a:pt x="242" y="305"/>
                    <a:pt x="363" y="363"/>
                    <a:pt x="484" y="363"/>
                  </a:cubicBezTo>
                  <a:cubicBezTo>
                    <a:pt x="662" y="363"/>
                    <a:pt x="846" y="184"/>
                    <a:pt x="9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18"/>
            <p:cNvSpPr/>
            <p:nvPr/>
          </p:nvSpPr>
          <p:spPr>
            <a:xfrm>
              <a:off x="4940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18"/>
            <p:cNvSpPr/>
            <p:nvPr/>
          </p:nvSpPr>
          <p:spPr>
            <a:xfrm>
              <a:off x="4940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59" y="724"/>
                    <a:pt x="179" y="787"/>
                  </a:cubicBezTo>
                  <a:cubicBezTo>
                    <a:pt x="225" y="876"/>
                    <a:pt x="303" y="930"/>
                    <a:pt x="388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5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18"/>
            <p:cNvSpPr/>
            <p:nvPr/>
          </p:nvSpPr>
          <p:spPr>
            <a:xfrm>
              <a:off x="4940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18"/>
            <p:cNvSpPr/>
            <p:nvPr/>
          </p:nvSpPr>
          <p:spPr>
            <a:xfrm>
              <a:off x="4940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18"/>
            <p:cNvSpPr/>
            <p:nvPr/>
          </p:nvSpPr>
          <p:spPr>
            <a:xfrm>
              <a:off x="4940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18"/>
            <p:cNvSpPr/>
            <p:nvPr/>
          </p:nvSpPr>
          <p:spPr>
            <a:xfrm>
              <a:off x="4940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18"/>
            <p:cNvSpPr/>
            <p:nvPr/>
          </p:nvSpPr>
          <p:spPr>
            <a:xfrm>
              <a:off x="4940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18"/>
            <p:cNvSpPr/>
            <p:nvPr/>
          </p:nvSpPr>
          <p:spPr>
            <a:xfrm>
              <a:off x="4940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18"/>
            <p:cNvSpPr/>
            <p:nvPr/>
          </p:nvSpPr>
          <p:spPr>
            <a:xfrm>
              <a:off x="4940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5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18"/>
            <p:cNvSpPr/>
            <p:nvPr/>
          </p:nvSpPr>
          <p:spPr>
            <a:xfrm>
              <a:off x="4940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18"/>
            <p:cNvSpPr/>
            <p:nvPr/>
          </p:nvSpPr>
          <p:spPr>
            <a:xfrm>
              <a:off x="4940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18"/>
            <p:cNvSpPr/>
            <p:nvPr/>
          </p:nvSpPr>
          <p:spPr>
            <a:xfrm>
              <a:off x="4940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18"/>
            <p:cNvSpPr/>
            <p:nvPr/>
          </p:nvSpPr>
          <p:spPr>
            <a:xfrm>
              <a:off x="4940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18"/>
            <p:cNvSpPr/>
            <p:nvPr/>
          </p:nvSpPr>
          <p:spPr>
            <a:xfrm>
              <a:off x="4940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18"/>
            <p:cNvSpPr/>
            <p:nvPr/>
          </p:nvSpPr>
          <p:spPr>
            <a:xfrm>
              <a:off x="4940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18"/>
            <p:cNvSpPr/>
            <p:nvPr/>
          </p:nvSpPr>
          <p:spPr>
            <a:xfrm>
              <a:off x="4940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18"/>
            <p:cNvSpPr/>
            <p:nvPr/>
          </p:nvSpPr>
          <p:spPr>
            <a:xfrm>
              <a:off x="4940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18"/>
            <p:cNvSpPr/>
            <p:nvPr/>
          </p:nvSpPr>
          <p:spPr>
            <a:xfrm>
              <a:off x="4940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25" y="871"/>
                    <a:pt x="302" y="928"/>
                    <a:pt x="387" y="928"/>
                  </a:cubicBezTo>
                  <a:cubicBezTo>
                    <a:pt x="418" y="928"/>
                    <a:pt x="451" y="920"/>
                    <a:pt x="483" y="903"/>
                  </a:cubicBezTo>
                  <a:cubicBezTo>
                    <a:pt x="725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18"/>
            <p:cNvSpPr/>
            <p:nvPr/>
          </p:nvSpPr>
          <p:spPr>
            <a:xfrm>
              <a:off x="494240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1" y="1"/>
                  </a:moveTo>
                  <a:cubicBezTo>
                    <a:pt x="1" y="63"/>
                    <a:pt x="63" y="184"/>
                    <a:pt x="121" y="242"/>
                  </a:cubicBezTo>
                  <a:cubicBezTo>
                    <a:pt x="184" y="305"/>
                    <a:pt x="305" y="363"/>
                    <a:pt x="425" y="363"/>
                  </a:cubicBezTo>
                  <a:cubicBezTo>
                    <a:pt x="667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18"/>
            <p:cNvSpPr/>
            <p:nvPr/>
          </p:nvSpPr>
          <p:spPr>
            <a:xfrm>
              <a:off x="4900175" y="21054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18"/>
            <p:cNvSpPr/>
            <p:nvPr/>
          </p:nvSpPr>
          <p:spPr>
            <a:xfrm>
              <a:off x="4900175" y="206617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0"/>
                  </a:moveTo>
                  <a:cubicBezTo>
                    <a:pt x="184" y="0"/>
                    <a:pt x="0" y="184"/>
                    <a:pt x="0" y="483"/>
                  </a:cubicBezTo>
                  <a:cubicBezTo>
                    <a:pt x="0" y="604"/>
                    <a:pt x="63" y="724"/>
                    <a:pt x="121" y="787"/>
                  </a:cubicBezTo>
                  <a:cubicBezTo>
                    <a:pt x="210" y="876"/>
                    <a:pt x="298" y="930"/>
                    <a:pt x="387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08" y="724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18"/>
            <p:cNvSpPr/>
            <p:nvPr/>
          </p:nvSpPr>
          <p:spPr>
            <a:xfrm>
              <a:off x="4900175" y="202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18"/>
            <p:cNvSpPr/>
            <p:nvPr/>
          </p:nvSpPr>
          <p:spPr>
            <a:xfrm>
              <a:off x="4900175" y="1986300"/>
              <a:ext cx="22700" cy="22575"/>
            </a:xfrm>
            <a:custGeom>
              <a:avLst/>
              <a:gdLst/>
              <a:ahLst/>
              <a:cxnLst/>
              <a:rect l="l" t="t" r="r" b="b"/>
              <a:pathLst>
                <a:path w="908" h="903" extrusionOk="0">
                  <a:moveTo>
                    <a:pt x="425" y="0"/>
                  </a:moveTo>
                  <a:cubicBezTo>
                    <a:pt x="184" y="0"/>
                    <a:pt x="0" y="179"/>
                    <a:pt x="0" y="420"/>
                  </a:cubicBezTo>
                  <a:cubicBezTo>
                    <a:pt x="0" y="541"/>
                    <a:pt x="63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1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18"/>
            <p:cNvSpPr/>
            <p:nvPr/>
          </p:nvSpPr>
          <p:spPr>
            <a:xfrm>
              <a:off x="4900175" y="1945500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18"/>
            <p:cNvSpPr/>
            <p:nvPr/>
          </p:nvSpPr>
          <p:spPr>
            <a:xfrm>
              <a:off x="4900175" y="190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18"/>
            <p:cNvSpPr/>
            <p:nvPr/>
          </p:nvSpPr>
          <p:spPr>
            <a:xfrm>
              <a:off x="4900175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08" y="725"/>
                    <a:pt x="908" y="483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18"/>
            <p:cNvSpPr/>
            <p:nvPr/>
          </p:nvSpPr>
          <p:spPr>
            <a:xfrm>
              <a:off x="4900175" y="182485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18"/>
            <p:cNvSpPr/>
            <p:nvPr/>
          </p:nvSpPr>
          <p:spPr>
            <a:xfrm>
              <a:off x="4900175" y="1785625"/>
              <a:ext cx="22700" cy="23275"/>
            </a:xfrm>
            <a:custGeom>
              <a:avLst/>
              <a:gdLst/>
              <a:ahLst/>
              <a:cxnLst/>
              <a:rect l="l" t="t" r="r" b="b"/>
              <a:pathLst>
                <a:path w="908" h="931" extrusionOk="0">
                  <a:moveTo>
                    <a:pt x="425" y="1"/>
                  </a:moveTo>
                  <a:cubicBezTo>
                    <a:pt x="184" y="1"/>
                    <a:pt x="0" y="184"/>
                    <a:pt x="0" y="483"/>
                  </a:cubicBezTo>
                  <a:cubicBezTo>
                    <a:pt x="0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08" y="725"/>
                    <a:pt x="908" y="425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18"/>
            <p:cNvSpPr/>
            <p:nvPr/>
          </p:nvSpPr>
          <p:spPr>
            <a:xfrm>
              <a:off x="4900175" y="174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18"/>
            <p:cNvSpPr/>
            <p:nvPr/>
          </p:nvSpPr>
          <p:spPr>
            <a:xfrm>
              <a:off x="4900175" y="1705750"/>
              <a:ext cx="22700" cy="22600"/>
            </a:xfrm>
            <a:custGeom>
              <a:avLst/>
              <a:gdLst/>
              <a:ahLst/>
              <a:cxnLst/>
              <a:rect l="l" t="t" r="r" b="b"/>
              <a:pathLst>
                <a:path w="908" h="904" extrusionOk="0">
                  <a:moveTo>
                    <a:pt x="425" y="0"/>
                  </a:moveTo>
                  <a:cubicBezTo>
                    <a:pt x="184" y="0"/>
                    <a:pt x="0" y="179"/>
                    <a:pt x="0" y="483"/>
                  </a:cubicBezTo>
                  <a:cubicBezTo>
                    <a:pt x="0" y="604"/>
                    <a:pt x="63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08" y="662"/>
                    <a:pt x="908" y="420"/>
                  </a:cubicBezTo>
                  <a:cubicBezTo>
                    <a:pt x="908" y="179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18"/>
            <p:cNvSpPr/>
            <p:nvPr/>
          </p:nvSpPr>
          <p:spPr>
            <a:xfrm>
              <a:off x="4900175" y="166497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1"/>
                    <a:pt x="0" y="483"/>
                  </a:cubicBezTo>
                  <a:cubicBezTo>
                    <a:pt x="0" y="603"/>
                    <a:pt x="63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08" y="724"/>
                    <a:pt x="908" y="483"/>
                  </a:cubicBezTo>
                  <a:cubicBezTo>
                    <a:pt x="908" y="241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18"/>
            <p:cNvSpPr/>
            <p:nvPr/>
          </p:nvSpPr>
          <p:spPr>
            <a:xfrm>
              <a:off x="4900175" y="1625750"/>
              <a:ext cx="22700" cy="22700"/>
            </a:xfrm>
            <a:custGeom>
              <a:avLst/>
              <a:gdLst/>
              <a:ahLst/>
              <a:cxnLst/>
              <a:rect l="l" t="t" r="r" b="b"/>
              <a:pathLst>
                <a:path w="908" h="908" extrusionOk="0">
                  <a:moveTo>
                    <a:pt x="425" y="0"/>
                  </a:moveTo>
                  <a:cubicBezTo>
                    <a:pt x="184" y="0"/>
                    <a:pt x="0" y="184"/>
                    <a:pt x="0" y="425"/>
                  </a:cubicBezTo>
                  <a:cubicBezTo>
                    <a:pt x="0" y="546"/>
                    <a:pt x="63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08" y="667"/>
                    <a:pt x="908" y="425"/>
                  </a:cubicBezTo>
                  <a:cubicBezTo>
                    <a:pt x="908" y="184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18"/>
            <p:cNvSpPr/>
            <p:nvPr/>
          </p:nvSpPr>
          <p:spPr>
            <a:xfrm>
              <a:off x="4900175" y="158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4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18"/>
            <p:cNvSpPr/>
            <p:nvPr/>
          </p:nvSpPr>
          <p:spPr>
            <a:xfrm>
              <a:off x="4900175" y="1544300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184" y="1"/>
                    <a:pt x="0" y="242"/>
                    <a:pt x="0" y="483"/>
                  </a:cubicBezTo>
                  <a:cubicBezTo>
                    <a:pt x="0" y="604"/>
                    <a:pt x="63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08" y="725"/>
                    <a:pt x="908" y="483"/>
                  </a:cubicBezTo>
                  <a:cubicBezTo>
                    <a:pt x="908" y="242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18"/>
            <p:cNvSpPr/>
            <p:nvPr/>
          </p:nvSpPr>
          <p:spPr>
            <a:xfrm>
              <a:off x="4900175" y="1505075"/>
              <a:ext cx="22700" cy="24175"/>
            </a:xfrm>
            <a:custGeom>
              <a:avLst/>
              <a:gdLst/>
              <a:ahLst/>
              <a:cxnLst/>
              <a:rect l="l" t="t" r="r" b="b"/>
              <a:pathLst>
                <a:path w="908" h="967" extrusionOk="0">
                  <a:moveTo>
                    <a:pt x="425" y="1"/>
                  </a:moveTo>
                  <a:cubicBezTo>
                    <a:pt x="184" y="1"/>
                    <a:pt x="0" y="242"/>
                    <a:pt x="0" y="484"/>
                  </a:cubicBezTo>
                  <a:cubicBezTo>
                    <a:pt x="0" y="604"/>
                    <a:pt x="63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08" y="725"/>
                    <a:pt x="908" y="484"/>
                  </a:cubicBezTo>
                  <a:cubicBezTo>
                    <a:pt x="908" y="184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18"/>
            <p:cNvSpPr/>
            <p:nvPr/>
          </p:nvSpPr>
          <p:spPr>
            <a:xfrm>
              <a:off x="4900175" y="14644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0"/>
                  </a:moveTo>
                  <a:cubicBezTo>
                    <a:pt x="184" y="0"/>
                    <a:pt x="0" y="242"/>
                    <a:pt x="0" y="483"/>
                  </a:cubicBezTo>
                  <a:cubicBezTo>
                    <a:pt x="0" y="604"/>
                    <a:pt x="63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08" y="724"/>
                    <a:pt x="908" y="483"/>
                  </a:cubicBezTo>
                  <a:cubicBezTo>
                    <a:pt x="908" y="242"/>
                    <a:pt x="724" y="0"/>
                    <a:pt x="42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18"/>
            <p:cNvSpPr/>
            <p:nvPr/>
          </p:nvSpPr>
          <p:spPr>
            <a:xfrm>
              <a:off x="4900175" y="1425200"/>
              <a:ext cx="22700" cy="23200"/>
            </a:xfrm>
            <a:custGeom>
              <a:avLst/>
              <a:gdLst/>
              <a:ahLst/>
              <a:cxnLst/>
              <a:rect l="l" t="t" r="r" b="b"/>
              <a:pathLst>
                <a:path w="908" h="928" extrusionOk="0">
                  <a:moveTo>
                    <a:pt x="425" y="1"/>
                  </a:moveTo>
                  <a:cubicBezTo>
                    <a:pt x="184" y="1"/>
                    <a:pt x="0" y="179"/>
                    <a:pt x="0" y="483"/>
                  </a:cubicBezTo>
                  <a:cubicBezTo>
                    <a:pt x="0" y="604"/>
                    <a:pt x="63" y="725"/>
                    <a:pt x="121" y="783"/>
                  </a:cubicBezTo>
                  <a:cubicBezTo>
                    <a:pt x="209" y="871"/>
                    <a:pt x="297" y="928"/>
                    <a:pt x="385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08" y="725"/>
                    <a:pt x="908" y="421"/>
                  </a:cubicBezTo>
                  <a:cubicBezTo>
                    <a:pt x="908" y="179"/>
                    <a:pt x="724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18"/>
            <p:cNvSpPr/>
            <p:nvPr/>
          </p:nvSpPr>
          <p:spPr>
            <a:xfrm>
              <a:off x="4900175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0" y="63"/>
                    <a:pt x="63" y="184"/>
                    <a:pt x="121" y="242"/>
                  </a:cubicBezTo>
                  <a:cubicBezTo>
                    <a:pt x="242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8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18"/>
            <p:cNvSpPr/>
            <p:nvPr/>
          </p:nvSpPr>
          <p:spPr>
            <a:xfrm>
              <a:off x="4857950" y="21054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304" y="907"/>
                    <a:pt x="425" y="907"/>
                    <a:pt x="603" y="965"/>
                  </a:cubicBezTo>
                  <a:cubicBezTo>
                    <a:pt x="787" y="907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18"/>
            <p:cNvSpPr/>
            <p:nvPr/>
          </p:nvSpPr>
          <p:spPr>
            <a:xfrm>
              <a:off x="48579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1" y="0"/>
                    <a:pt x="0" y="184"/>
                    <a:pt x="0" y="483"/>
                  </a:cubicBezTo>
                  <a:cubicBezTo>
                    <a:pt x="0" y="604"/>
                    <a:pt x="63" y="724"/>
                    <a:pt x="183" y="787"/>
                  </a:cubicBezTo>
                  <a:cubicBezTo>
                    <a:pt x="226" y="876"/>
                    <a:pt x="302" y="930"/>
                    <a:pt x="388" y="930"/>
                  </a:cubicBezTo>
                  <a:cubicBezTo>
                    <a:pt x="418" y="930"/>
                    <a:pt x="451" y="923"/>
                    <a:pt x="483" y="908"/>
                  </a:cubicBezTo>
                  <a:cubicBezTo>
                    <a:pt x="724" y="908"/>
                    <a:pt x="965" y="724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18"/>
            <p:cNvSpPr/>
            <p:nvPr/>
          </p:nvSpPr>
          <p:spPr>
            <a:xfrm>
              <a:off x="48579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846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18"/>
            <p:cNvSpPr/>
            <p:nvPr/>
          </p:nvSpPr>
          <p:spPr>
            <a:xfrm>
              <a:off x="48579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1" y="0"/>
                    <a:pt x="0" y="179"/>
                    <a:pt x="0" y="420"/>
                  </a:cubicBezTo>
                  <a:cubicBezTo>
                    <a:pt x="0" y="541"/>
                    <a:pt x="63" y="661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1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18"/>
            <p:cNvSpPr/>
            <p:nvPr/>
          </p:nvSpPr>
          <p:spPr>
            <a:xfrm>
              <a:off x="48579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18"/>
            <p:cNvSpPr/>
            <p:nvPr/>
          </p:nvSpPr>
          <p:spPr>
            <a:xfrm>
              <a:off x="48579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18"/>
            <p:cNvSpPr/>
            <p:nvPr/>
          </p:nvSpPr>
          <p:spPr>
            <a:xfrm>
              <a:off x="48579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03"/>
                    <a:pt x="965" y="725"/>
                    <a:pt x="965" y="483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18"/>
            <p:cNvSpPr/>
            <p:nvPr/>
          </p:nvSpPr>
          <p:spPr>
            <a:xfrm>
              <a:off x="48579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18"/>
            <p:cNvSpPr/>
            <p:nvPr/>
          </p:nvSpPr>
          <p:spPr>
            <a:xfrm>
              <a:off x="48579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1" y="1"/>
                    <a:pt x="0" y="184"/>
                    <a:pt x="0" y="483"/>
                  </a:cubicBezTo>
                  <a:cubicBezTo>
                    <a:pt x="0" y="604"/>
                    <a:pt x="63" y="725"/>
                    <a:pt x="183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8" y="931"/>
                    <a:pt x="451" y="923"/>
                    <a:pt x="483" y="908"/>
                  </a:cubicBezTo>
                  <a:cubicBezTo>
                    <a:pt x="724" y="908"/>
                    <a:pt x="965" y="725"/>
                    <a:pt x="965" y="425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18"/>
            <p:cNvSpPr/>
            <p:nvPr/>
          </p:nvSpPr>
          <p:spPr>
            <a:xfrm>
              <a:off x="48579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3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18"/>
            <p:cNvSpPr/>
            <p:nvPr/>
          </p:nvSpPr>
          <p:spPr>
            <a:xfrm>
              <a:off x="48579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1" y="0"/>
                    <a:pt x="0" y="179"/>
                    <a:pt x="0" y="483"/>
                  </a:cubicBezTo>
                  <a:cubicBezTo>
                    <a:pt x="0" y="604"/>
                    <a:pt x="63" y="724"/>
                    <a:pt x="183" y="782"/>
                  </a:cubicBezTo>
                  <a:cubicBezTo>
                    <a:pt x="241" y="903"/>
                    <a:pt x="362" y="903"/>
                    <a:pt x="483" y="903"/>
                  </a:cubicBezTo>
                  <a:cubicBezTo>
                    <a:pt x="724" y="903"/>
                    <a:pt x="965" y="662"/>
                    <a:pt x="965" y="420"/>
                  </a:cubicBezTo>
                  <a:cubicBezTo>
                    <a:pt x="965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18"/>
            <p:cNvSpPr/>
            <p:nvPr/>
          </p:nvSpPr>
          <p:spPr>
            <a:xfrm>
              <a:off x="48579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1"/>
                    <a:pt x="0" y="483"/>
                  </a:cubicBezTo>
                  <a:cubicBezTo>
                    <a:pt x="0" y="603"/>
                    <a:pt x="63" y="724"/>
                    <a:pt x="183" y="845"/>
                  </a:cubicBezTo>
                  <a:cubicBezTo>
                    <a:pt x="241" y="907"/>
                    <a:pt x="362" y="965"/>
                    <a:pt x="483" y="965"/>
                  </a:cubicBezTo>
                  <a:cubicBezTo>
                    <a:pt x="724" y="965"/>
                    <a:pt x="965" y="724"/>
                    <a:pt x="965" y="483"/>
                  </a:cubicBezTo>
                  <a:cubicBezTo>
                    <a:pt x="965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18"/>
            <p:cNvSpPr/>
            <p:nvPr/>
          </p:nvSpPr>
          <p:spPr>
            <a:xfrm>
              <a:off x="48579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1" y="0"/>
                    <a:pt x="0" y="184"/>
                    <a:pt x="0" y="425"/>
                  </a:cubicBezTo>
                  <a:cubicBezTo>
                    <a:pt x="0" y="546"/>
                    <a:pt x="63" y="667"/>
                    <a:pt x="183" y="787"/>
                  </a:cubicBezTo>
                  <a:cubicBezTo>
                    <a:pt x="241" y="845"/>
                    <a:pt x="362" y="908"/>
                    <a:pt x="483" y="908"/>
                  </a:cubicBezTo>
                  <a:cubicBezTo>
                    <a:pt x="724" y="908"/>
                    <a:pt x="965" y="667"/>
                    <a:pt x="965" y="425"/>
                  </a:cubicBezTo>
                  <a:cubicBezTo>
                    <a:pt x="965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18"/>
            <p:cNvSpPr/>
            <p:nvPr/>
          </p:nvSpPr>
          <p:spPr>
            <a:xfrm>
              <a:off x="48579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4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18"/>
            <p:cNvSpPr/>
            <p:nvPr/>
          </p:nvSpPr>
          <p:spPr>
            <a:xfrm>
              <a:off x="48579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1" y="1"/>
                    <a:pt x="0" y="242"/>
                    <a:pt x="0" y="483"/>
                  </a:cubicBezTo>
                  <a:cubicBezTo>
                    <a:pt x="0" y="604"/>
                    <a:pt x="63" y="725"/>
                    <a:pt x="183" y="845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66"/>
                    <a:pt x="965" y="725"/>
                    <a:pt x="965" y="483"/>
                  </a:cubicBezTo>
                  <a:cubicBezTo>
                    <a:pt x="965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18"/>
            <p:cNvSpPr/>
            <p:nvPr/>
          </p:nvSpPr>
          <p:spPr>
            <a:xfrm>
              <a:off x="48579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1" y="1"/>
                    <a:pt x="0" y="242"/>
                    <a:pt x="0" y="484"/>
                  </a:cubicBezTo>
                  <a:cubicBezTo>
                    <a:pt x="0" y="604"/>
                    <a:pt x="63" y="725"/>
                    <a:pt x="183" y="788"/>
                  </a:cubicBezTo>
                  <a:cubicBezTo>
                    <a:pt x="241" y="908"/>
                    <a:pt x="362" y="966"/>
                    <a:pt x="483" y="966"/>
                  </a:cubicBezTo>
                  <a:cubicBezTo>
                    <a:pt x="724" y="908"/>
                    <a:pt x="965" y="725"/>
                    <a:pt x="965" y="484"/>
                  </a:cubicBezTo>
                  <a:cubicBezTo>
                    <a:pt x="965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18"/>
            <p:cNvSpPr/>
            <p:nvPr/>
          </p:nvSpPr>
          <p:spPr>
            <a:xfrm>
              <a:off x="48579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1" y="0"/>
                    <a:pt x="0" y="242"/>
                    <a:pt x="0" y="483"/>
                  </a:cubicBezTo>
                  <a:cubicBezTo>
                    <a:pt x="0" y="604"/>
                    <a:pt x="63" y="724"/>
                    <a:pt x="183" y="845"/>
                  </a:cubicBezTo>
                  <a:cubicBezTo>
                    <a:pt x="241" y="903"/>
                    <a:pt x="362" y="966"/>
                    <a:pt x="483" y="966"/>
                  </a:cubicBezTo>
                  <a:cubicBezTo>
                    <a:pt x="724" y="966"/>
                    <a:pt x="965" y="724"/>
                    <a:pt x="965" y="483"/>
                  </a:cubicBezTo>
                  <a:cubicBezTo>
                    <a:pt x="965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18"/>
            <p:cNvSpPr/>
            <p:nvPr/>
          </p:nvSpPr>
          <p:spPr>
            <a:xfrm>
              <a:off x="4857950" y="1425200"/>
              <a:ext cx="24150" cy="23200"/>
            </a:xfrm>
            <a:custGeom>
              <a:avLst/>
              <a:gdLst/>
              <a:ahLst/>
              <a:cxnLst/>
              <a:rect l="l" t="t" r="r" b="b"/>
              <a:pathLst>
                <a:path w="966" h="928" extrusionOk="0">
                  <a:moveTo>
                    <a:pt x="483" y="1"/>
                  </a:moveTo>
                  <a:cubicBezTo>
                    <a:pt x="241" y="1"/>
                    <a:pt x="0" y="179"/>
                    <a:pt x="0" y="483"/>
                  </a:cubicBezTo>
                  <a:cubicBezTo>
                    <a:pt x="0" y="604"/>
                    <a:pt x="63" y="725"/>
                    <a:pt x="183" y="783"/>
                  </a:cubicBezTo>
                  <a:cubicBezTo>
                    <a:pt x="226" y="871"/>
                    <a:pt x="302" y="928"/>
                    <a:pt x="386" y="928"/>
                  </a:cubicBezTo>
                  <a:cubicBezTo>
                    <a:pt x="418" y="928"/>
                    <a:pt x="450" y="920"/>
                    <a:pt x="483" y="903"/>
                  </a:cubicBezTo>
                  <a:cubicBezTo>
                    <a:pt x="724" y="903"/>
                    <a:pt x="965" y="725"/>
                    <a:pt x="965" y="421"/>
                  </a:cubicBezTo>
                  <a:cubicBezTo>
                    <a:pt x="965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18"/>
            <p:cNvSpPr/>
            <p:nvPr/>
          </p:nvSpPr>
          <p:spPr>
            <a:xfrm>
              <a:off x="4857950" y="1399500"/>
              <a:ext cx="22700" cy="9075"/>
            </a:xfrm>
            <a:custGeom>
              <a:avLst/>
              <a:gdLst/>
              <a:ahLst/>
              <a:cxnLst/>
              <a:rect l="l" t="t" r="r" b="b"/>
              <a:pathLst>
                <a:path w="908" h="363" extrusionOk="0">
                  <a:moveTo>
                    <a:pt x="0" y="1"/>
                  </a:moveTo>
                  <a:cubicBezTo>
                    <a:pt x="63" y="63"/>
                    <a:pt x="121" y="184"/>
                    <a:pt x="183" y="242"/>
                  </a:cubicBezTo>
                  <a:cubicBezTo>
                    <a:pt x="241" y="305"/>
                    <a:pt x="362" y="363"/>
                    <a:pt x="483" y="363"/>
                  </a:cubicBezTo>
                  <a:cubicBezTo>
                    <a:pt x="666" y="363"/>
                    <a:pt x="845" y="184"/>
                    <a:pt x="907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18"/>
            <p:cNvSpPr/>
            <p:nvPr/>
          </p:nvSpPr>
          <p:spPr>
            <a:xfrm>
              <a:off x="4817275" y="2105400"/>
              <a:ext cx="22600" cy="15100"/>
            </a:xfrm>
            <a:custGeom>
              <a:avLst/>
              <a:gdLst/>
              <a:ahLst/>
              <a:cxnLst/>
              <a:rect l="l" t="t" r="r" b="b"/>
              <a:pathLst>
                <a:path w="904" h="604" extrusionOk="0">
                  <a:moveTo>
                    <a:pt x="420" y="0"/>
                  </a:moveTo>
                  <a:cubicBezTo>
                    <a:pt x="242" y="0"/>
                    <a:pt x="121" y="121"/>
                    <a:pt x="0" y="304"/>
                  </a:cubicBezTo>
                  <a:cubicBezTo>
                    <a:pt x="300" y="362"/>
                    <a:pt x="604" y="483"/>
                    <a:pt x="903" y="603"/>
                  </a:cubicBezTo>
                  <a:lnTo>
                    <a:pt x="903" y="483"/>
                  </a:lnTo>
                  <a:cubicBezTo>
                    <a:pt x="903" y="241"/>
                    <a:pt x="662" y="0"/>
                    <a:pt x="420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18"/>
            <p:cNvSpPr/>
            <p:nvPr/>
          </p:nvSpPr>
          <p:spPr>
            <a:xfrm>
              <a:off x="4815700" y="206617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0"/>
                  </a:moveTo>
                  <a:cubicBezTo>
                    <a:pt x="242" y="0"/>
                    <a:pt x="1" y="184"/>
                    <a:pt x="1" y="483"/>
                  </a:cubicBezTo>
                  <a:cubicBezTo>
                    <a:pt x="1" y="604"/>
                    <a:pt x="63" y="724"/>
                    <a:pt x="184" y="787"/>
                  </a:cubicBezTo>
                  <a:cubicBezTo>
                    <a:pt x="227" y="876"/>
                    <a:pt x="337" y="930"/>
                    <a:pt x="440" y="930"/>
                  </a:cubicBezTo>
                  <a:cubicBezTo>
                    <a:pt x="477" y="930"/>
                    <a:pt x="514" y="923"/>
                    <a:pt x="546" y="908"/>
                  </a:cubicBezTo>
                  <a:cubicBezTo>
                    <a:pt x="787" y="908"/>
                    <a:pt x="966" y="724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18"/>
            <p:cNvSpPr/>
            <p:nvPr/>
          </p:nvSpPr>
          <p:spPr>
            <a:xfrm>
              <a:off x="48157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846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18"/>
            <p:cNvSpPr/>
            <p:nvPr/>
          </p:nvSpPr>
          <p:spPr>
            <a:xfrm>
              <a:off x="48157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3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63" y="661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18"/>
            <p:cNvSpPr/>
            <p:nvPr/>
          </p:nvSpPr>
          <p:spPr>
            <a:xfrm>
              <a:off x="48157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18"/>
            <p:cNvSpPr/>
            <p:nvPr/>
          </p:nvSpPr>
          <p:spPr>
            <a:xfrm>
              <a:off x="48157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18"/>
            <p:cNvSpPr/>
            <p:nvPr/>
          </p:nvSpPr>
          <p:spPr>
            <a:xfrm>
              <a:off x="48157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18"/>
            <p:cNvSpPr/>
            <p:nvPr/>
          </p:nvSpPr>
          <p:spPr>
            <a:xfrm>
              <a:off x="48157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18"/>
            <p:cNvSpPr/>
            <p:nvPr/>
          </p:nvSpPr>
          <p:spPr>
            <a:xfrm>
              <a:off x="48157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3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3" y="725"/>
                    <a:pt x="184" y="787"/>
                  </a:cubicBezTo>
                  <a:cubicBezTo>
                    <a:pt x="227" y="876"/>
                    <a:pt x="337" y="931"/>
                    <a:pt x="440" y="931"/>
                  </a:cubicBezTo>
                  <a:cubicBezTo>
                    <a:pt x="477" y="931"/>
                    <a:pt x="514" y="923"/>
                    <a:pt x="546" y="908"/>
                  </a:cubicBezTo>
                  <a:cubicBezTo>
                    <a:pt x="787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18"/>
            <p:cNvSpPr/>
            <p:nvPr/>
          </p:nvSpPr>
          <p:spPr>
            <a:xfrm>
              <a:off x="48157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3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18"/>
            <p:cNvSpPr/>
            <p:nvPr/>
          </p:nvSpPr>
          <p:spPr>
            <a:xfrm>
              <a:off x="48157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3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3" y="724"/>
                    <a:pt x="184" y="782"/>
                  </a:cubicBezTo>
                  <a:cubicBezTo>
                    <a:pt x="242" y="903"/>
                    <a:pt x="425" y="903"/>
                    <a:pt x="546" y="903"/>
                  </a:cubicBezTo>
                  <a:cubicBezTo>
                    <a:pt x="787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18"/>
            <p:cNvSpPr/>
            <p:nvPr/>
          </p:nvSpPr>
          <p:spPr>
            <a:xfrm>
              <a:off x="48157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3" y="724"/>
                    <a:pt x="184" y="845"/>
                  </a:cubicBezTo>
                  <a:cubicBezTo>
                    <a:pt x="242" y="907"/>
                    <a:pt x="425" y="965"/>
                    <a:pt x="546" y="965"/>
                  </a:cubicBezTo>
                  <a:cubicBezTo>
                    <a:pt x="787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18"/>
            <p:cNvSpPr/>
            <p:nvPr/>
          </p:nvSpPr>
          <p:spPr>
            <a:xfrm>
              <a:off x="48157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3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63" y="667"/>
                    <a:pt x="184" y="787"/>
                  </a:cubicBezTo>
                  <a:cubicBezTo>
                    <a:pt x="242" y="845"/>
                    <a:pt x="425" y="908"/>
                    <a:pt x="546" y="908"/>
                  </a:cubicBezTo>
                  <a:cubicBezTo>
                    <a:pt x="787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18"/>
            <p:cNvSpPr/>
            <p:nvPr/>
          </p:nvSpPr>
          <p:spPr>
            <a:xfrm>
              <a:off x="48157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18"/>
            <p:cNvSpPr/>
            <p:nvPr/>
          </p:nvSpPr>
          <p:spPr>
            <a:xfrm>
              <a:off x="48157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3" y="725"/>
                    <a:pt x="184" y="845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18"/>
            <p:cNvSpPr/>
            <p:nvPr/>
          </p:nvSpPr>
          <p:spPr>
            <a:xfrm>
              <a:off x="48157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3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3" y="725"/>
                    <a:pt x="184" y="788"/>
                  </a:cubicBezTo>
                  <a:cubicBezTo>
                    <a:pt x="242" y="908"/>
                    <a:pt x="425" y="966"/>
                    <a:pt x="546" y="966"/>
                  </a:cubicBezTo>
                  <a:cubicBezTo>
                    <a:pt x="787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18"/>
            <p:cNvSpPr/>
            <p:nvPr/>
          </p:nvSpPr>
          <p:spPr>
            <a:xfrm>
              <a:off x="4815700" y="14644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3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3" y="724"/>
                    <a:pt x="184" y="845"/>
                  </a:cubicBezTo>
                  <a:cubicBezTo>
                    <a:pt x="242" y="903"/>
                    <a:pt x="425" y="966"/>
                    <a:pt x="546" y="966"/>
                  </a:cubicBezTo>
                  <a:cubicBezTo>
                    <a:pt x="787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18"/>
            <p:cNvSpPr/>
            <p:nvPr/>
          </p:nvSpPr>
          <p:spPr>
            <a:xfrm>
              <a:off x="4815700" y="1425200"/>
              <a:ext cx="24175" cy="23200"/>
            </a:xfrm>
            <a:custGeom>
              <a:avLst/>
              <a:gdLst/>
              <a:ahLst/>
              <a:cxnLst/>
              <a:rect l="l" t="t" r="r" b="b"/>
              <a:pathLst>
                <a:path w="967" h="928" extrusionOk="0">
                  <a:moveTo>
                    <a:pt x="483" y="1"/>
                  </a:moveTo>
                  <a:cubicBezTo>
                    <a:pt x="242" y="1"/>
                    <a:pt x="1" y="179"/>
                    <a:pt x="1" y="483"/>
                  </a:cubicBezTo>
                  <a:cubicBezTo>
                    <a:pt x="1" y="604"/>
                    <a:pt x="63" y="725"/>
                    <a:pt x="184" y="783"/>
                  </a:cubicBezTo>
                  <a:cubicBezTo>
                    <a:pt x="226" y="871"/>
                    <a:pt x="336" y="928"/>
                    <a:pt x="439" y="928"/>
                  </a:cubicBezTo>
                  <a:cubicBezTo>
                    <a:pt x="477" y="928"/>
                    <a:pt x="514" y="920"/>
                    <a:pt x="546" y="903"/>
                  </a:cubicBezTo>
                  <a:cubicBezTo>
                    <a:pt x="787" y="903"/>
                    <a:pt x="966" y="725"/>
                    <a:pt x="966" y="421"/>
                  </a:cubicBezTo>
                  <a:cubicBezTo>
                    <a:pt x="966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18"/>
            <p:cNvSpPr/>
            <p:nvPr/>
          </p:nvSpPr>
          <p:spPr>
            <a:xfrm>
              <a:off x="4823300" y="1399500"/>
              <a:ext cx="16575" cy="9075"/>
            </a:xfrm>
            <a:custGeom>
              <a:avLst/>
              <a:gdLst/>
              <a:ahLst/>
              <a:cxnLst/>
              <a:rect l="l" t="t" r="r" b="b"/>
              <a:pathLst>
                <a:path w="663" h="363" extrusionOk="0">
                  <a:moveTo>
                    <a:pt x="363" y="1"/>
                  </a:moveTo>
                  <a:cubicBezTo>
                    <a:pt x="242" y="121"/>
                    <a:pt x="121" y="242"/>
                    <a:pt x="1" y="305"/>
                  </a:cubicBezTo>
                  <a:cubicBezTo>
                    <a:pt x="59" y="363"/>
                    <a:pt x="121" y="363"/>
                    <a:pt x="242" y="363"/>
                  </a:cubicBezTo>
                  <a:cubicBezTo>
                    <a:pt x="421" y="363"/>
                    <a:pt x="604" y="184"/>
                    <a:pt x="662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18"/>
            <p:cNvSpPr/>
            <p:nvPr/>
          </p:nvSpPr>
          <p:spPr>
            <a:xfrm>
              <a:off x="4775050" y="206617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0"/>
                  </a:moveTo>
                  <a:cubicBezTo>
                    <a:pt x="242" y="0"/>
                    <a:pt x="0" y="184"/>
                    <a:pt x="0" y="483"/>
                  </a:cubicBezTo>
                  <a:cubicBezTo>
                    <a:pt x="0" y="604"/>
                    <a:pt x="58" y="724"/>
                    <a:pt x="121" y="787"/>
                  </a:cubicBezTo>
                  <a:cubicBezTo>
                    <a:pt x="209" y="876"/>
                    <a:pt x="298" y="930"/>
                    <a:pt x="386" y="930"/>
                  </a:cubicBezTo>
                  <a:cubicBezTo>
                    <a:pt x="419" y="930"/>
                    <a:pt x="451" y="923"/>
                    <a:pt x="483" y="908"/>
                  </a:cubicBezTo>
                  <a:cubicBezTo>
                    <a:pt x="724" y="908"/>
                    <a:pt x="966" y="724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18"/>
            <p:cNvSpPr/>
            <p:nvPr/>
          </p:nvSpPr>
          <p:spPr>
            <a:xfrm>
              <a:off x="4775050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846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18"/>
            <p:cNvSpPr/>
            <p:nvPr/>
          </p:nvSpPr>
          <p:spPr>
            <a:xfrm>
              <a:off x="477505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58" y="661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18"/>
            <p:cNvSpPr/>
            <p:nvPr/>
          </p:nvSpPr>
          <p:spPr>
            <a:xfrm>
              <a:off x="477505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18"/>
            <p:cNvSpPr/>
            <p:nvPr/>
          </p:nvSpPr>
          <p:spPr>
            <a:xfrm>
              <a:off x="477505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18"/>
            <p:cNvSpPr/>
            <p:nvPr/>
          </p:nvSpPr>
          <p:spPr>
            <a:xfrm>
              <a:off x="477505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18"/>
            <p:cNvSpPr/>
            <p:nvPr/>
          </p:nvSpPr>
          <p:spPr>
            <a:xfrm>
              <a:off x="477505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18"/>
            <p:cNvSpPr/>
            <p:nvPr/>
          </p:nvSpPr>
          <p:spPr>
            <a:xfrm>
              <a:off x="477505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09" y="876"/>
                    <a:pt x="298" y="931"/>
                    <a:pt x="386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18"/>
            <p:cNvSpPr/>
            <p:nvPr/>
          </p:nvSpPr>
          <p:spPr>
            <a:xfrm>
              <a:off x="477505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18"/>
            <p:cNvSpPr/>
            <p:nvPr/>
          </p:nvSpPr>
          <p:spPr>
            <a:xfrm>
              <a:off x="477505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58" y="724"/>
                    <a:pt x="121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18"/>
            <p:cNvSpPr/>
            <p:nvPr/>
          </p:nvSpPr>
          <p:spPr>
            <a:xfrm>
              <a:off x="477505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58" y="724"/>
                    <a:pt x="121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18"/>
            <p:cNvSpPr/>
            <p:nvPr/>
          </p:nvSpPr>
          <p:spPr>
            <a:xfrm>
              <a:off x="477505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58" y="667"/>
                    <a:pt x="121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18"/>
            <p:cNvSpPr/>
            <p:nvPr/>
          </p:nvSpPr>
          <p:spPr>
            <a:xfrm>
              <a:off x="4775050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18"/>
            <p:cNvSpPr/>
            <p:nvPr/>
          </p:nvSpPr>
          <p:spPr>
            <a:xfrm>
              <a:off x="4775050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58" y="725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3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18"/>
            <p:cNvSpPr/>
            <p:nvPr/>
          </p:nvSpPr>
          <p:spPr>
            <a:xfrm>
              <a:off x="4775050" y="150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58" y="725"/>
                    <a:pt x="121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08"/>
                    <a:pt x="966" y="725"/>
                    <a:pt x="966" y="484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18"/>
            <p:cNvSpPr/>
            <p:nvPr/>
          </p:nvSpPr>
          <p:spPr>
            <a:xfrm>
              <a:off x="4775050" y="14644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0" name="Google Shape;14800;p18"/>
            <p:cNvSpPr/>
            <p:nvPr/>
          </p:nvSpPr>
          <p:spPr>
            <a:xfrm>
              <a:off x="4782525" y="1432675"/>
              <a:ext cx="16675" cy="15125"/>
            </a:xfrm>
            <a:custGeom>
              <a:avLst/>
              <a:gdLst/>
              <a:ahLst/>
              <a:cxnLst/>
              <a:rect l="l" t="t" r="r" b="b"/>
              <a:pathLst>
                <a:path w="667" h="605" extrusionOk="0">
                  <a:moveTo>
                    <a:pt x="604" y="1"/>
                  </a:moveTo>
                  <a:cubicBezTo>
                    <a:pt x="425" y="184"/>
                    <a:pt x="184" y="363"/>
                    <a:pt x="0" y="604"/>
                  </a:cubicBezTo>
                  <a:lnTo>
                    <a:pt x="184" y="604"/>
                  </a:lnTo>
                  <a:cubicBezTo>
                    <a:pt x="425" y="604"/>
                    <a:pt x="667" y="426"/>
                    <a:pt x="667" y="122"/>
                  </a:cubicBezTo>
                  <a:cubicBezTo>
                    <a:pt x="667" y="64"/>
                    <a:pt x="604" y="64"/>
                    <a:pt x="60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1" name="Google Shape;14801;p18"/>
            <p:cNvSpPr/>
            <p:nvPr/>
          </p:nvSpPr>
          <p:spPr>
            <a:xfrm>
              <a:off x="4734250" y="2066175"/>
              <a:ext cx="22725" cy="18125"/>
            </a:xfrm>
            <a:custGeom>
              <a:avLst/>
              <a:gdLst/>
              <a:ahLst/>
              <a:cxnLst/>
              <a:rect l="l" t="t" r="r" b="b"/>
              <a:pathLst>
                <a:path w="909" h="725" extrusionOk="0">
                  <a:moveTo>
                    <a:pt x="426" y="0"/>
                  </a:moveTo>
                  <a:cubicBezTo>
                    <a:pt x="242" y="0"/>
                    <a:pt x="64" y="121"/>
                    <a:pt x="1" y="304"/>
                  </a:cubicBezTo>
                  <a:cubicBezTo>
                    <a:pt x="242" y="425"/>
                    <a:pt x="546" y="604"/>
                    <a:pt x="788" y="724"/>
                  </a:cubicBezTo>
                  <a:cubicBezTo>
                    <a:pt x="845" y="666"/>
                    <a:pt x="908" y="546"/>
                    <a:pt x="908" y="425"/>
                  </a:cubicBezTo>
                  <a:cubicBezTo>
                    <a:pt x="908" y="184"/>
                    <a:pt x="667" y="0"/>
                    <a:pt x="426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18"/>
            <p:cNvSpPr/>
            <p:nvPr/>
          </p:nvSpPr>
          <p:spPr>
            <a:xfrm>
              <a:off x="4732800" y="202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846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18"/>
            <p:cNvSpPr/>
            <p:nvPr/>
          </p:nvSpPr>
          <p:spPr>
            <a:xfrm>
              <a:off x="4732800" y="1986300"/>
              <a:ext cx="24175" cy="22575"/>
            </a:xfrm>
            <a:custGeom>
              <a:avLst/>
              <a:gdLst/>
              <a:ahLst/>
              <a:cxnLst/>
              <a:rect l="l" t="t" r="r" b="b"/>
              <a:pathLst>
                <a:path w="967" h="903" extrusionOk="0">
                  <a:moveTo>
                    <a:pt x="484" y="0"/>
                  </a:moveTo>
                  <a:cubicBezTo>
                    <a:pt x="242" y="0"/>
                    <a:pt x="1" y="179"/>
                    <a:pt x="1" y="420"/>
                  </a:cubicBezTo>
                  <a:cubicBezTo>
                    <a:pt x="1" y="541"/>
                    <a:pt x="59" y="661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1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18"/>
            <p:cNvSpPr/>
            <p:nvPr/>
          </p:nvSpPr>
          <p:spPr>
            <a:xfrm>
              <a:off x="473280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18"/>
            <p:cNvSpPr/>
            <p:nvPr/>
          </p:nvSpPr>
          <p:spPr>
            <a:xfrm>
              <a:off x="473280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18"/>
            <p:cNvSpPr/>
            <p:nvPr/>
          </p:nvSpPr>
          <p:spPr>
            <a:xfrm>
              <a:off x="473280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18"/>
            <p:cNvSpPr/>
            <p:nvPr/>
          </p:nvSpPr>
          <p:spPr>
            <a:xfrm>
              <a:off x="473280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59" y="724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18"/>
            <p:cNvSpPr/>
            <p:nvPr/>
          </p:nvSpPr>
          <p:spPr>
            <a:xfrm>
              <a:off x="473280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59" y="725"/>
                    <a:pt x="179" y="787"/>
                  </a:cubicBezTo>
                  <a:cubicBezTo>
                    <a:pt x="226" y="876"/>
                    <a:pt x="303" y="931"/>
                    <a:pt x="388" y="931"/>
                  </a:cubicBezTo>
                  <a:cubicBezTo>
                    <a:pt x="419" y="931"/>
                    <a:pt x="451" y="923"/>
                    <a:pt x="484" y="908"/>
                  </a:cubicBezTo>
                  <a:cubicBezTo>
                    <a:pt x="783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18"/>
            <p:cNvSpPr/>
            <p:nvPr/>
          </p:nvSpPr>
          <p:spPr>
            <a:xfrm>
              <a:off x="473280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3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18"/>
            <p:cNvSpPr/>
            <p:nvPr/>
          </p:nvSpPr>
          <p:spPr>
            <a:xfrm>
              <a:off x="473280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59" y="724"/>
                    <a:pt x="179" y="782"/>
                  </a:cubicBezTo>
                  <a:cubicBezTo>
                    <a:pt x="242" y="903"/>
                    <a:pt x="363" y="903"/>
                    <a:pt x="484" y="903"/>
                  </a:cubicBezTo>
                  <a:cubicBezTo>
                    <a:pt x="783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18"/>
            <p:cNvSpPr/>
            <p:nvPr/>
          </p:nvSpPr>
          <p:spPr>
            <a:xfrm>
              <a:off x="473280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59" y="724"/>
                    <a:pt x="179" y="845"/>
                  </a:cubicBezTo>
                  <a:cubicBezTo>
                    <a:pt x="242" y="907"/>
                    <a:pt x="363" y="965"/>
                    <a:pt x="484" y="965"/>
                  </a:cubicBezTo>
                  <a:cubicBezTo>
                    <a:pt x="783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18"/>
            <p:cNvSpPr/>
            <p:nvPr/>
          </p:nvSpPr>
          <p:spPr>
            <a:xfrm>
              <a:off x="4732800" y="1625750"/>
              <a:ext cx="24175" cy="22700"/>
            </a:xfrm>
            <a:custGeom>
              <a:avLst/>
              <a:gdLst/>
              <a:ahLst/>
              <a:cxnLst/>
              <a:rect l="l" t="t" r="r" b="b"/>
              <a:pathLst>
                <a:path w="967" h="908" extrusionOk="0">
                  <a:moveTo>
                    <a:pt x="484" y="0"/>
                  </a:moveTo>
                  <a:cubicBezTo>
                    <a:pt x="242" y="0"/>
                    <a:pt x="1" y="184"/>
                    <a:pt x="1" y="425"/>
                  </a:cubicBezTo>
                  <a:cubicBezTo>
                    <a:pt x="1" y="546"/>
                    <a:pt x="59" y="667"/>
                    <a:pt x="179" y="787"/>
                  </a:cubicBezTo>
                  <a:cubicBezTo>
                    <a:pt x="242" y="845"/>
                    <a:pt x="363" y="908"/>
                    <a:pt x="484" y="908"/>
                  </a:cubicBezTo>
                  <a:cubicBezTo>
                    <a:pt x="783" y="908"/>
                    <a:pt x="966" y="667"/>
                    <a:pt x="966" y="425"/>
                  </a:cubicBezTo>
                  <a:cubicBezTo>
                    <a:pt x="966" y="184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18"/>
            <p:cNvSpPr/>
            <p:nvPr/>
          </p:nvSpPr>
          <p:spPr>
            <a:xfrm>
              <a:off x="4732800" y="158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3"/>
                  </a:cubicBezTo>
                  <a:cubicBezTo>
                    <a:pt x="242" y="903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18"/>
            <p:cNvSpPr/>
            <p:nvPr/>
          </p:nvSpPr>
          <p:spPr>
            <a:xfrm>
              <a:off x="4732800" y="154430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59" y="725"/>
                    <a:pt x="179" y="845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66"/>
                    <a:pt x="966" y="725"/>
                    <a:pt x="966" y="483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18"/>
            <p:cNvSpPr/>
            <p:nvPr/>
          </p:nvSpPr>
          <p:spPr>
            <a:xfrm>
              <a:off x="4732800" y="1505075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59" y="725"/>
                    <a:pt x="179" y="788"/>
                  </a:cubicBezTo>
                  <a:cubicBezTo>
                    <a:pt x="242" y="908"/>
                    <a:pt x="363" y="966"/>
                    <a:pt x="484" y="966"/>
                  </a:cubicBezTo>
                  <a:cubicBezTo>
                    <a:pt x="783" y="908"/>
                    <a:pt x="966" y="725"/>
                    <a:pt x="966" y="484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18"/>
            <p:cNvSpPr/>
            <p:nvPr/>
          </p:nvSpPr>
          <p:spPr>
            <a:xfrm>
              <a:off x="4744875" y="1474925"/>
              <a:ext cx="12100" cy="13650"/>
            </a:xfrm>
            <a:custGeom>
              <a:avLst/>
              <a:gdLst/>
              <a:ahLst/>
              <a:cxnLst/>
              <a:rect l="l" t="t" r="r" b="b"/>
              <a:pathLst>
                <a:path w="484" h="546" extrusionOk="0">
                  <a:moveTo>
                    <a:pt x="483" y="0"/>
                  </a:moveTo>
                  <a:cubicBezTo>
                    <a:pt x="363" y="121"/>
                    <a:pt x="300" y="242"/>
                    <a:pt x="179" y="304"/>
                  </a:cubicBezTo>
                  <a:cubicBezTo>
                    <a:pt x="121" y="425"/>
                    <a:pt x="58" y="483"/>
                    <a:pt x="1" y="546"/>
                  </a:cubicBezTo>
                  <a:cubicBezTo>
                    <a:pt x="300" y="546"/>
                    <a:pt x="483" y="304"/>
                    <a:pt x="483" y="63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18"/>
            <p:cNvSpPr/>
            <p:nvPr/>
          </p:nvSpPr>
          <p:spPr>
            <a:xfrm>
              <a:off x="4692025" y="202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846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18"/>
            <p:cNvSpPr/>
            <p:nvPr/>
          </p:nvSpPr>
          <p:spPr>
            <a:xfrm>
              <a:off x="4692025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25" y="0"/>
                  </a:moveTo>
                  <a:cubicBezTo>
                    <a:pt x="184" y="0"/>
                    <a:pt x="1" y="179"/>
                    <a:pt x="1" y="420"/>
                  </a:cubicBezTo>
                  <a:cubicBezTo>
                    <a:pt x="1" y="541"/>
                    <a:pt x="63" y="661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1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18"/>
            <p:cNvSpPr/>
            <p:nvPr/>
          </p:nvSpPr>
          <p:spPr>
            <a:xfrm>
              <a:off x="4692025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8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18"/>
            <p:cNvSpPr/>
            <p:nvPr/>
          </p:nvSpPr>
          <p:spPr>
            <a:xfrm>
              <a:off x="4692025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18"/>
            <p:cNvSpPr/>
            <p:nvPr/>
          </p:nvSpPr>
          <p:spPr>
            <a:xfrm>
              <a:off x="4692025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184" y="1"/>
                    <a:pt x="1" y="242"/>
                    <a:pt x="1" y="483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03"/>
                    <a:pt x="966" y="725"/>
                    <a:pt x="908" y="483"/>
                  </a:cubicBezTo>
                  <a:cubicBezTo>
                    <a:pt x="908" y="179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18"/>
            <p:cNvSpPr/>
            <p:nvPr/>
          </p:nvSpPr>
          <p:spPr>
            <a:xfrm>
              <a:off x="4692025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2"/>
                    <a:pt x="1" y="483"/>
                  </a:cubicBezTo>
                  <a:cubicBezTo>
                    <a:pt x="1" y="604"/>
                    <a:pt x="63" y="724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4"/>
                    <a:pt x="908" y="483"/>
                  </a:cubicBezTo>
                  <a:cubicBezTo>
                    <a:pt x="908" y="242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18"/>
            <p:cNvSpPr/>
            <p:nvPr/>
          </p:nvSpPr>
          <p:spPr>
            <a:xfrm>
              <a:off x="4692025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25" y="1"/>
                  </a:moveTo>
                  <a:cubicBezTo>
                    <a:pt x="184" y="1"/>
                    <a:pt x="1" y="184"/>
                    <a:pt x="1" y="483"/>
                  </a:cubicBezTo>
                  <a:cubicBezTo>
                    <a:pt x="1" y="604"/>
                    <a:pt x="63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5" y="908"/>
                    <a:pt x="966" y="725"/>
                    <a:pt x="908" y="425"/>
                  </a:cubicBezTo>
                  <a:cubicBezTo>
                    <a:pt x="908" y="184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18"/>
            <p:cNvSpPr/>
            <p:nvPr/>
          </p:nvSpPr>
          <p:spPr>
            <a:xfrm>
              <a:off x="4692025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3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18"/>
            <p:cNvSpPr/>
            <p:nvPr/>
          </p:nvSpPr>
          <p:spPr>
            <a:xfrm>
              <a:off x="4692025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25" y="0"/>
                  </a:moveTo>
                  <a:cubicBezTo>
                    <a:pt x="184" y="0"/>
                    <a:pt x="1" y="179"/>
                    <a:pt x="1" y="483"/>
                  </a:cubicBezTo>
                  <a:cubicBezTo>
                    <a:pt x="1" y="604"/>
                    <a:pt x="63" y="724"/>
                    <a:pt x="121" y="782"/>
                  </a:cubicBezTo>
                  <a:cubicBezTo>
                    <a:pt x="242" y="903"/>
                    <a:pt x="363" y="903"/>
                    <a:pt x="483" y="903"/>
                  </a:cubicBezTo>
                  <a:cubicBezTo>
                    <a:pt x="725" y="903"/>
                    <a:pt x="966" y="662"/>
                    <a:pt x="908" y="420"/>
                  </a:cubicBezTo>
                  <a:cubicBezTo>
                    <a:pt x="908" y="179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18"/>
            <p:cNvSpPr/>
            <p:nvPr/>
          </p:nvSpPr>
          <p:spPr>
            <a:xfrm>
              <a:off x="4692025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0"/>
                  </a:moveTo>
                  <a:cubicBezTo>
                    <a:pt x="184" y="0"/>
                    <a:pt x="1" y="241"/>
                    <a:pt x="1" y="483"/>
                  </a:cubicBezTo>
                  <a:cubicBezTo>
                    <a:pt x="1" y="603"/>
                    <a:pt x="63" y="724"/>
                    <a:pt x="121" y="845"/>
                  </a:cubicBezTo>
                  <a:cubicBezTo>
                    <a:pt x="242" y="907"/>
                    <a:pt x="363" y="965"/>
                    <a:pt x="483" y="965"/>
                  </a:cubicBezTo>
                  <a:cubicBezTo>
                    <a:pt x="725" y="965"/>
                    <a:pt x="966" y="724"/>
                    <a:pt x="908" y="483"/>
                  </a:cubicBezTo>
                  <a:cubicBezTo>
                    <a:pt x="908" y="241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18"/>
            <p:cNvSpPr/>
            <p:nvPr/>
          </p:nvSpPr>
          <p:spPr>
            <a:xfrm>
              <a:off x="4692025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25" y="0"/>
                  </a:moveTo>
                  <a:cubicBezTo>
                    <a:pt x="184" y="0"/>
                    <a:pt x="1" y="184"/>
                    <a:pt x="1" y="425"/>
                  </a:cubicBezTo>
                  <a:cubicBezTo>
                    <a:pt x="1" y="546"/>
                    <a:pt x="63" y="667"/>
                    <a:pt x="121" y="787"/>
                  </a:cubicBezTo>
                  <a:cubicBezTo>
                    <a:pt x="242" y="845"/>
                    <a:pt x="363" y="908"/>
                    <a:pt x="483" y="908"/>
                  </a:cubicBezTo>
                  <a:cubicBezTo>
                    <a:pt x="725" y="908"/>
                    <a:pt x="966" y="667"/>
                    <a:pt x="908" y="425"/>
                  </a:cubicBezTo>
                  <a:cubicBezTo>
                    <a:pt x="908" y="184"/>
                    <a:pt x="725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18"/>
            <p:cNvSpPr/>
            <p:nvPr/>
          </p:nvSpPr>
          <p:spPr>
            <a:xfrm>
              <a:off x="4692025" y="1585075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25" y="1"/>
                  </a:moveTo>
                  <a:cubicBezTo>
                    <a:pt x="184" y="1"/>
                    <a:pt x="1" y="242"/>
                    <a:pt x="1" y="484"/>
                  </a:cubicBezTo>
                  <a:cubicBezTo>
                    <a:pt x="1" y="604"/>
                    <a:pt x="63" y="725"/>
                    <a:pt x="121" y="783"/>
                  </a:cubicBezTo>
                  <a:cubicBezTo>
                    <a:pt x="242" y="903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4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18"/>
            <p:cNvSpPr/>
            <p:nvPr/>
          </p:nvSpPr>
          <p:spPr>
            <a:xfrm>
              <a:off x="4692025" y="154430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25" y="1"/>
                  </a:moveTo>
                  <a:cubicBezTo>
                    <a:pt x="363" y="1"/>
                    <a:pt x="242" y="63"/>
                    <a:pt x="121" y="121"/>
                  </a:cubicBezTo>
                  <a:cubicBezTo>
                    <a:pt x="121" y="184"/>
                    <a:pt x="63" y="242"/>
                    <a:pt x="63" y="305"/>
                  </a:cubicBezTo>
                  <a:cubicBezTo>
                    <a:pt x="1" y="363"/>
                    <a:pt x="1" y="425"/>
                    <a:pt x="1" y="483"/>
                  </a:cubicBezTo>
                  <a:cubicBezTo>
                    <a:pt x="1" y="604"/>
                    <a:pt x="63" y="725"/>
                    <a:pt x="121" y="845"/>
                  </a:cubicBezTo>
                  <a:cubicBezTo>
                    <a:pt x="242" y="908"/>
                    <a:pt x="363" y="966"/>
                    <a:pt x="483" y="966"/>
                  </a:cubicBezTo>
                  <a:cubicBezTo>
                    <a:pt x="725" y="966"/>
                    <a:pt x="966" y="725"/>
                    <a:pt x="908" y="483"/>
                  </a:cubicBezTo>
                  <a:cubicBezTo>
                    <a:pt x="908" y="242"/>
                    <a:pt x="725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18"/>
            <p:cNvSpPr/>
            <p:nvPr/>
          </p:nvSpPr>
          <p:spPr>
            <a:xfrm>
              <a:off x="4649800" y="1986300"/>
              <a:ext cx="24150" cy="22575"/>
            </a:xfrm>
            <a:custGeom>
              <a:avLst/>
              <a:gdLst/>
              <a:ahLst/>
              <a:cxnLst/>
              <a:rect l="l" t="t" r="r" b="b"/>
              <a:pathLst>
                <a:path w="966" h="903" extrusionOk="0">
                  <a:moveTo>
                    <a:pt x="483" y="0"/>
                  </a:moveTo>
                  <a:cubicBezTo>
                    <a:pt x="242" y="0"/>
                    <a:pt x="0" y="179"/>
                    <a:pt x="0" y="420"/>
                  </a:cubicBezTo>
                  <a:cubicBezTo>
                    <a:pt x="0" y="541"/>
                    <a:pt x="63" y="661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1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18"/>
            <p:cNvSpPr/>
            <p:nvPr/>
          </p:nvSpPr>
          <p:spPr>
            <a:xfrm>
              <a:off x="4649800" y="1945500"/>
              <a:ext cx="24150" cy="24175"/>
            </a:xfrm>
            <a:custGeom>
              <a:avLst/>
              <a:gdLst/>
              <a:ahLst/>
              <a:cxnLst/>
              <a:rect l="l" t="t" r="r" b="b"/>
              <a:pathLst>
                <a:path w="966" h="967" extrusionOk="0">
                  <a:moveTo>
                    <a:pt x="483" y="1"/>
                  </a:moveTo>
                  <a:cubicBezTo>
                    <a:pt x="242" y="1"/>
                    <a:pt x="0" y="242"/>
                    <a:pt x="0" y="484"/>
                  </a:cubicBezTo>
                  <a:cubicBezTo>
                    <a:pt x="0" y="604"/>
                    <a:pt x="63" y="725"/>
                    <a:pt x="184" y="788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5"/>
                    <a:pt x="966" y="484"/>
                  </a:cubicBezTo>
                  <a:cubicBezTo>
                    <a:pt x="966" y="242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18"/>
            <p:cNvSpPr/>
            <p:nvPr/>
          </p:nvSpPr>
          <p:spPr>
            <a:xfrm>
              <a:off x="4649800" y="190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18"/>
            <p:cNvSpPr/>
            <p:nvPr/>
          </p:nvSpPr>
          <p:spPr>
            <a:xfrm>
              <a:off x="4649800" y="186562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1"/>
                  </a:moveTo>
                  <a:cubicBezTo>
                    <a:pt x="242" y="1"/>
                    <a:pt x="0" y="242"/>
                    <a:pt x="0" y="483"/>
                  </a:cubicBezTo>
                  <a:cubicBezTo>
                    <a:pt x="0" y="604"/>
                    <a:pt x="63" y="725"/>
                    <a:pt x="184" y="783"/>
                  </a:cubicBezTo>
                  <a:cubicBezTo>
                    <a:pt x="242" y="903"/>
                    <a:pt x="362" y="966"/>
                    <a:pt x="483" y="966"/>
                  </a:cubicBezTo>
                  <a:cubicBezTo>
                    <a:pt x="724" y="903"/>
                    <a:pt x="966" y="725"/>
                    <a:pt x="966" y="483"/>
                  </a:cubicBezTo>
                  <a:cubicBezTo>
                    <a:pt x="966" y="179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18"/>
            <p:cNvSpPr/>
            <p:nvPr/>
          </p:nvSpPr>
          <p:spPr>
            <a:xfrm>
              <a:off x="46498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63" y="724"/>
                    <a:pt x="184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18"/>
            <p:cNvSpPr/>
            <p:nvPr/>
          </p:nvSpPr>
          <p:spPr>
            <a:xfrm>
              <a:off x="46498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63" y="725"/>
                    <a:pt x="184" y="787"/>
                  </a:cubicBezTo>
                  <a:cubicBezTo>
                    <a:pt x="226" y="876"/>
                    <a:pt x="302" y="931"/>
                    <a:pt x="388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18"/>
            <p:cNvSpPr/>
            <p:nvPr/>
          </p:nvSpPr>
          <p:spPr>
            <a:xfrm>
              <a:off x="4649800" y="174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3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18"/>
            <p:cNvSpPr/>
            <p:nvPr/>
          </p:nvSpPr>
          <p:spPr>
            <a:xfrm>
              <a:off x="4649800" y="1705750"/>
              <a:ext cx="24150" cy="22600"/>
            </a:xfrm>
            <a:custGeom>
              <a:avLst/>
              <a:gdLst/>
              <a:ahLst/>
              <a:cxnLst/>
              <a:rect l="l" t="t" r="r" b="b"/>
              <a:pathLst>
                <a:path w="966" h="904" extrusionOk="0">
                  <a:moveTo>
                    <a:pt x="483" y="0"/>
                  </a:moveTo>
                  <a:cubicBezTo>
                    <a:pt x="242" y="0"/>
                    <a:pt x="0" y="179"/>
                    <a:pt x="0" y="483"/>
                  </a:cubicBezTo>
                  <a:cubicBezTo>
                    <a:pt x="0" y="604"/>
                    <a:pt x="63" y="724"/>
                    <a:pt x="184" y="782"/>
                  </a:cubicBezTo>
                  <a:cubicBezTo>
                    <a:pt x="242" y="903"/>
                    <a:pt x="362" y="903"/>
                    <a:pt x="483" y="903"/>
                  </a:cubicBezTo>
                  <a:cubicBezTo>
                    <a:pt x="724" y="903"/>
                    <a:pt x="966" y="662"/>
                    <a:pt x="966" y="420"/>
                  </a:cubicBezTo>
                  <a:cubicBezTo>
                    <a:pt x="966" y="179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18"/>
            <p:cNvSpPr/>
            <p:nvPr/>
          </p:nvSpPr>
          <p:spPr>
            <a:xfrm>
              <a:off x="4649800" y="1664975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1"/>
                    <a:pt x="0" y="483"/>
                  </a:cubicBezTo>
                  <a:cubicBezTo>
                    <a:pt x="0" y="603"/>
                    <a:pt x="63" y="724"/>
                    <a:pt x="184" y="845"/>
                  </a:cubicBezTo>
                  <a:cubicBezTo>
                    <a:pt x="242" y="907"/>
                    <a:pt x="362" y="965"/>
                    <a:pt x="483" y="965"/>
                  </a:cubicBezTo>
                  <a:cubicBezTo>
                    <a:pt x="724" y="965"/>
                    <a:pt x="966" y="724"/>
                    <a:pt x="966" y="483"/>
                  </a:cubicBezTo>
                  <a:cubicBezTo>
                    <a:pt x="966" y="241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18"/>
            <p:cNvSpPr/>
            <p:nvPr/>
          </p:nvSpPr>
          <p:spPr>
            <a:xfrm>
              <a:off x="4649800" y="1625750"/>
              <a:ext cx="24150" cy="22700"/>
            </a:xfrm>
            <a:custGeom>
              <a:avLst/>
              <a:gdLst/>
              <a:ahLst/>
              <a:cxnLst/>
              <a:rect l="l" t="t" r="r" b="b"/>
              <a:pathLst>
                <a:path w="966" h="908" extrusionOk="0">
                  <a:moveTo>
                    <a:pt x="483" y="0"/>
                  </a:moveTo>
                  <a:cubicBezTo>
                    <a:pt x="242" y="0"/>
                    <a:pt x="0" y="184"/>
                    <a:pt x="0" y="425"/>
                  </a:cubicBezTo>
                  <a:cubicBezTo>
                    <a:pt x="0" y="546"/>
                    <a:pt x="63" y="667"/>
                    <a:pt x="184" y="787"/>
                  </a:cubicBezTo>
                  <a:cubicBezTo>
                    <a:pt x="242" y="845"/>
                    <a:pt x="362" y="908"/>
                    <a:pt x="483" y="908"/>
                  </a:cubicBezTo>
                  <a:cubicBezTo>
                    <a:pt x="724" y="908"/>
                    <a:pt x="966" y="667"/>
                    <a:pt x="966" y="425"/>
                  </a:cubicBezTo>
                  <a:cubicBezTo>
                    <a:pt x="966" y="184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18"/>
            <p:cNvSpPr/>
            <p:nvPr/>
          </p:nvSpPr>
          <p:spPr>
            <a:xfrm>
              <a:off x="4652800" y="1586525"/>
              <a:ext cx="21150" cy="22725"/>
            </a:xfrm>
            <a:custGeom>
              <a:avLst/>
              <a:gdLst/>
              <a:ahLst/>
              <a:cxnLst/>
              <a:rect l="l" t="t" r="r" b="b"/>
              <a:pathLst>
                <a:path w="846" h="909" extrusionOk="0">
                  <a:moveTo>
                    <a:pt x="546" y="1"/>
                  </a:moveTo>
                  <a:lnTo>
                    <a:pt x="1" y="725"/>
                  </a:lnTo>
                  <a:lnTo>
                    <a:pt x="64" y="725"/>
                  </a:lnTo>
                  <a:cubicBezTo>
                    <a:pt x="122" y="845"/>
                    <a:pt x="242" y="908"/>
                    <a:pt x="363" y="908"/>
                  </a:cubicBezTo>
                  <a:cubicBezTo>
                    <a:pt x="604" y="908"/>
                    <a:pt x="846" y="667"/>
                    <a:pt x="846" y="426"/>
                  </a:cubicBezTo>
                  <a:cubicBezTo>
                    <a:pt x="846" y="242"/>
                    <a:pt x="725" y="64"/>
                    <a:pt x="546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18"/>
            <p:cNvSpPr/>
            <p:nvPr/>
          </p:nvSpPr>
          <p:spPr>
            <a:xfrm>
              <a:off x="4607550" y="1945500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484" y="1"/>
                  </a:moveTo>
                  <a:cubicBezTo>
                    <a:pt x="242" y="1"/>
                    <a:pt x="1" y="242"/>
                    <a:pt x="1" y="484"/>
                  </a:cubicBezTo>
                  <a:cubicBezTo>
                    <a:pt x="1" y="604"/>
                    <a:pt x="64" y="725"/>
                    <a:pt x="184" y="788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5"/>
                    <a:pt x="966" y="484"/>
                  </a:cubicBezTo>
                  <a:cubicBezTo>
                    <a:pt x="966" y="242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18"/>
            <p:cNvSpPr/>
            <p:nvPr/>
          </p:nvSpPr>
          <p:spPr>
            <a:xfrm>
              <a:off x="4607550" y="190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18"/>
            <p:cNvSpPr/>
            <p:nvPr/>
          </p:nvSpPr>
          <p:spPr>
            <a:xfrm>
              <a:off x="4607550" y="186562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1"/>
                  </a:moveTo>
                  <a:cubicBezTo>
                    <a:pt x="242" y="1"/>
                    <a:pt x="1" y="242"/>
                    <a:pt x="1" y="483"/>
                  </a:cubicBezTo>
                  <a:cubicBezTo>
                    <a:pt x="1" y="604"/>
                    <a:pt x="64" y="725"/>
                    <a:pt x="184" y="783"/>
                  </a:cubicBezTo>
                  <a:cubicBezTo>
                    <a:pt x="305" y="903"/>
                    <a:pt x="426" y="966"/>
                    <a:pt x="546" y="966"/>
                  </a:cubicBezTo>
                  <a:cubicBezTo>
                    <a:pt x="788" y="903"/>
                    <a:pt x="966" y="725"/>
                    <a:pt x="966" y="483"/>
                  </a:cubicBezTo>
                  <a:cubicBezTo>
                    <a:pt x="966" y="179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18"/>
            <p:cNvSpPr/>
            <p:nvPr/>
          </p:nvSpPr>
          <p:spPr>
            <a:xfrm>
              <a:off x="4607550" y="1824850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2"/>
                    <a:pt x="1" y="483"/>
                  </a:cubicBezTo>
                  <a:cubicBezTo>
                    <a:pt x="1" y="604"/>
                    <a:pt x="64" y="724"/>
                    <a:pt x="184" y="845"/>
                  </a:cubicBezTo>
                  <a:cubicBezTo>
                    <a:pt x="305" y="908"/>
                    <a:pt x="426" y="966"/>
                    <a:pt x="546" y="966"/>
                  </a:cubicBezTo>
                  <a:cubicBezTo>
                    <a:pt x="788" y="966"/>
                    <a:pt x="966" y="724"/>
                    <a:pt x="966" y="483"/>
                  </a:cubicBezTo>
                  <a:cubicBezTo>
                    <a:pt x="966" y="242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18"/>
            <p:cNvSpPr/>
            <p:nvPr/>
          </p:nvSpPr>
          <p:spPr>
            <a:xfrm>
              <a:off x="4607550" y="1785625"/>
              <a:ext cx="24175" cy="23275"/>
            </a:xfrm>
            <a:custGeom>
              <a:avLst/>
              <a:gdLst/>
              <a:ahLst/>
              <a:cxnLst/>
              <a:rect l="l" t="t" r="r" b="b"/>
              <a:pathLst>
                <a:path w="967" h="931" extrusionOk="0">
                  <a:moveTo>
                    <a:pt x="484" y="1"/>
                  </a:moveTo>
                  <a:cubicBezTo>
                    <a:pt x="242" y="1"/>
                    <a:pt x="1" y="184"/>
                    <a:pt x="1" y="483"/>
                  </a:cubicBezTo>
                  <a:cubicBezTo>
                    <a:pt x="1" y="604"/>
                    <a:pt x="64" y="725"/>
                    <a:pt x="184" y="787"/>
                  </a:cubicBezTo>
                  <a:cubicBezTo>
                    <a:pt x="273" y="876"/>
                    <a:pt x="361" y="931"/>
                    <a:pt x="450" y="931"/>
                  </a:cubicBezTo>
                  <a:cubicBezTo>
                    <a:pt x="482" y="931"/>
                    <a:pt x="514" y="923"/>
                    <a:pt x="546" y="908"/>
                  </a:cubicBezTo>
                  <a:cubicBezTo>
                    <a:pt x="788" y="908"/>
                    <a:pt x="966" y="725"/>
                    <a:pt x="966" y="425"/>
                  </a:cubicBezTo>
                  <a:cubicBezTo>
                    <a:pt x="966" y="184"/>
                    <a:pt x="725" y="1"/>
                    <a:pt x="484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18"/>
            <p:cNvSpPr/>
            <p:nvPr/>
          </p:nvSpPr>
          <p:spPr>
            <a:xfrm>
              <a:off x="4607550" y="174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242" y="0"/>
                    <a:pt x="1" y="241"/>
                    <a:pt x="1" y="483"/>
                  </a:cubicBezTo>
                  <a:cubicBezTo>
                    <a:pt x="1" y="603"/>
                    <a:pt x="64" y="724"/>
                    <a:pt x="184" y="845"/>
                  </a:cubicBezTo>
                  <a:cubicBezTo>
                    <a:pt x="305" y="903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18"/>
            <p:cNvSpPr/>
            <p:nvPr/>
          </p:nvSpPr>
          <p:spPr>
            <a:xfrm>
              <a:off x="4607550" y="1705750"/>
              <a:ext cx="24175" cy="22600"/>
            </a:xfrm>
            <a:custGeom>
              <a:avLst/>
              <a:gdLst/>
              <a:ahLst/>
              <a:cxnLst/>
              <a:rect l="l" t="t" r="r" b="b"/>
              <a:pathLst>
                <a:path w="967" h="904" extrusionOk="0">
                  <a:moveTo>
                    <a:pt x="484" y="0"/>
                  </a:moveTo>
                  <a:cubicBezTo>
                    <a:pt x="242" y="0"/>
                    <a:pt x="1" y="179"/>
                    <a:pt x="1" y="483"/>
                  </a:cubicBezTo>
                  <a:cubicBezTo>
                    <a:pt x="1" y="604"/>
                    <a:pt x="64" y="724"/>
                    <a:pt x="184" y="782"/>
                  </a:cubicBezTo>
                  <a:cubicBezTo>
                    <a:pt x="305" y="903"/>
                    <a:pt x="426" y="903"/>
                    <a:pt x="546" y="903"/>
                  </a:cubicBezTo>
                  <a:cubicBezTo>
                    <a:pt x="788" y="903"/>
                    <a:pt x="966" y="662"/>
                    <a:pt x="966" y="420"/>
                  </a:cubicBezTo>
                  <a:cubicBezTo>
                    <a:pt x="966" y="179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18"/>
            <p:cNvSpPr/>
            <p:nvPr/>
          </p:nvSpPr>
          <p:spPr>
            <a:xfrm>
              <a:off x="4607550" y="1664975"/>
              <a:ext cx="24175" cy="24150"/>
            </a:xfrm>
            <a:custGeom>
              <a:avLst/>
              <a:gdLst/>
              <a:ahLst/>
              <a:cxnLst/>
              <a:rect l="l" t="t" r="r" b="b"/>
              <a:pathLst>
                <a:path w="967" h="966" extrusionOk="0">
                  <a:moveTo>
                    <a:pt x="484" y="0"/>
                  </a:moveTo>
                  <a:cubicBezTo>
                    <a:pt x="363" y="0"/>
                    <a:pt x="305" y="63"/>
                    <a:pt x="184" y="121"/>
                  </a:cubicBezTo>
                  <a:cubicBezTo>
                    <a:pt x="122" y="241"/>
                    <a:pt x="64" y="304"/>
                    <a:pt x="64" y="425"/>
                  </a:cubicBezTo>
                  <a:lnTo>
                    <a:pt x="1" y="483"/>
                  </a:lnTo>
                  <a:cubicBezTo>
                    <a:pt x="1" y="603"/>
                    <a:pt x="64" y="724"/>
                    <a:pt x="184" y="845"/>
                  </a:cubicBezTo>
                  <a:cubicBezTo>
                    <a:pt x="305" y="907"/>
                    <a:pt x="426" y="965"/>
                    <a:pt x="546" y="965"/>
                  </a:cubicBezTo>
                  <a:cubicBezTo>
                    <a:pt x="788" y="965"/>
                    <a:pt x="966" y="724"/>
                    <a:pt x="966" y="483"/>
                  </a:cubicBezTo>
                  <a:cubicBezTo>
                    <a:pt x="966" y="241"/>
                    <a:pt x="725" y="0"/>
                    <a:pt x="484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18"/>
            <p:cNvSpPr/>
            <p:nvPr/>
          </p:nvSpPr>
          <p:spPr>
            <a:xfrm>
              <a:off x="4624225" y="1636375"/>
              <a:ext cx="7500" cy="12075"/>
            </a:xfrm>
            <a:custGeom>
              <a:avLst/>
              <a:gdLst/>
              <a:ahLst/>
              <a:cxnLst/>
              <a:rect l="l" t="t" r="r" b="b"/>
              <a:pathLst>
                <a:path w="300" h="483" extrusionOk="0">
                  <a:moveTo>
                    <a:pt x="299" y="0"/>
                  </a:moveTo>
                  <a:cubicBezTo>
                    <a:pt x="179" y="121"/>
                    <a:pt x="121" y="299"/>
                    <a:pt x="0" y="483"/>
                  </a:cubicBezTo>
                  <a:cubicBezTo>
                    <a:pt x="179" y="362"/>
                    <a:pt x="299" y="179"/>
                    <a:pt x="29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18"/>
            <p:cNvSpPr/>
            <p:nvPr/>
          </p:nvSpPr>
          <p:spPr>
            <a:xfrm>
              <a:off x="4577400" y="1904850"/>
              <a:ext cx="13650" cy="21125"/>
            </a:xfrm>
            <a:custGeom>
              <a:avLst/>
              <a:gdLst/>
              <a:ahLst/>
              <a:cxnLst/>
              <a:rect l="l" t="t" r="r" b="b"/>
              <a:pathLst>
                <a:path w="546" h="845" extrusionOk="0">
                  <a:moveTo>
                    <a:pt x="0" y="0"/>
                  </a:moveTo>
                  <a:cubicBezTo>
                    <a:pt x="121" y="300"/>
                    <a:pt x="184" y="541"/>
                    <a:pt x="304" y="782"/>
                  </a:cubicBezTo>
                  <a:lnTo>
                    <a:pt x="362" y="845"/>
                  </a:lnTo>
                  <a:cubicBezTo>
                    <a:pt x="483" y="782"/>
                    <a:pt x="546" y="604"/>
                    <a:pt x="546" y="483"/>
                  </a:cubicBezTo>
                  <a:cubicBezTo>
                    <a:pt x="546" y="242"/>
                    <a:pt x="304" y="0"/>
                    <a:pt x="6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18"/>
            <p:cNvSpPr/>
            <p:nvPr/>
          </p:nvSpPr>
          <p:spPr>
            <a:xfrm>
              <a:off x="4568350" y="1865625"/>
              <a:ext cx="22700" cy="24150"/>
            </a:xfrm>
            <a:custGeom>
              <a:avLst/>
              <a:gdLst/>
              <a:ahLst/>
              <a:cxnLst/>
              <a:rect l="l" t="t" r="r" b="b"/>
              <a:pathLst>
                <a:path w="908" h="966" extrusionOk="0">
                  <a:moveTo>
                    <a:pt x="425" y="1"/>
                  </a:moveTo>
                  <a:cubicBezTo>
                    <a:pt x="242" y="1"/>
                    <a:pt x="63" y="121"/>
                    <a:pt x="0" y="242"/>
                  </a:cubicBezTo>
                  <a:cubicBezTo>
                    <a:pt x="0" y="483"/>
                    <a:pt x="63" y="662"/>
                    <a:pt x="121" y="845"/>
                  </a:cubicBezTo>
                  <a:cubicBezTo>
                    <a:pt x="184" y="903"/>
                    <a:pt x="304" y="966"/>
                    <a:pt x="425" y="966"/>
                  </a:cubicBezTo>
                  <a:cubicBezTo>
                    <a:pt x="666" y="903"/>
                    <a:pt x="908" y="725"/>
                    <a:pt x="908" y="483"/>
                  </a:cubicBezTo>
                  <a:cubicBezTo>
                    <a:pt x="908" y="179"/>
                    <a:pt x="666" y="1"/>
                    <a:pt x="425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18"/>
            <p:cNvSpPr/>
            <p:nvPr/>
          </p:nvSpPr>
          <p:spPr>
            <a:xfrm>
              <a:off x="4566900" y="1824850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3" y="0"/>
                  </a:moveTo>
                  <a:cubicBezTo>
                    <a:pt x="242" y="0"/>
                    <a:pt x="0" y="242"/>
                    <a:pt x="0" y="483"/>
                  </a:cubicBezTo>
                  <a:cubicBezTo>
                    <a:pt x="0" y="604"/>
                    <a:pt x="58" y="724"/>
                    <a:pt x="121" y="845"/>
                  </a:cubicBezTo>
                  <a:cubicBezTo>
                    <a:pt x="242" y="908"/>
                    <a:pt x="362" y="966"/>
                    <a:pt x="483" y="966"/>
                  </a:cubicBezTo>
                  <a:cubicBezTo>
                    <a:pt x="724" y="966"/>
                    <a:pt x="966" y="724"/>
                    <a:pt x="966" y="483"/>
                  </a:cubicBezTo>
                  <a:cubicBezTo>
                    <a:pt x="966" y="242"/>
                    <a:pt x="724" y="0"/>
                    <a:pt x="483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18"/>
            <p:cNvSpPr/>
            <p:nvPr/>
          </p:nvSpPr>
          <p:spPr>
            <a:xfrm>
              <a:off x="4566900" y="1785625"/>
              <a:ext cx="24150" cy="23275"/>
            </a:xfrm>
            <a:custGeom>
              <a:avLst/>
              <a:gdLst/>
              <a:ahLst/>
              <a:cxnLst/>
              <a:rect l="l" t="t" r="r" b="b"/>
              <a:pathLst>
                <a:path w="966" h="931" extrusionOk="0">
                  <a:moveTo>
                    <a:pt x="483" y="1"/>
                  </a:moveTo>
                  <a:cubicBezTo>
                    <a:pt x="242" y="1"/>
                    <a:pt x="0" y="184"/>
                    <a:pt x="0" y="483"/>
                  </a:cubicBezTo>
                  <a:cubicBezTo>
                    <a:pt x="0" y="604"/>
                    <a:pt x="58" y="725"/>
                    <a:pt x="121" y="787"/>
                  </a:cubicBezTo>
                  <a:cubicBezTo>
                    <a:pt x="210" y="876"/>
                    <a:pt x="298" y="931"/>
                    <a:pt x="387" y="931"/>
                  </a:cubicBezTo>
                  <a:cubicBezTo>
                    <a:pt x="419" y="931"/>
                    <a:pt x="451" y="923"/>
                    <a:pt x="483" y="908"/>
                  </a:cubicBezTo>
                  <a:cubicBezTo>
                    <a:pt x="724" y="908"/>
                    <a:pt x="966" y="725"/>
                    <a:pt x="966" y="425"/>
                  </a:cubicBezTo>
                  <a:cubicBezTo>
                    <a:pt x="966" y="184"/>
                    <a:pt x="724" y="1"/>
                    <a:pt x="483" y="1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18"/>
            <p:cNvSpPr/>
            <p:nvPr/>
          </p:nvSpPr>
          <p:spPr>
            <a:xfrm>
              <a:off x="4571350" y="1744975"/>
              <a:ext cx="19700" cy="24150"/>
            </a:xfrm>
            <a:custGeom>
              <a:avLst/>
              <a:gdLst/>
              <a:ahLst/>
              <a:cxnLst/>
              <a:rect l="l" t="t" r="r" b="b"/>
              <a:pathLst>
                <a:path w="788" h="966" extrusionOk="0">
                  <a:moveTo>
                    <a:pt x="305" y="0"/>
                  </a:moveTo>
                  <a:cubicBezTo>
                    <a:pt x="184" y="299"/>
                    <a:pt x="122" y="603"/>
                    <a:pt x="1" y="903"/>
                  </a:cubicBezTo>
                  <a:cubicBezTo>
                    <a:pt x="122" y="903"/>
                    <a:pt x="184" y="965"/>
                    <a:pt x="305" y="965"/>
                  </a:cubicBezTo>
                  <a:cubicBezTo>
                    <a:pt x="546" y="965"/>
                    <a:pt x="788" y="724"/>
                    <a:pt x="788" y="483"/>
                  </a:cubicBezTo>
                  <a:cubicBezTo>
                    <a:pt x="788" y="241"/>
                    <a:pt x="546" y="0"/>
                    <a:pt x="305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18"/>
            <p:cNvSpPr/>
            <p:nvPr/>
          </p:nvSpPr>
          <p:spPr>
            <a:xfrm>
              <a:off x="4585000" y="1714800"/>
              <a:ext cx="6050" cy="12100"/>
            </a:xfrm>
            <a:custGeom>
              <a:avLst/>
              <a:gdLst/>
              <a:ahLst/>
              <a:cxnLst/>
              <a:rect l="l" t="t" r="r" b="b"/>
              <a:pathLst>
                <a:path w="242" h="484" extrusionOk="0">
                  <a:moveTo>
                    <a:pt x="179" y="0"/>
                  </a:moveTo>
                  <a:cubicBezTo>
                    <a:pt x="121" y="121"/>
                    <a:pt x="58" y="300"/>
                    <a:pt x="0" y="483"/>
                  </a:cubicBezTo>
                  <a:cubicBezTo>
                    <a:pt x="121" y="420"/>
                    <a:pt x="242" y="242"/>
                    <a:pt x="242" y="58"/>
                  </a:cubicBezTo>
                  <a:cubicBezTo>
                    <a:pt x="242" y="58"/>
                    <a:pt x="242" y="0"/>
                    <a:pt x="179" y="0"/>
                  </a:cubicBezTo>
                  <a:close/>
                </a:path>
              </a:pathLst>
            </a:custGeom>
            <a:solidFill>
              <a:srgbClr val="280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56" name="Google Shape;14856;p18"/>
          <p:cNvSpPr/>
          <p:nvPr/>
        </p:nvSpPr>
        <p:spPr>
          <a:xfrm>
            <a:off x="-266577" y="4414456"/>
            <a:ext cx="897572" cy="897536"/>
          </a:xfrm>
          <a:custGeom>
            <a:avLst/>
            <a:gdLst/>
            <a:ahLst/>
            <a:cxnLst/>
            <a:rect l="l" t="t" r="r" b="b"/>
            <a:pathLst>
              <a:path w="14360" h="14360" extrusionOk="0">
                <a:moveTo>
                  <a:pt x="3316" y="362"/>
                </a:moveTo>
                <a:lnTo>
                  <a:pt x="3316" y="3321"/>
                </a:lnTo>
                <a:lnTo>
                  <a:pt x="299" y="3321"/>
                </a:lnTo>
                <a:lnTo>
                  <a:pt x="299" y="362"/>
                </a:lnTo>
                <a:close/>
                <a:moveTo>
                  <a:pt x="6999" y="362"/>
                </a:moveTo>
                <a:lnTo>
                  <a:pt x="6999" y="3321"/>
                </a:lnTo>
                <a:lnTo>
                  <a:pt x="3620" y="3321"/>
                </a:lnTo>
                <a:lnTo>
                  <a:pt x="3620" y="362"/>
                </a:lnTo>
                <a:close/>
                <a:moveTo>
                  <a:pt x="10676" y="362"/>
                </a:moveTo>
                <a:lnTo>
                  <a:pt x="10676" y="3321"/>
                </a:lnTo>
                <a:lnTo>
                  <a:pt x="7298" y="3321"/>
                </a:lnTo>
                <a:lnTo>
                  <a:pt x="7298" y="362"/>
                </a:lnTo>
                <a:close/>
                <a:moveTo>
                  <a:pt x="13997" y="362"/>
                </a:moveTo>
                <a:lnTo>
                  <a:pt x="13997" y="3321"/>
                </a:lnTo>
                <a:lnTo>
                  <a:pt x="11038" y="3321"/>
                </a:lnTo>
                <a:lnTo>
                  <a:pt x="11038" y="362"/>
                </a:lnTo>
                <a:close/>
                <a:moveTo>
                  <a:pt x="3316" y="3683"/>
                </a:moveTo>
                <a:lnTo>
                  <a:pt x="3316" y="7061"/>
                </a:lnTo>
                <a:lnTo>
                  <a:pt x="299" y="7061"/>
                </a:lnTo>
                <a:lnTo>
                  <a:pt x="299" y="3683"/>
                </a:lnTo>
                <a:close/>
                <a:moveTo>
                  <a:pt x="6999" y="3683"/>
                </a:moveTo>
                <a:lnTo>
                  <a:pt x="6999" y="7061"/>
                </a:lnTo>
                <a:lnTo>
                  <a:pt x="3620" y="7061"/>
                </a:lnTo>
                <a:lnTo>
                  <a:pt x="3620" y="3683"/>
                </a:lnTo>
                <a:close/>
                <a:moveTo>
                  <a:pt x="10676" y="3683"/>
                </a:moveTo>
                <a:lnTo>
                  <a:pt x="10676" y="7061"/>
                </a:lnTo>
                <a:lnTo>
                  <a:pt x="7298" y="7061"/>
                </a:lnTo>
                <a:lnTo>
                  <a:pt x="7298" y="3683"/>
                </a:lnTo>
                <a:close/>
                <a:moveTo>
                  <a:pt x="13997" y="3683"/>
                </a:moveTo>
                <a:lnTo>
                  <a:pt x="13997" y="7061"/>
                </a:lnTo>
                <a:lnTo>
                  <a:pt x="11038" y="7061"/>
                </a:lnTo>
                <a:lnTo>
                  <a:pt x="11038" y="3683"/>
                </a:lnTo>
                <a:close/>
                <a:moveTo>
                  <a:pt x="3316" y="7361"/>
                </a:moveTo>
                <a:lnTo>
                  <a:pt x="3316" y="10739"/>
                </a:lnTo>
                <a:lnTo>
                  <a:pt x="299" y="10739"/>
                </a:lnTo>
                <a:lnTo>
                  <a:pt x="299" y="7361"/>
                </a:lnTo>
                <a:close/>
                <a:moveTo>
                  <a:pt x="6999" y="7361"/>
                </a:moveTo>
                <a:lnTo>
                  <a:pt x="6999" y="10739"/>
                </a:lnTo>
                <a:lnTo>
                  <a:pt x="3620" y="10739"/>
                </a:lnTo>
                <a:lnTo>
                  <a:pt x="3620" y="7361"/>
                </a:lnTo>
                <a:close/>
                <a:moveTo>
                  <a:pt x="10676" y="7361"/>
                </a:moveTo>
                <a:lnTo>
                  <a:pt x="10676" y="10739"/>
                </a:lnTo>
                <a:lnTo>
                  <a:pt x="7298" y="10739"/>
                </a:lnTo>
                <a:lnTo>
                  <a:pt x="7298" y="7361"/>
                </a:lnTo>
                <a:close/>
                <a:moveTo>
                  <a:pt x="13997" y="7361"/>
                </a:moveTo>
                <a:lnTo>
                  <a:pt x="13997" y="10739"/>
                </a:lnTo>
                <a:lnTo>
                  <a:pt x="11038" y="10739"/>
                </a:lnTo>
                <a:lnTo>
                  <a:pt x="11038" y="7361"/>
                </a:lnTo>
                <a:close/>
                <a:moveTo>
                  <a:pt x="3316" y="11043"/>
                </a:moveTo>
                <a:lnTo>
                  <a:pt x="3316" y="14060"/>
                </a:lnTo>
                <a:lnTo>
                  <a:pt x="299" y="14060"/>
                </a:lnTo>
                <a:lnTo>
                  <a:pt x="299" y="11043"/>
                </a:lnTo>
                <a:close/>
                <a:moveTo>
                  <a:pt x="6999" y="11043"/>
                </a:moveTo>
                <a:lnTo>
                  <a:pt x="6999" y="14060"/>
                </a:lnTo>
                <a:lnTo>
                  <a:pt x="3620" y="14060"/>
                </a:lnTo>
                <a:lnTo>
                  <a:pt x="3620" y="11043"/>
                </a:lnTo>
                <a:close/>
                <a:moveTo>
                  <a:pt x="10676" y="11043"/>
                </a:moveTo>
                <a:lnTo>
                  <a:pt x="10676" y="14060"/>
                </a:lnTo>
                <a:lnTo>
                  <a:pt x="7298" y="14060"/>
                </a:lnTo>
                <a:lnTo>
                  <a:pt x="7298" y="11043"/>
                </a:lnTo>
                <a:close/>
                <a:moveTo>
                  <a:pt x="13997" y="11043"/>
                </a:moveTo>
                <a:lnTo>
                  <a:pt x="13997" y="14060"/>
                </a:lnTo>
                <a:lnTo>
                  <a:pt x="11038" y="14060"/>
                </a:lnTo>
                <a:lnTo>
                  <a:pt x="11038" y="11043"/>
                </a:lnTo>
                <a:close/>
                <a:moveTo>
                  <a:pt x="0" y="0"/>
                </a:moveTo>
                <a:lnTo>
                  <a:pt x="0" y="14359"/>
                </a:lnTo>
                <a:lnTo>
                  <a:pt x="14359" y="14359"/>
                </a:lnTo>
                <a:lnTo>
                  <a:pt x="143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7" name="Google Shape;14857;p18"/>
          <p:cNvSpPr/>
          <p:nvPr/>
        </p:nvSpPr>
        <p:spPr>
          <a:xfrm>
            <a:off x="192002" y="700566"/>
            <a:ext cx="660464" cy="194790"/>
          </a:xfrm>
          <a:custGeom>
            <a:avLst/>
            <a:gdLst/>
            <a:ahLst/>
            <a:cxnLst/>
            <a:rect l="l" t="t" r="r" b="b"/>
            <a:pathLst>
              <a:path w="16170" h="4769" extrusionOk="0">
                <a:moveTo>
                  <a:pt x="5488" y="0"/>
                </a:moveTo>
                <a:lnTo>
                  <a:pt x="3017" y="3138"/>
                </a:lnTo>
                <a:lnTo>
                  <a:pt x="2954" y="3200"/>
                </a:lnTo>
                <a:lnTo>
                  <a:pt x="724" y="425"/>
                </a:lnTo>
                <a:lnTo>
                  <a:pt x="0" y="1028"/>
                </a:lnTo>
                <a:lnTo>
                  <a:pt x="420" y="1632"/>
                </a:lnTo>
                <a:lnTo>
                  <a:pt x="2954" y="4769"/>
                </a:lnTo>
                <a:lnTo>
                  <a:pt x="3017" y="4706"/>
                </a:lnTo>
                <a:lnTo>
                  <a:pt x="3017" y="4769"/>
                </a:lnTo>
                <a:lnTo>
                  <a:pt x="5551" y="1632"/>
                </a:lnTo>
                <a:lnTo>
                  <a:pt x="8022" y="4769"/>
                </a:lnTo>
                <a:lnTo>
                  <a:pt x="8085" y="4706"/>
                </a:lnTo>
                <a:lnTo>
                  <a:pt x="8085" y="4769"/>
                </a:lnTo>
                <a:lnTo>
                  <a:pt x="10619" y="1632"/>
                </a:lnTo>
                <a:lnTo>
                  <a:pt x="13153" y="4769"/>
                </a:lnTo>
                <a:lnTo>
                  <a:pt x="15687" y="1632"/>
                </a:lnTo>
                <a:lnTo>
                  <a:pt x="16169" y="1028"/>
                </a:lnTo>
                <a:lnTo>
                  <a:pt x="15382" y="425"/>
                </a:lnTo>
                <a:lnTo>
                  <a:pt x="13153" y="3200"/>
                </a:lnTo>
                <a:lnTo>
                  <a:pt x="13153" y="3138"/>
                </a:lnTo>
                <a:lnTo>
                  <a:pt x="10619" y="0"/>
                </a:lnTo>
                <a:lnTo>
                  <a:pt x="8085" y="3138"/>
                </a:lnTo>
                <a:lnTo>
                  <a:pt x="5551" y="0"/>
                </a:lnTo>
                <a:lnTo>
                  <a:pt x="5551" y="63"/>
                </a:lnTo>
                <a:lnTo>
                  <a:pt x="54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58" name="Google Shape;14858;p18"/>
          <p:cNvGrpSpPr/>
          <p:nvPr/>
        </p:nvGrpSpPr>
        <p:grpSpPr>
          <a:xfrm>
            <a:off x="8627969" y="343959"/>
            <a:ext cx="473189" cy="474292"/>
            <a:chOff x="6365119" y="1827534"/>
            <a:chExt cx="473189" cy="474292"/>
          </a:xfrm>
        </p:grpSpPr>
        <p:sp>
          <p:nvSpPr>
            <p:cNvPr id="14859" name="Google Shape;14859;p18"/>
            <p:cNvSpPr/>
            <p:nvPr/>
          </p:nvSpPr>
          <p:spPr>
            <a:xfrm>
              <a:off x="6387175" y="1913676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3" y="91"/>
                  </a:moveTo>
                  <a:cubicBezTo>
                    <a:pt x="426" y="91"/>
                    <a:pt x="484" y="91"/>
                    <a:pt x="546" y="153"/>
                  </a:cubicBezTo>
                  <a:cubicBezTo>
                    <a:pt x="667" y="274"/>
                    <a:pt x="667" y="453"/>
                    <a:pt x="546" y="515"/>
                  </a:cubicBezTo>
                  <a:cubicBezTo>
                    <a:pt x="486" y="576"/>
                    <a:pt x="426" y="606"/>
                    <a:pt x="365" y="606"/>
                  </a:cubicBezTo>
                  <a:cubicBezTo>
                    <a:pt x="305" y="606"/>
                    <a:pt x="245" y="576"/>
                    <a:pt x="184" y="515"/>
                  </a:cubicBezTo>
                  <a:cubicBezTo>
                    <a:pt x="64" y="453"/>
                    <a:pt x="64" y="274"/>
                    <a:pt x="184" y="153"/>
                  </a:cubicBezTo>
                  <a:cubicBezTo>
                    <a:pt x="242" y="91"/>
                    <a:pt x="305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2" y="91"/>
                  </a:cubicBezTo>
                  <a:cubicBezTo>
                    <a:pt x="1" y="274"/>
                    <a:pt x="1" y="453"/>
                    <a:pt x="122" y="573"/>
                  </a:cubicBezTo>
                  <a:cubicBezTo>
                    <a:pt x="184" y="636"/>
                    <a:pt x="305" y="694"/>
                    <a:pt x="363" y="694"/>
                  </a:cubicBezTo>
                  <a:cubicBezTo>
                    <a:pt x="426" y="694"/>
                    <a:pt x="546" y="636"/>
                    <a:pt x="604" y="573"/>
                  </a:cubicBezTo>
                  <a:cubicBezTo>
                    <a:pt x="725" y="453"/>
                    <a:pt x="725" y="274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18"/>
            <p:cNvSpPr/>
            <p:nvPr/>
          </p:nvSpPr>
          <p:spPr>
            <a:xfrm>
              <a:off x="6448892" y="1854532"/>
              <a:ext cx="27039" cy="28387"/>
            </a:xfrm>
            <a:custGeom>
              <a:avLst/>
              <a:gdLst/>
              <a:ahLst/>
              <a:cxnLst/>
              <a:rect l="l" t="t" r="r" b="b"/>
              <a:pathLst>
                <a:path w="662" h="695" extrusionOk="0">
                  <a:moveTo>
                    <a:pt x="300" y="91"/>
                  </a:moveTo>
                  <a:cubicBezTo>
                    <a:pt x="363" y="91"/>
                    <a:pt x="421" y="91"/>
                    <a:pt x="483" y="154"/>
                  </a:cubicBezTo>
                  <a:cubicBezTo>
                    <a:pt x="541" y="211"/>
                    <a:pt x="604" y="274"/>
                    <a:pt x="604" y="332"/>
                  </a:cubicBezTo>
                  <a:cubicBezTo>
                    <a:pt x="604" y="395"/>
                    <a:pt x="541" y="453"/>
                    <a:pt x="483" y="516"/>
                  </a:cubicBezTo>
                  <a:cubicBezTo>
                    <a:pt x="452" y="576"/>
                    <a:pt x="392" y="606"/>
                    <a:pt x="324" y="606"/>
                  </a:cubicBezTo>
                  <a:cubicBezTo>
                    <a:pt x="256" y="606"/>
                    <a:pt x="182" y="576"/>
                    <a:pt x="121" y="516"/>
                  </a:cubicBezTo>
                  <a:cubicBezTo>
                    <a:pt x="59" y="453"/>
                    <a:pt x="59" y="395"/>
                    <a:pt x="59" y="332"/>
                  </a:cubicBezTo>
                  <a:cubicBezTo>
                    <a:pt x="59" y="274"/>
                    <a:pt x="59" y="211"/>
                    <a:pt x="121" y="154"/>
                  </a:cubicBezTo>
                  <a:cubicBezTo>
                    <a:pt x="179" y="91"/>
                    <a:pt x="242" y="91"/>
                    <a:pt x="300" y="91"/>
                  </a:cubicBezTo>
                  <a:close/>
                  <a:moveTo>
                    <a:pt x="300" y="0"/>
                  </a:moveTo>
                  <a:cubicBezTo>
                    <a:pt x="209" y="0"/>
                    <a:pt x="119" y="30"/>
                    <a:pt x="59" y="91"/>
                  </a:cubicBezTo>
                  <a:cubicBezTo>
                    <a:pt x="1" y="154"/>
                    <a:pt x="1" y="274"/>
                    <a:pt x="1" y="332"/>
                  </a:cubicBezTo>
                  <a:cubicBezTo>
                    <a:pt x="1" y="453"/>
                    <a:pt x="1" y="516"/>
                    <a:pt x="59" y="573"/>
                  </a:cubicBezTo>
                  <a:cubicBezTo>
                    <a:pt x="121" y="636"/>
                    <a:pt x="242" y="694"/>
                    <a:pt x="300" y="694"/>
                  </a:cubicBezTo>
                  <a:cubicBezTo>
                    <a:pt x="421" y="694"/>
                    <a:pt x="483" y="636"/>
                    <a:pt x="541" y="573"/>
                  </a:cubicBezTo>
                  <a:cubicBezTo>
                    <a:pt x="604" y="516"/>
                    <a:pt x="662" y="453"/>
                    <a:pt x="662" y="332"/>
                  </a:cubicBezTo>
                  <a:cubicBezTo>
                    <a:pt x="662" y="274"/>
                    <a:pt x="604" y="154"/>
                    <a:pt x="541" y="91"/>
                  </a:cubicBezTo>
                  <a:cubicBezTo>
                    <a:pt x="481" y="30"/>
                    <a:pt x="390" y="0"/>
                    <a:pt x="300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18"/>
            <p:cNvSpPr/>
            <p:nvPr/>
          </p:nvSpPr>
          <p:spPr>
            <a:xfrm>
              <a:off x="6443949" y="1970450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3" y="91"/>
                  </a:moveTo>
                  <a:cubicBezTo>
                    <a:pt x="421" y="91"/>
                    <a:pt x="484" y="91"/>
                    <a:pt x="542" y="149"/>
                  </a:cubicBezTo>
                  <a:cubicBezTo>
                    <a:pt x="604" y="269"/>
                    <a:pt x="604" y="390"/>
                    <a:pt x="542" y="511"/>
                  </a:cubicBezTo>
                  <a:cubicBezTo>
                    <a:pt x="481" y="571"/>
                    <a:pt x="406" y="601"/>
                    <a:pt x="339" y="601"/>
                  </a:cubicBezTo>
                  <a:cubicBezTo>
                    <a:pt x="271" y="601"/>
                    <a:pt x="211" y="571"/>
                    <a:pt x="180" y="511"/>
                  </a:cubicBezTo>
                  <a:cubicBezTo>
                    <a:pt x="59" y="390"/>
                    <a:pt x="59" y="269"/>
                    <a:pt x="180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2" y="91"/>
                  </a:cubicBezTo>
                  <a:cubicBezTo>
                    <a:pt x="1" y="211"/>
                    <a:pt x="1" y="453"/>
                    <a:pt x="122" y="573"/>
                  </a:cubicBezTo>
                  <a:cubicBezTo>
                    <a:pt x="180" y="631"/>
                    <a:pt x="242" y="694"/>
                    <a:pt x="363" y="694"/>
                  </a:cubicBezTo>
                  <a:cubicBezTo>
                    <a:pt x="421" y="694"/>
                    <a:pt x="542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18"/>
            <p:cNvSpPr/>
            <p:nvPr/>
          </p:nvSpPr>
          <p:spPr>
            <a:xfrm>
              <a:off x="6503093" y="1911307"/>
              <a:ext cx="29613" cy="25814"/>
            </a:xfrm>
            <a:custGeom>
              <a:avLst/>
              <a:gdLst/>
              <a:ahLst/>
              <a:cxnLst/>
              <a:rect l="l" t="t" r="r" b="b"/>
              <a:pathLst>
                <a:path w="725" h="632" extrusionOk="0">
                  <a:moveTo>
                    <a:pt x="363" y="91"/>
                  </a:moveTo>
                  <a:cubicBezTo>
                    <a:pt x="421" y="91"/>
                    <a:pt x="484" y="91"/>
                    <a:pt x="541" y="149"/>
                  </a:cubicBezTo>
                  <a:cubicBezTo>
                    <a:pt x="604" y="211"/>
                    <a:pt x="604" y="269"/>
                    <a:pt x="604" y="332"/>
                  </a:cubicBezTo>
                  <a:cubicBezTo>
                    <a:pt x="604" y="390"/>
                    <a:pt x="604" y="453"/>
                    <a:pt x="541" y="511"/>
                  </a:cubicBezTo>
                  <a:cubicBezTo>
                    <a:pt x="481" y="571"/>
                    <a:pt x="421" y="601"/>
                    <a:pt x="360" y="601"/>
                  </a:cubicBezTo>
                  <a:cubicBezTo>
                    <a:pt x="300" y="601"/>
                    <a:pt x="240" y="571"/>
                    <a:pt x="179" y="511"/>
                  </a:cubicBezTo>
                  <a:cubicBezTo>
                    <a:pt x="122" y="453"/>
                    <a:pt x="122" y="390"/>
                    <a:pt x="122" y="332"/>
                  </a:cubicBezTo>
                  <a:cubicBezTo>
                    <a:pt x="122" y="269"/>
                    <a:pt x="122" y="211"/>
                    <a:pt x="179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2" y="91"/>
                  </a:cubicBezTo>
                  <a:cubicBezTo>
                    <a:pt x="1" y="211"/>
                    <a:pt x="1" y="453"/>
                    <a:pt x="122" y="573"/>
                  </a:cubicBezTo>
                  <a:cubicBezTo>
                    <a:pt x="179" y="631"/>
                    <a:pt x="300" y="631"/>
                    <a:pt x="363" y="631"/>
                  </a:cubicBezTo>
                  <a:cubicBezTo>
                    <a:pt x="421" y="631"/>
                    <a:pt x="541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18"/>
            <p:cNvSpPr/>
            <p:nvPr/>
          </p:nvSpPr>
          <p:spPr>
            <a:xfrm>
              <a:off x="6500561" y="2027020"/>
              <a:ext cx="27244" cy="26018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62" y="91"/>
                  </a:moveTo>
                  <a:cubicBezTo>
                    <a:pt x="425" y="91"/>
                    <a:pt x="483" y="91"/>
                    <a:pt x="546" y="154"/>
                  </a:cubicBezTo>
                  <a:cubicBezTo>
                    <a:pt x="546" y="212"/>
                    <a:pt x="603" y="274"/>
                    <a:pt x="603" y="332"/>
                  </a:cubicBezTo>
                  <a:cubicBezTo>
                    <a:pt x="603" y="395"/>
                    <a:pt x="546" y="453"/>
                    <a:pt x="546" y="516"/>
                  </a:cubicBezTo>
                  <a:cubicBezTo>
                    <a:pt x="485" y="576"/>
                    <a:pt x="409" y="606"/>
                    <a:pt x="333" y="606"/>
                  </a:cubicBezTo>
                  <a:cubicBezTo>
                    <a:pt x="257" y="606"/>
                    <a:pt x="181" y="576"/>
                    <a:pt x="121" y="516"/>
                  </a:cubicBezTo>
                  <a:cubicBezTo>
                    <a:pt x="121" y="453"/>
                    <a:pt x="63" y="395"/>
                    <a:pt x="63" y="332"/>
                  </a:cubicBezTo>
                  <a:cubicBezTo>
                    <a:pt x="63" y="274"/>
                    <a:pt x="121" y="212"/>
                    <a:pt x="121" y="154"/>
                  </a:cubicBezTo>
                  <a:cubicBezTo>
                    <a:pt x="184" y="91"/>
                    <a:pt x="241" y="91"/>
                    <a:pt x="362" y="91"/>
                  </a:cubicBezTo>
                  <a:close/>
                  <a:moveTo>
                    <a:pt x="333" y="1"/>
                  </a:moveTo>
                  <a:cubicBezTo>
                    <a:pt x="257" y="1"/>
                    <a:pt x="181" y="31"/>
                    <a:pt x="121" y="91"/>
                  </a:cubicBezTo>
                  <a:cubicBezTo>
                    <a:pt x="63" y="154"/>
                    <a:pt x="0" y="212"/>
                    <a:pt x="0" y="332"/>
                  </a:cubicBezTo>
                  <a:cubicBezTo>
                    <a:pt x="0" y="395"/>
                    <a:pt x="63" y="516"/>
                    <a:pt x="121" y="574"/>
                  </a:cubicBezTo>
                  <a:cubicBezTo>
                    <a:pt x="184" y="636"/>
                    <a:pt x="241" y="636"/>
                    <a:pt x="362" y="636"/>
                  </a:cubicBezTo>
                  <a:cubicBezTo>
                    <a:pt x="425" y="636"/>
                    <a:pt x="483" y="636"/>
                    <a:pt x="546" y="574"/>
                  </a:cubicBezTo>
                  <a:cubicBezTo>
                    <a:pt x="603" y="516"/>
                    <a:pt x="666" y="395"/>
                    <a:pt x="666" y="332"/>
                  </a:cubicBezTo>
                  <a:cubicBezTo>
                    <a:pt x="666" y="212"/>
                    <a:pt x="603" y="154"/>
                    <a:pt x="546" y="91"/>
                  </a:cubicBezTo>
                  <a:cubicBezTo>
                    <a:pt x="485" y="31"/>
                    <a:pt x="409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18"/>
            <p:cNvSpPr/>
            <p:nvPr/>
          </p:nvSpPr>
          <p:spPr>
            <a:xfrm>
              <a:off x="6559704" y="1967877"/>
              <a:ext cx="29613" cy="26018"/>
            </a:xfrm>
            <a:custGeom>
              <a:avLst/>
              <a:gdLst/>
              <a:ahLst/>
              <a:cxnLst/>
              <a:rect l="l" t="t" r="r" b="b"/>
              <a:pathLst>
                <a:path w="725" h="637" extrusionOk="0">
                  <a:moveTo>
                    <a:pt x="362" y="33"/>
                  </a:moveTo>
                  <a:cubicBezTo>
                    <a:pt x="425" y="33"/>
                    <a:pt x="483" y="91"/>
                    <a:pt x="546" y="154"/>
                  </a:cubicBezTo>
                  <a:cubicBezTo>
                    <a:pt x="603" y="212"/>
                    <a:pt x="603" y="395"/>
                    <a:pt x="546" y="516"/>
                  </a:cubicBezTo>
                  <a:cubicBezTo>
                    <a:pt x="485" y="545"/>
                    <a:pt x="409" y="559"/>
                    <a:pt x="341" y="559"/>
                  </a:cubicBezTo>
                  <a:cubicBezTo>
                    <a:pt x="273" y="559"/>
                    <a:pt x="213" y="545"/>
                    <a:pt x="184" y="516"/>
                  </a:cubicBezTo>
                  <a:cubicBezTo>
                    <a:pt x="63" y="395"/>
                    <a:pt x="63" y="212"/>
                    <a:pt x="184" y="154"/>
                  </a:cubicBezTo>
                  <a:cubicBezTo>
                    <a:pt x="184" y="91"/>
                    <a:pt x="304" y="33"/>
                    <a:pt x="362" y="33"/>
                  </a:cubicBezTo>
                  <a:close/>
                  <a:moveTo>
                    <a:pt x="340" y="1"/>
                  </a:moveTo>
                  <a:cubicBezTo>
                    <a:pt x="257" y="1"/>
                    <a:pt x="181" y="31"/>
                    <a:pt x="121" y="91"/>
                  </a:cubicBezTo>
                  <a:cubicBezTo>
                    <a:pt x="0" y="212"/>
                    <a:pt x="0" y="395"/>
                    <a:pt x="121" y="574"/>
                  </a:cubicBezTo>
                  <a:cubicBezTo>
                    <a:pt x="184" y="636"/>
                    <a:pt x="241" y="636"/>
                    <a:pt x="362" y="636"/>
                  </a:cubicBezTo>
                  <a:cubicBezTo>
                    <a:pt x="425" y="636"/>
                    <a:pt x="546" y="636"/>
                    <a:pt x="603" y="574"/>
                  </a:cubicBezTo>
                  <a:cubicBezTo>
                    <a:pt x="724" y="395"/>
                    <a:pt x="724" y="212"/>
                    <a:pt x="603" y="91"/>
                  </a:cubicBezTo>
                  <a:cubicBezTo>
                    <a:pt x="514" y="31"/>
                    <a:pt x="424" y="1"/>
                    <a:pt x="340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18"/>
            <p:cNvSpPr/>
            <p:nvPr/>
          </p:nvSpPr>
          <p:spPr>
            <a:xfrm>
              <a:off x="6554762" y="2081875"/>
              <a:ext cx="29613" cy="27734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62" y="75"/>
                  </a:moveTo>
                  <a:cubicBezTo>
                    <a:pt x="425" y="75"/>
                    <a:pt x="483" y="138"/>
                    <a:pt x="546" y="196"/>
                  </a:cubicBezTo>
                  <a:cubicBezTo>
                    <a:pt x="667" y="259"/>
                    <a:pt x="667" y="437"/>
                    <a:pt x="546" y="558"/>
                  </a:cubicBezTo>
                  <a:cubicBezTo>
                    <a:pt x="514" y="589"/>
                    <a:pt x="454" y="605"/>
                    <a:pt x="387" y="605"/>
                  </a:cubicBezTo>
                  <a:cubicBezTo>
                    <a:pt x="319" y="605"/>
                    <a:pt x="244" y="589"/>
                    <a:pt x="184" y="558"/>
                  </a:cubicBezTo>
                  <a:cubicBezTo>
                    <a:pt x="121" y="500"/>
                    <a:pt x="121" y="437"/>
                    <a:pt x="121" y="379"/>
                  </a:cubicBezTo>
                  <a:cubicBezTo>
                    <a:pt x="121" y="259"/>
                    <a:pt x="121" y="196"/>
                    <a:pt x="184" y="196"/>
                  </a:cubicBezTo>
                  <a:cubicBezTo>
                    <a:pt x="242" y="138"/>
                    <a:pt x="305" y="75"/>
                    <a:pt x="362" y="75"/>
                  </a:cubicBezTo>
                  <a:close/>
                  <a:moveTo>
                    <a:pt x="362" y="1"/>
                  </a:moveTo>
                  <a:cubicBezTo>
                    <a:pt x="272" y="1"/>
                    <a:pt x="181" y="46"/>
                    <a:pt x="121" y="138"/>
                  </a:cubicBezTo>
                  <a:cubicBezTo>
                    <a:pt x="0" y="259"/>
                    <a:pt x="0" y="437"/>
                    <a:pt x="121" y="558"/>
                  </a:cubicBezTo>
                  <a:cubicBezTo>
                    <a:pt x="184" y="679"/>
                    <a:pt x="305" y="679"/>
                    <a:pt x="362" y="679"/>
                  </a:cubicBezTo>
                  <a:cubicBezTo>
                    <a:pt x="483" y="679"/>
                    <a:pt x="546" y="679"/>
                    <a:pt x="604" y="558"/>
                  </a:cubicBezTo>
                  <a:cubicBezTo>
                    <a:pt x="724" y="437"/>
                    <a:pt x="724" y="259"/>
                    <a:pt x="604" y="138"/>
                  </a:cubicBezTo>
                  <a:cubicBezTo>
                    <a:pt x="543" y="46"/>
                    <a:pt x="453" y="1"/>
                    <a:pt x="362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18"/>
            <p:cNvSpPr/>
            <p:nvPr/>
          </p:nvSpPr>
          <p:spPr>
            <a:xfrm>
              <a:off x="6613905" y="2022078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2" y="91"/>
                  </a:moveTo>
                  <a:cubicBezTo>
                    <a:pt x="483" y="91"/>
                    <a:pt x="546" y="154"/>
                    <a:pt x="546" y="154"/>
                  </a:cubicBezTo>
                  <a:cubicBezTo>
                    <a:pt x="604" y="212"/>
                    <a:pt x="666" y="275"/>
                    <a:pt x="666" y="333"/>
                  </a:cubicBezTo>
                  <a:cubicBezTo>
                    <a:pt x="666" y="395"/>
                    <a:pt x="604" y="516"/>
                    <a:pt x="546" y="516"/>
                  </a:cubicBezTo>
                  <a:cubicBezTo>
                    <a:pt x="514" y="576"/>
                    <a:pt x="454" y="607"/>
                    <a:pt x="387" y="607"/>
                  </a:cubicBezTo>
                  <a:cubicBezTo>
                    <a:pt x="319" y="607"/>
                    <a:pt x="244" y="576"/>
                    <a:pt x="184" y="516"/>
                  </a:cubicBezTo>
                  <a:cubicBezTo>
                    <a:pt x="121" y="453"/>
                    <a:pt x="121" y="275"/>
                    <a:pt x="184" y="154"/>
                  </a:cubicBezTo>
                  <a:cubicBezTo>
                    <a:pt x="242" y="154"/>
                    <a:pt x="305" y="91"/>
                    <a:pt x="362" y="91"/>
                  </a:cubicBezTo>
                  <a:close/>
                  <a:moveTo>
                    <a:pt x="394" y="1"/>
                  </a:moveTo>
                  <a:cubicBezTo>
                    <a:pt x="319" y="1"/>
                    <a:pt x="244" y="31"/>
                    <a:pt x="184" y="91"/>
                  </a:cubicBezTo>
                  <a:cubicBezTo>
                    <a:pt x="0" y="275"/>
                    <a:pt x="0" y="453"/>
                    <a:pt x="184" y="574"/>
                  </a:cubicBezTo>
                  <a:cubicBezTo>
                    <a:pt x="242" y="637"/>
                    <a:pt x="305" y="695"/>
                    <a:pt x="362" y="695"/>
                  </a:cubicBezTo>
                  <a:cubicBezTo>
                    <a:pt x="483" y="695"/>
                    <a:pt x="546" y="637"/>
                    <a:pt x="604" y="574"/>
                  </a:cubicBezTo>
                  <a:cubicBezTo>
                    <a:pt x="666" y="516"/>
                    <a:pt x="724" y="453"/>
                    <a:pt x="724" y="333"/>
                  </a:cubicBezTo>
                  <a:cubicBezTo>
                    <a:pt x="724" y="275"/>
                    <a:pt x="666" y="154"/>
                    <a:pt x="604" y="91"/>
                  </a:cubicBezTo>
                  <a:cubicBezTo>
                    <a:pt x="543" y="31"/>
                    <a:pt x="469" y="1"/>
                    <a:pt x="394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18"/>
            <p:cNvSpPr/>
            <p:nvPr/>
          </p:nvSpPr>
          <p:spPr>
            <a:xfrm>
              <a:off x="6611536" y="2140365"/>
              <a:ext cx="29613" cy="26018"/>
            </a:xfrm>
            <a:custGeom>
              <a:avLst/>
              <a:gdLst/>
              <a:ahLst/>
              <a:cxnLst/>
              <a:rect l="l" t="t" r="r" b="b"/>
              <a:pathLst>
                <a:path w="725" h="637" extrusionOk="0">
                  <a:moveTo>
                    <a:pt x="363" y="33"/>
                  </a:moveTo>
                  <a:cubicBezTo>
                    <a:pt x="420" y="33"/>
                    <a:pt x="483" y="91"/>
                    <a:pt x="541" y="154"/>
                  </a:cubicBezTo>
                  <a:cubicBezTo>
                    <a:pt x="662" y="212"/>
                    <a:pt x="662" y="395"/>
                    <a:pt x="541" y="516"/>
                  </a:cubicBezTo>
                  <a:cubicBezTo>
                    <a:pt x="512" y="545"/>
                    <a:pt x="452" y="559"/>
                    <a:pt x="384" y="559"/>
                  </a:cubicBezTo>
                  <a:cubicBezTo>
                    <a:pt x="315" y="559"/>
                    <a:pt x="239" y="545"/>
                    <a:pt x="179" y="516"/>
                  </a:cubicBezTo>
                  <a:cubicBezTo>
                    <a:pt x="121" y="395"/>
                    <a:pt x="121" y="212"/>
                    <a:pt x="179" y="154"/>
                  </a:cubicBezTo>
                  <a:cubicBezTo>
                    <a:pt x="242" y="91"/>
                    <a:pt x="300" y="33"/>
                    <a:pt x="363" y="33"/>
                  </a:cubicBezTo>
                  <a:close/>
                  <a:moveTo>
                    <a:pt x="384" y="1"/>
                  </a:moveTo>
                  <a:cubicBezTo>
                    <a:pt x="301" y="1"/>
                    <a:pt x="210" y="31"/>
                    <a:pt x="121" y="91"/>
                  </a:cubicBezTo>
                  <a:cubicBezTo>
                    <a:pt x="1" y="212"/>
                    <a:pt x="1" y="395"/>
                    <a:pt x="121" y="574"/>
                  </a:cubicBezTo>
                  <a:cubicBezTo>
                    <a:pt x="179" y="637"/>
                    <a:pt x="300" y="637"/>
                    <a:pt x="363" y="637"/>
                  </a:cubicBezTo>
                  <a:cubicBezTo>
                    <a:pt x="483" y="637"/>
                    <a:pt x="541" y="637"/>
                    <a:pt x="604" y="574"/>
                  </a:cubicBezTo>
                  <a:cubicBezTo>
                    <a:pt x="724" y="395"/>
                    <a:pt x="724" y="212"/>
                    <a:pt x="604" y="91"/>
                  </a:cubicBezTo>
                  <a:cubicBezTo>
                    <a:pt x="544" y="31"/>
                    <a:pt x="467" y="1"/>
                    <a:pt x="384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18"/>
            <p:cNvSpPr/>
            <p:nvPr/>
          </p:nvSpPr>
          <p:spPr>
            <a:xfrm>
              <a:off x="6673049" y="2078853"/>
              <a:ext cx="27244" cy="28387"/>
            </a:xfrm>
            <a:custGeom>
              <a:avLst/>
              <a:gdLst/>
              <a:ahLst/>
              <a:cxnLst/>
              <a:rect l="l" t="t" r="r" b="b"/>
              <a:pathLst>
                <a:path w="667" h="695" extrusionOk="0">
                  <a:moveTo>
                    <a:pt x="304" y="91"/>
                  </a:moveTo>
                  <a:cubicBezTo>
                    <a:pt x="425" y="91"/>
                    <a:pt x="483" y="149"/>
                    <a:pt x="546" y="149"/>
                  </a:cubicBezTo>
                  <a:cubicBezTo>
                    <a:pt x="546" y="212"/>
                    <a:pt x="604" y="270"/>
                    <a:pt x="604" y="333"/>
                  </a:cubicBezTo>
                  <a:cubicBezTo>
                    <a:pt x="604" y="453"/>
                    <a:pt x="546" y="511"/>
                    <a:pt x="546" y="511"/>
                  </a:cubicBezTo>
                  <a:cubicBezTo>
                    <a:pt x="485" y="572"/>
                    <a:pt x="409" y="602"/>
                    <a:pt x="333" y="602"/>
                  </a:cubicBezTo>
                  <a:cubicBezTo>
                    <a:pt x="257" y="602"/>
                    <a:pt x="181" y="572"/>
                    <a:pt x="121" y="511"/>
                  </a:cubicBezTo>
                  <a:cubicBezTo>
                    <a:pt x="121" y="511"/>
                    <a:pt x="63" y="453"/>
                    <a:pt x="63" y="333"/>
                  </a:cubicBezTo>
                  <a:cubicBezTo>
                    <a:pt x="63" y="270"/>
                    <a:pt x="121" y="212"/>
                    <a:pt x="121" y="149"/>
                  </a:cubicBezTo>
                  <a:cubicBezTo>
                    <a:pt x="184" y="149"/>
                    <a:pt x="242" y="91"/>
                    <a:pt x="304" y="91"/>
                  </a:cubicBezTo>
                  <a:close/>
                  <a:moveTo>
                    <a:pt x="333" y="1"/>
                  </a:moveTo>
                  <a:cubicBezTo>
                    <a:pt x="257" y="1"/>
                    <a:pt x="181" y="31"/>
                    <a:pt x="121" y="91"/>
                  </a:cubicBezTo>
                  <a:cubicBezTo>
                    <a:pt x="63" y="212"/>
                    <a:pt x="0" y="270"/>
                    <a:pt x="0" y="333"/>
                  </a:cubicBezTo>
                  <a:cubicBezTo>
                    <a:pt x="0" y="453"/>
                    <a:pt x="63" y="511"/>
                    <a:pt x="121" y="574"/>
                  </a:cubicBezTo>
                  <a:cubicBezTo>
                    <a:pt x="184" y="632"/>
                    <a:pt x="242" y="695"/>
                    <a:pt x="304" y="695"/>
                  </a:cubicBezTo>
                  <a:cubicBezTo>
                    <a:pt x="425" y="695"/>
                    <a:pt x="483" y="632"/>
                    <a:pt x="546" y="574"/>
                  </a:cubicBezTo>
                  <a:cubicBezTo>
                    <a:pt x="604" y="511"/>
                    <a:pt x="666" y="453"/>
                    <a:pt x="666" y="333"/>
                  </a:cubicBezTo>
                  <a:cubicBezTo>
                    <a:pt x="666" y="270"/>
                    <a:pt x="604" y="212"/>
                    <a:pt x="546" y="91"/>
                  </a:cubicBezTo>
                  <a:cubicBezTo>
                    <a:pt x="485" y="31"/>
                    <a:pt x="409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9" name="Google Shape;14869;p18"/>
            <p:cNvSpPr/>
            <p:nvPr/>
          </p:nvSpPr>
          <p:spPr>
            <a:xfrm>
              <a:off x="6668107" y="2194608"/>
              <a:ext cx="29613" cy="28346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63" y="91"/>
                  </a:moveTo>
                  <a:cubicBezTo>
                    <a:pt x="425" y="91"/>
                    <a:pt x="483" y="91"/>
                    <a:pt x="546" y="153"/>
                  </a:cubicBezTo>
                  <a:cubicBezTo>
                    <a:pt x="604" y="211"/>
                    <a:pt x="604" y="274"/>
                    <a:pt x="604" y="332"/>
                  </a:cubicBezTo>
                  <a:cubicBezTo>
                    <a:pt x="604" y="395"/>
                    <a:pt x="604" y="515"/>
                    <a:pt x="546" y="515"/>
                  </a:cubicBezTo>
                  <a:cubicBezTo>
                    <a:pt x="486" y="576"/>
                    <a:pt x="425" y="606"/>
                    <a:pt x="365" y="606"/>
                  </a:cubicBezTo>
                  <a:cubicBezTo>
                    <a:pt x="305" y="606"/>
                    <a:pt x="244" y="576"/>
                    <a:pt x="184" y="515"/>
                  </a:cubicBezTo>
                  <a:cubicBezTo>
                    <a:pt x="63" y="453"/>
                    <a:pt x="63" y="274"/>
                    <a:pt x="184" y="153"/>
                  </a:cubicBezTo>
                  <a:cubicBezTo>
                    <a:pt x="242" y="91"/>
                    <a:pt x="305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74"/>
                    <a:pt x="1" y="453"/>
                    <a:pt x="121" y="573"/>
                  </a:cubicBezTo>
                  <a:cubicBezTo>
                    <a:pt x="184" y="636"/>
                    <a:pt x="305" y="694"/>
                    <a:pt x="363" y="694"/>
                  </a:cubicBezTo>
                  <a:cubicBezTo>
                    <a:pt x="483" y="694"/>
                    <a:pt x="546" y="636"/>
                    <a:pt x="604" y="573"/>
                  </a:cubicBezTo>
                  <a:cubicBezTo>
                    <a:pt x="667" y="515"/>
                    <a:pt x="725" y="453"/>
                    <a:pt x="725" y="332"/>
                  </a:cubicBezTo>
                  <a:cubicBezTo>
                    <a:pt x="725" y="274"/>
                    <a:pt x="667" y="153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18"/>
            <p:cNvSpPr/>
            <p:nvPr/>
          </p:nvSpPr>
          <p:spPr>
            <a:xfrm>
              <a:off x="6727250" y="2135464"/>
              <a:ext cx="29613" cy="28346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63" y="91"/>
                  </a:moveTo>
                  <a:cubicBezTo>
                    <a:pt x="425" y="91"/>
                    <a:pt x="483" y="91"/>
                    <a:pt x="546" y="153"/>
                  </a:cubicBezTo>
                  <a:cubicBezTo>
                    <a:pt x="604" y="211"/>
                    <a:pt x="667" y="274"/>
                    <a:pt x="667" y="332"/>
                  </a:cubicBezTo>
                  <a:cubicBezTo>
                    <a:pt x="667" y="395"/>
                    <a:pt x="604" y="453"/>
                    <a:pt x="546" y="515"/>
                  </a:cubicBezTo>
                  <a:cubicBezTo>
                    <a:pt x="515" y="576"/>
                    <a:pt x="454" y="606"/>
                    <a:pt x="387" y="606"/>
                  </a:cubicBezTo>
                  <a:cubicBezTo>
                    <a:pt x="319" y="606"/>
                    <a:pt x="244" y="576"/>
                    <a:pt x="184" y="515"/>
                  </a:cubicBezTo>
                  <a:cubicBezTo>
                    <a:pt x="121" y="453"/>
                    <a:pt x="121" y="395"/>
                    <a:pt x="121" y="332"/>
                  </a:cubicBezTo>
                  <a:cubicBezTo>
                    <a:pt x="121" y="274"/>
                    <a:pt x="121" y="211"/>
                    <a:pt x="184" y="153"/>
                  </a:cubicBezTo>
                  <a:cubicBezTo>
                    <a:pt x="242" y="91"/>
                    <a:pt x="305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84" y="636"/>
                    <a:pt x="305" y="694"/>
                    <a:pt x="363" y="694"/>
                  </a:cubicBezTo>
                  <a:cubicBezTo>
                    <a:pt x="483" y="694"/>
                    <a:pt x="546" y="636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18"/>
            <p:cNvSpPr/>
            <p:nvPr/>
          </p:nvSpPr>
          <p:spPr>
            <a:xfrm>
              <a:off x="6724881" y="2251382"/>
              <a:ext cx="29613" cy="28346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63" y="91"/>
                  </a:moveTo>
                  <a:cubicBezTo>
                    <a:pt x="421" y="91"/>
                    <a:pt x="483" y="91"/>
                    <a:pt x="541" y="149"/>
                  </a:cubicBezTo>
                  <a:cubicBezTo>
                    <a:pt x="604" y="211"/>
                    <a:pt x="604" y="269"/>
                    <a:pt x="604" y="332"/>
                  </a:cubicBezTo>
                  <a:cubicBezTo>
                    <a:pt x="604" y="390"/>
                    <a:pt x="604" y="453"/>
                    <a:pt x="541" y="511"/>
                  </a:cubicBezTo>
                  <a:cubicBezTo>
                    <a:pt x="481" y="571"/>
                    <a:pt x="406" y="601"/>
                    <a:pt x="339" y="601"/>
                  </a:cubicBezTo>
                  <a:cubicBezTo>
                    <a:pt x="271" y="601"/>
                    <a:pt x="211" y="571"/>
                    <a:pt x="179" y="511"/>
                  </a:cubicBezTo>
                  <a:cubicBezTo>
                    <a:pt x="121" y="453"/>
                    <a:pt x="59" y="390"/>
                    <a:pt x="59" y="332"/>
                  </a:cubicBezTo>
                  <a:cubicBezTo>
                    <a:pt x="59" y="269"/>
                    <a:pt x="121" y="211"/>
                    <a:pt x="179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79" y="631"/>
                    <a:pt x="242" y="694"/>
                    <a:pt x="363" y="694"/>
                  </a:cubicBezTo>
                  <a:cubicBezTo>
                    <a:pt x="421" y="694"/>
                    <a:pt x="541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18"/>
            <p:cNvSpPr/>
            <p:nvPr/>
          </p:nvSpPr>
          <p:spPr>
            <a:xfrm>
              <a:off x="6784025" y="2192239"/>
              <a:ext cx="29613" cy="25814"/>
            </a:xfrm>
            <a:custGeom>
              <a:avLst/>
              <a:gdLst/>
              <a:ahLst/>
              <a:cxnLst/>
              <a:rect l="l" t="t" r="r" b="b"/>
              <a:pathLst>
                <a:path w="725" h="632" extrusionOk="0">
                  <a:moveTo>
                    <a:pt x="363" y="91"/>
                  </a:moveTo>
                  <a:cubicBezTo>
                    <a:pt x="421" y="91"/>
                    <a:pt x="483" y="91"/>
                    <a:pt x="541" y="149"/>
                  </a:cubicBezTo>
                  <a:cubicBezTo>
                    <a:pt x="662" y="269"/>
                    <a:pt x="662" y="390"/>
                    <a:pt x="541" y="511"/>
                  </a:cubicBezTo>
                  <a:cubicBezTo>
                    <a:pt x="481" y="571"/>
                    <a:pt x="421" y="601"/>
                    <a:pt x="360" y="601"/>
                  </a:cubicBezTo>
                  <a:cubicBezTo>
                    <a:pt x="300" y="601"/>
                    <a:pt x="240" y="571"/>
                    <a:pt x="179" y="511"/>
                  </a:cubicBezTo>
                  <a:cubicBezTo>
                    <a:pt x="59" y="390"/>
                    <a:pt x="59" y="269"/>
                    <a:pt x="179" y="149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79" y="631"/>
                    <a:pt x="300" y="631"/>
                    <a:pt x="363" y="631"/>
                  </a:cubicBezTo>
                  <a:cubicBezTo>
                    <a:pt x="421" y="631"/>
                    <a:pt x="541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18"/>
            <p:cNvSpPr/>
            <p:nvPr/>
          </p:nvSpPr>
          <p:spPr>
            <a:xfrm>
              <a:off x="6426631" y="2273438"/>
              <a:ext cx="27244" cy="28387"/>
            </a:xfrm>
            <a:custGeom>
              <a:avLst/>
              <a:gdLst/>
              <a:ahLst/>
              <a:cxnLst/>
              <a:rect l="l" t="t" r="r" b="b"/>
              <a:pathLst>
                <a:path w="667" h="695" extrusionOk="0">
                  <a:moveTo>
                    <a:pt x="304" y="91"/>
                  </a:moveTo>
                  <a:cubicBezTo>
                    <a:pt x="362" y="91"/>
                    <a:pt x="425" y="91"/>
                    <a:pt x="483" y="154"/>
                  </a:cubicBezTo>
                  <a:cubicBezTo>
                    <a:pt x="546" y="212"/>
                    <a:pt x="546" y="275"/>
                    <a:pt x="546" y="333"/>
                  </a:cubicBezTo>
                  <a:cubicBezTo>
                    <a:pt x="546" y="395"/>
                    <a:pt x="546" y="453"/>
                    <a:pt x="483" y="516"/>
                  </a:cubicBezTo>
                  <a:cubicBezTo>
                    <a:pt x="454" y="576"/>
                    <a:pt x="394" y="606"/>
                    <a:pt x="325" y="606"/>
                  </a:cubicBezTo>
                  <a:cubicBezTo>
                    <a:pt x="257" y="606"/>
                    <a:pt x="181" y="576"/>
                    <a:pt x="121" y="516"/>
                  </a:cubicBezTo>
                  <a:cubicBezTo>
                    <a:pt x="63" y="453"/>
                    <a:pt x="63" y="395"/>
                    <a:pt x="63" y="333"/>
                  </a:cubicBezTo>
                  <a:cubicBezTo>
                    <a:pt x="63" y="275"/>
                    <a:pt x="63" y="212"/>
                    <a:pt x="121" y="154"/>
                  </a:cubicBezTo>
                  <a:cubicBezTo>
                    <a:pt x="184" y="91"/>
                    <a:pt x="242" y="91"/>
                    <a:pt x="304" y="91"/>
                  </a:cubicBezTo>
                  <a:close/>
                  <a:moveTo>
                    <a:pt x="304" y="1"/>
                  </a:moveTo>
                  <a:cubicBezTo>
                    <a:pt x="214" y="1"/>
                    <a:pt x="123" y="31"/>
                    <a:pt x="63" y="91"/>
                  </a:cubicBezTo>
                  <a:cubicBezTo>
                    <a:pt x="0" y="154"/>
                    <a:pt x="0" y="275"/>
                    <a:pt x="0" y="333"/>
                  </a:cubicBezTo>
                  <a:cubicBezTo>
                    <a:pt x="0" y="453"/>
                    <a:pt x="0" y="516"/>
                    <a:pt x="63" y="574"/>
                  </a:cubicBezTo>
                  <a:cubicBezTo>
                    <a:pt x="121" y="637"/>
                    <a:pt x="242" y="695"/>
                    <a:pt x="304" y="695"/>
                  </a:cubicBezTo>
                  <a:cubicBezTo>
                    <a:pt x="425" y="695"/>
                    <a:pt x="483" y="637"/>
                    <a:pt x="546" y="574"/>
                  </a:cubicBezTo>
                  <a:cubicBezTo>
                    <a:pt x="604" y="516"/>
                    <a:pt x="666" y="453"/>
                    <a:pt x="666" y="333"/>
                  </a:cubicBezTo>
                  <a:cubicBezTo>
                    <a:pt x="666" y="275"/>
                    <a:pt x="604" y="154"/>
                    <a:pt x="546" y="91"/>
                  </a:cubicBezTo>
                  <a:cubicBezTo>
                    <a:pt x="485" y="31"/>
                    <a:pt x="395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18"/>
            <p:cNvSpPr/>
            <p:nvPr/>
          </p:nvSpPr>
          <p:spPr>
            <a:xfrm>
              <a:off x="6365119" y="2214295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0" y="63"/>
                  </a:moveTo>
                  <a:cubicBezTo>
                    <a:pt x="420" y="63"/>
                    <a:pt x="481" y="94"/>
                    <a:pt x="541" y="154"/>
                  </a:cubicBezTo>
                  <a:cubicBezTo>
                    <a:pt x="604" y="212"/>
                    <a:pt x="604" y="275"/>
                    <a:pt x="604" y="333"/>
                  </a:cubicBezTo>
                  <a:cubicBezTo>
                    <a:pt x="604" y="395"/>
                    <a:pt x="604" y="453"/>
                    <a:pt x="541" y="516"/>
                  </a:cubicBezTo>
                  <a:cubicBezTo>
                    <a:pt x="481" y="576"/>
                    <a:pt x="420" y="606"/>
                    <a:pt x="360" y="606"/>
                  </a:cubicBezTo>
                  <a:cubicBezTo>
                    <a:pt x="300" y="606"/>
                    <a:pt x="239" y="576"/>
                    <a:pt x="179" y="516"/>
                  </a:cubicBezTo>
                  <a:cubicBezTo>
                    <a:pt x="121" y="453"/>
                    <a:pt x="121" y="395"/>
                    <a:pt x="121" y="333"/>
                  </a:cubicBezTo>
                  <a:cubicBezTo>
                    <a:pt x="121" y="275"/>
                    <a:pt x="121" y="212"/>
                    <a:pt x="179" y="154"/>
                  </a:cubicBezTo>
                  <a:cubicBezTo>
                    <a:pt x="239" y="94"/>
                    <a:pt x="300" y="63"/>
                    <a:pt x="360" y="63"/>
                  </a:cubicBezTo>
                  <a:close/>
                  <a:moveTo>
                    <a:pt x="362" y="1"/>
                  </a:moveTo>
                  <a:cubicBezTo>
                    <a:pt x="272" y="1"/>
                    <a:pt x="181" y="31"/>
                    <a:pt x="121" y="91"/>
                  </a:cubicBezTo>
                  <a:cubicBezTo>
                    <a:pt x="0" y="212"/>
                    <a:pt x="0" y="453"/>
                    <a:pt x="121" y="574"/>
                  </a:cubicBezTo>
                  <a:cubicBezTo>
                    <a:pt x="179" y="637"/>
                    <a:pt x="300" y="695"/>
                    <a:pt x="362" y="695"/>
                  </a:cubicBezTo>
                  <a:cubicBezTo>
                    <a:pt x="420" y="695"/>
                    <a:pt x="541" y="637"/>
                    <a:pt x="604" y="574"/>
                  </a:cubicBezTo>
                  <a:cubicBezTo>
                    <a:pt x="724" y="453"/>
                    <a:pt x="724" y="212"/>
                    <a:pt x="604" y="91"/>
                  </a:cubicBezTo>
                  <a:cubicBezTo>
                    <a:pt x="543" y="31"/>
                    <a:pt x="453" y="1"/>
                    <a:pt x="362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18"/>
            <p:cNvSpPr/>
            <p:nvPr/>
          </p:nvSpPr>
          <p:spPr>
            <a:xfrm>
              <a:off x="6480832" y="2217440"/>
              <a:ext cx="29613" cy="27815"/>
            </a:xfrm>
            <a:custGeom>
              <a:avLst/>
              <a:gdLst/>
              <a:ahLst/>
              <a:cxnLst/>
              <a:rect l="l" t="t" r="r" b="b"/>
              <a:pathLst>
                <a:path w="725" h="681" extrusionOk="0">
                  <a:moveTo>
                    <a:pt x="341" y="91"/>
                  </a:moveTo>
                  <a:cubicBezTo>
                    <a:pt x="410" y="91"/>
                    <a:pt x="486" y="106"/>
                    <a:pt x="546" y="135"/>
                  </a:cubicBezTo>
                  <a:cubicBezTo>
                    <a:pt x="667" y="256"/>
                    <a:pt x="667" y="439"/>
                    <a:pt x="546" y="497"/>
                  </a:cubicBezTo>
                  <a:cubicBezTo>
                    <a:pt x="486" y="557"/>
                    <a:pt x="410" y="587"/>
                    <a:pt x="341" y="587"/>
                  </a:cubicBezTo>
                  <a:cubicBezTo>
                    <a:pt x="273" y="587"/>
                    <a:pt x="213" y="557"/>
                    <a:pt x="184" y="497"/>
                  </a:cubicBezTo>
                  <a:cubicBezTo>
                    <a:pt x="63" y="439"/>
                    <a:pt x="63" y="256"/>
                    <a:pt x="184" y="135"/>
                  </a:cubicBezTo>
                  <a:cubicBezTo>
                    <a:pt x="213" y="106"/>
                    <a:pt x="273" y="91"/>
                    <a:pt x="341" y="91"/>
                  </a:cubicBezTo>
                  <a:close/>
                  <a:moveTo>
                    <a:pt x="363" y="1"/>
                  </a:moveTo>
                  <a:cubicBezTo>
                    <a:pt x="272" y="1"/>
                    <a:pt x="182" y="46"/>
                    <a:pt x="121" y="135"/>
                  </a:cubicBezTo>
                  <a:cubicBezTo>
                    <a:pt x="1" y="256"/>
                    <a:pt x="1" y="439"/>
                    <a:pt x="121" y="560"/>
                  </a:cubicBezTo>
                  <a:cubicBezTo>
                    <a:pt x="184" y="618"/>
                    <a:pt x="242" y="680"/>
                    <a:pt x="363" y="680"/>
                  </a:cubicBezTo>
                  <a:cubicBezTo>
                    <a:pt x="425" y="680"/>
                    <a:pt x="546" y="618"/>
                    <a:pt x="604" y="560"/>
                  </a:cubicBezTo>
                  <a:cubicBezTo>
                    <a:pt x="724" y="439"/>
                    <a:pt x="724" y="256"/>
                    <a:pt x="604" y="135"/>
                  </a:cubicBezTo>
                  <a:cubicBezTo>
                    <a:pt x="544" y="46"/>
                    <a:pt x="45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18"/>
            <p:cNvSpPr/>
            <p:nvPr/>
          </p:nvSpPr>
          <p:spPr>
            <a:xfrm>
              <a:off x="6421689" y="2157724"/>
              <a:ext cx="27244" cy="28387"/>
            </a:xfrm>
            <a:custGeom>
              <a:avLst/>
              <a:gdLst/>
              <a:ahLst/>
              <a:cxnLst/>
              <a:rect l="l" t="t" r="r" b="b"/>
              <a:pathLst>
                <a:path w="667" h="695" extrusionOk="0">
                  <a:moveTo>
                    <a:pt x="363" y="91"/>
                  </a:moveTo>
                  <a:cubicBezTo>
                    <a:pt x="425" y="91"/>
                    <a:pt x="483" y="91"/>
                    <a:pt x="546" y="149"/>
                  </a:cubicBezTo>
                  <a:cubicBezTo>
                    <a:pt x="546" y="212"/>
                    <a:pt x="604" y="270"/>
                    <a:pt x="604" y="332"/>
                  </a:cubicBezTo>
                  <a:cubicBezTo>
                    <a:pt x="604" y="390"/>
                    <a:pt x="546" y="453"/>
                    <a:pt x="546" y="511"/>
                  </a:cubicBezTo>
                  <a:cubicBezTo>
                    <a:pt x="486" y="571"/>
                    <a:pt x="410" y="601"/>
                    <a:pt x="341" y="601"/>
                  </a:cubicBezTo>
                  <a:cubicBezTo>
                    <a:pt x="273" y="601"/>
                    <a:pt x="213" y="571"/>
                    <a:pt x="184" y="511"/>
                  </a:cubicBezTo>
                  <a:cubicBezTo>
                    <a:pt x="121" y="453"/>
                    <a:pt x="63" y="390"/>
                    <a:pt x="63" y="332"/>
                  </a:cubicBezTo>
                  <a:cubicBezTo>
                    <a:pt x="63" y="270"/>
                    <a:pt x="121" y="212"/>
                    <a:pt x="184" y="149"/>
                  </a:cubicBezTo>
                  <a:cubicBezTo>
                    <a:pt x="184" y="91"/>
                    <a:pt x="305" y="91"/>
                    <a:pt x="363" y="91"/>
                  </a:cubicBezTo>
                  <a:close/>
                  <a:moveTo>
                    <a:pt x="341" y="1"/>
                  </a:moveTo>
                  <a:cubicBezTo>
                    <a:pt x="258" y="1"/>
                    <a:pt x="182" y="31"/>
                    <a:pt x="121" y="91"/>
                  </a:cubicBezTo>
                  <a:cubicBezTo>
                    <a:pt x="63" y="149"/>
                    <a:pt x="1" y="270"/>
                    <a:pt x="1" y="332"/>
                  </a:cubicBezTo>
                  <a:cubicBezTo>
                    <a:pt x="1" y="453"/>
                    <a:pt x="63" y="511"/>
                    <a:pt x="121" y="574"/>
                  </a:cubicBezTo>
                  <a:cubicBezTo>
                    <a:pt x="184" y="632"/>
                    <a:pt x="242" y="694"/>
                    <a:pt x="363" y="694"/>
                  </a:cubicBezTo>
                  <a:cubicBezTo>
                    <a:pt x="425" y="694"/>
                    <a:pt x="546" y="632"/>
                    <a:pt x="604" y="574"/>
                  </a:cubicBezTo>
                  <a:cubicBezTo>
                    <a:pt x="667" y="511"/>
                    <a:pt x="667" y="453"/>
                    <a:pt x="667" y="332"/>
                  </a:cubicBezTo>
                  <a:cubicBezTo>
                    <a:pt x="667" y="270"/>
                    <a:pt x="667" y="149"/>
                    <a:pt x="604" y="91"/>
                  </a:cubicBezTo>
                  <a:cubicBezTo>
                    <a:pt x="515" y="31"/>
                    <a:pt x="424" y="1"/>
                    <a:pt x="341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18"/>
            <p:cNvSpPr/>
            <p:nvPr/>
          </p:nvSpPr>
          <p:spPr>
            <a:xfrm>
              <a:off x="6537607" y="2162667"/>
              <a:ext cx="27039" cy="25814"/>
            </a:xfrm>
            <a:custGeom>
              <a:avLst/>
              <a:gdLst/>
              <a:ahLst/>
              <a:cxnLst/>
              <a:rect l="l" t="t" r="r" b="b"/>
              <a:pathLst>
                <a:path w="662" h="632" extrusionOk="0">
                  <a:moveTo>
                    <a:pt x="363" y="28"/>
                  </a:moveTo>
                  <a:cubicBezTo>
                    <a:pt x="420" y="28"/>
                    <a:pt x="483" y="91"/>
                    <a:pt x="541" y="149"/>
                  </a:cubicBezTo>
                  <a:cubicBezTo>
                    <a:pt x="541" y="211"/>
                    <a:pt x="604" y="269"/>
                    <a:pt x="604" y="332"/>
                  </a:cubicBezTo>
                  <a:cubicBezTo>
                    <a:pt x="604" y="390"/>
                    <a:pt x="541" y="453"/>
                    <a:pt x="541" y="511"/>
                  </a:cubicBezTo>
                  <a:cubicBezTo>
                    <a:pt x="481" y="542"/>
                    <a:pt x="406" y="558"/>
                    <a:pt x="338" y="558"/>
                  </a:cubicBezTo>
                  <a:cubicBezTo>
                    <a:pt x="271" y="558"/>
                    <a:pt x="211" y="542"/>
                    <a:pt x="179" y="511"/>
                  </a:cubicBezTo>
                  <a:cubicBezTo>
                    <a:pt x="121" y="453"/>
                    <a:pt x="58" y="390"/>
                    <a:pt x="58" y="332"/>
                  </a:cubicBezTo>
                  <a:cubicBezTo>
                    <a:pt x="58" y="269"/>
                    <a:pt x="121" y="211"/>
                    <a:pt x="179" y="149"/>
                  </a:cubicBezTo>
                  <a:cubicBezTo>
                    <a:pt x="179" y="91"/>
                    <a:pt x="242" y="28"/>
                    <a:pt x="363" y="28"/>
                  </a:cubicBezTo>
                  <a:close/>
                  <a:moveTo>
                    <a:pt x="331" y="0"/>
                  </a:moveTo>
                  <a:cubicBezTo>
                    <a:pt x="256" y="0"/>
                    <a:pt x="182" y="30"/>
                    <a:pt x="121" y="91"/>
                  </a:cubicBezTo>
                  <a:cubicBezTo>
                    <a:pt x="58" y="149"/>
                    <a:pt x="1" y="211"/>
                    <a:pt x="1" y="332"/>
                  </a:cubicBezTo>
                  <a:cubicBezTo>
                    <a:pt x="1" y="390"/>
                    <a:pt x="58" y="511"/>
                    <a:pt x="121" y="573"/>
                  </a:cubicBezTo>
                  <a:cubicBezTo>
                    <a:pt x="179" y="631"/>
                    <a:pt x="242" y="631"/>
                    <a:pt x="363" y="631"/>
                  </a:cubicBezTo>
                  <a:cubicBezTo>
                    <a:pt x="420" y="631"/>
                    <a:pt x="483" y="631"/>
                    <a:pt x="541" y="573"/>
                  </a:cubicBezTo>
                  <a:cubicBezTo>
                    <a:pt x="662" y="511"/>
                    <a:pt x="662" y="390"/>
                    <a:pt x="662" y="332"/>
                  </a:cubicBezTo>
                  <a:cubicBezTo>
                    <a:pt x="662" y="211"/>
                    <a:pt x="662" y="149"/>
                    <a:pt x="541" y="91"/>
                  </a:cubicBezTo>
                  <a:cubicBezTo>
                    <a:pt x="481" y="30"/>
                    <a:pt x="406" y="0"/>
                    <a:pt x="331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18"/>
            <p:cNvSpPr/>
            <p:nvPr/>
          </p:nvSpPr>
          <p:spPr>
            <a:xfrm>
              <a:off x="6475890" y="2101603"/>
              <a:ext cx="29613" cy="27734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87" y="105"/>
                  </a:moveTo>
                  <a:cubicBezTo>
                    <a:pt x="455" y="105"/>
                    <a:pt x="515" y="135"/>
                    <a:pt x="546" y="196"/>
                  </a:cubicBezTo>
                  <a:cubicBezTo>
                    <a:pt x="667" y="258"/>
                    <a:pt x="667" y="437"/>
                    <a:pt x="546" y="558"/>
                  </a:cubicBezTo>
                  <a:cubicBezTo>
                    <a:pt x="515" y="589"/>
                    <a:pt x="455" y="605"/>
                    <a:pt x="387" y="605"/>
                  </a:cubicBezTo>
                  <a:cubicBezTo>
                    <a:pt x="319" y="605"/>
                    <a:pt x="245" y="589"/>
                    <a:pt x="184" y="558"/>
                  </a:cubicBezTo>
                  <a:cubicBezTo>
                    <a:pt x="122" y="437"/>
                    <a:pt x="122" y="258"/>
                    <a:pt x="184" y="196"/>
                  </a:cubicBezTo>
                  <a:cubicBezTo>
                    <a:pt x="245" y="135"/>
                    <a:pt x="319" y="105"/>
                    <a:pt x="387" y="105"/>
                  </a:cubicBezTo>
                  <a:close/>
                  <a:moveTo>
                    <a:pt x="386" y="0"/>
                  </a:moveTo>
                  <a:cubicBezTo>
                    <a:pt x="304" y="0"/>
                    <a:pt x="213" y="46"/>
                    <a:pt x="122" y="138"/>
                  </a:cubicBezTo>
                  <a:cubicBezTo>
                    <a:pt x="1" y="258"/>
                    <a:pt x="1" y="437"/>
                    <a:pt x="122" y="558"/>
                  </a:cubicBezTo>
                  <a:cubicBezTo>
                    <a:pt x="242" y="678"/>
                    <a:pt x="305" y="678"/>
                    <a:pt x="363" y="678"/>
                  </a:cubicBezTo>
                  <a:cubicBezTo>
                    <a:pt x="484" y="678"/>
                    <a:pt x="546" y="678"/>
                    <a:pt x="604" y="558"/>
                  </a:cubicBezTo>
                  <a:cubicBezTo>
                    <a:pt x="725" y="437"/>
                    <a:pt x="725" y="258"/>
                    <a:pt x="604" y="138"/>
                  </a:cubicBezTo>
                  <a:cubicBezTo>
                    <a:pt x="544" y="46"/>
                    <a:pt x="469" y="0"/>
                    <a:pt x="386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18"/>
            <p:cNvSpPr/>
            <p:nvPr/>
          </p:nvSpPr>
          <p:spPr>
            <a:xfrm>
              <a:off x="6697679" y="2000022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87" y="58"/>
                  </a:moveTo>
                  <a:cubicBezTo>
                    <a:pt x="454" y="58"/>
                    <a:pt x="515" y="88"/>
                    <a:pt x="546" y="149"/>
                  </a:cubicBezTo>
                  <a:cubicBezTo>
                    <a:pt x="667" y="269"/>
                    <a:pt x="667" y="390"/>
                    <a:pt x="546" y="511"/>
                  </a:cubicBezTo>
                  <a:cubicBezTo>
                    <a:pt x="515" y="571"/>
                    <a:pt x="454" y="601"/>
                    <a:pt x="387" y="601"/>
                  </a:cubicBezTo>
                  <a:cubicBezTo>
                    <a:pt x="319" y="601"/>
                    <a:pt x="244" y="571"/>
                    <a:pt x="184" y="511"/>
                  </a:cubicBezTo>
                  <a:cubicBezTo>
                    <a:pt x="121" y="390"/>
                    <a:pt x="121" y="269"/>
                    <a:pt x="184" y="149"/>
                  </a:cubicBezTo>
                  <a:cubicBezTo>
                    <a:pt x="244" y="88"/>
                    <a:pt x="319" y="58"/>
                    <a:pt x="387" y="58"/>
                  </a:cubicBezTo>
                  <a:close/>
                  <a:moveTo>
                    <a:pt x="386" y="0"/>
                  </a:moveTo>
                  <a:cubicBezTo>
                    <a:pt x="304" y="0"/>
                    <a:pt x="213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84" y="631"/>
                    <a:pt x="305" y="694"/>
                    <a:pt x="363" y="694"/>
                  </a:cubicBezTo>
                  <a:cubicBezTo>
                    <a:pt x="483" y="694"/>
                    <a:pt x="546" y="631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69" y="0"/>
                    <a:pt x="386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18"/>
            <p:cNvSpPr/>
            <p:nvPr/>
          </p:nvSpPr>
          <p:spPr>
            <a:xfrm>
              <a:off x="6641108" y="1940878"/>
              <a:ext cx="27039" cy="25814"/>
            </a:xfrm>
            <a:custGeom>
              <a:avLst/>
              <a:gdLst/>
              <a:ahLst/>
              <a:cxnLst/>
              <a:rect l="l" t="t" r="r" b="b"/>
              <a:pathLst>
                <a:path w="662" h="632" extrusionOk="0">
                  <a:moveTo>
                    <a:pt x="300" y="28"/>
                  </a:moveTo>
                  <a:cubicBezTo>
                    <a:pt x="362" y="28"/>
                    <a:pt x="420" y="91"/>
                    <a:pt x="483" y="149"/>
                  </a:cubicBezTo>
                  <a:cubicBezTo>
                    <a:pt x="541" y="211"/>
                    <a:pt x="541" y="269"/>
                    <a:pt x="541" y="332"/>
                  </a:cubicBezTo>
                  <a:cubicBezTo>
                    <a:pt x="541" y="390"/>
                    <a:pt x="541" y="453"/>
                    <a:pt x="483" y="511"/>
                  </a:cubicBezTo>
                  <a:cubicBezTo>
                    <a:pt x="452" y="542"/>
                    <a:pt x="391" y="558"/>
                    <a:pt x="324" y="558"/>
                  </a:cubicBezTo>
                  <a:cubicBezTo>
                    <a:pt x="256" y="558"/>
                    <a:pt x="181" y="542"/>
                    <a:pt x="121" y="511"/>
                  </a:cubicBezTo>
                  <a:cubicBezTo>
                    <a:pt x="58" y="453"/>
                    <a:pt x="58" y="390"/>
                    <a:pt x="58" y="332"/>
                  </a:cubicBezTo>
                  <a:cubicBezTo>
                    <a:pt x="58" y="269"/>
                    <a:pt x="58" y="211"/>
                    <a:pt x="121" y="149"/>
                  </a:cubicBezTo>
                  <a:cubicBezTo>
                    <a:pt x="179" y="91"/>
                    <a:pt x="242" y="28"/>
                    <a:pt x="300" y="28"/>
                  </a:cubicBezTo>
                  <a:close/>
                  <a:moveTo>
                    <a:pt x="300" y="0"/>
                  </a:moveTo>
                  <a:cubicBezTo>
                    <a:pt x="209" y="0"/>
                    <a:pt x="119" y="30"/>
                    <a:pt x="58" y="91"/>
                  </a:cubicBezTo>
                  <a:cubicBezTo>
                    <a:pt x="0" y="149"/>
                    <a:pt x="0" y="211"/>
                    <a:pt x="0" y="332"/>
                  </a:cubicBezTo>
                  <a:cubicBezTo>
                    <a:pt x="0" y="390"/>
                    <a:pt x="0" y="511"/>
                    <a:pt x="58" y="573"/>
                  </a:cubicBezTo>
                  <a:cubicBezTo>
                    <a:pt x="121" y="631"/>
                    <a:pt x="242" y="631"/>
                    <a:pt x="300" y="631"/>
                  </a:cubicBezTo>
                  <a:cubicBezTo>
                    <a:pt x="420" y="631"/>
                    <a:pt x="483" y="631"/>
                    <a:pt x="541" y="573"/>
                  </a:cubicBezTo>
                  <a:cubicBezTo>
                    <a:pt x="604" y="511"/>
                    <a:pt x="662" y="390"/>
                    <a:pt x="662" y="332"/>
                  </a:cubicBezTo>
                  <a:cubicBezTo>
                    <a:pt x="662" y="211"/>
                    <a:pt x="604" y="149"/>
                    <a:pt x="541" y="91"/>
                  </a:cubicBezTo>
                  <a:cubicBezTo>
                    <a:pt x="481" y="30"/>
                    <a:pt x="390" y="0"/>
                    <a:pt x="300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18"/>
            <p:cNvSpPr/>
            <p:nvPr/>
          </p:nvSpPr>
          <p:spPr>
            <a:xfrm>
              <a:off x="6754453" y="1943247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0" y="106"/>
                  </a:moveTo>
                  <a:cubicBezTo>
                    <a:pt x="421" y="106"/>
                    <a:pt x="481" y="122"/>
                    <a:pt x="541" y="153"/>
                  </a:cubicBezTo>
                  <a:cubicBezTo>
                    <a:pt x="604" y="211"/>
                    <a:pt x="604" y="274"/>
                    <a:pt x="604" y="332"/>
                  </a:cubicBezTo>
                  <a:cubicBezTo>
                    <a:pt x="604" y="395"/>
                    <a:pt x="604" y="453"/>
                    <a:pt x="541" y="515"/>
                  </a:cubicBezTo>
                  <a:cubicBezTo>
                    <a:pt x="481" y="576"/>
                    <a:pt x="421" y="606"/>
                    <a:pt x="360" y="606"/>
                  </a:cubicBezTo>
                  <a:cubicBezTo>
                    <a:pt x="300" y="606"/>
                    <a:pt x="240" y="576"/>
                    <a:pt x="179" y="515"/>
                  </a:cubicBezTo>
                  <a:cubicBezTo>
                    <a:pt x="121" y="453"/>
                    <a:pt x="121" y="395"/>
                    <a:pt x="121" y="332"/>
                  </a:cubicBezTo>
                  <a:cubicBezTo>
                    <a:pt x="121" y="274"/>
                    <a:pt x="121" y="211"/>
                    <a:pt x="179" y="153"/>
                  </a:cubicBezTo>
                  <a:cubicBezTo>
                    <a:pt x="240" y="122"/>
                    <a:pt x="300" y="106"/>
                    <a:pt x="360" y="106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1" y="211"/>
                    <a:pt x="1" y="453"/>
                    <a:pt x="121" y="573"/>
                  </a:cubicBezTo>
                  <a:cubicBezTo>
                    <a:pt x="179" y="636"/>
                    <a:pt x="300" y="694"/>
                    <a:pt x="363" y="694"/>
                  </a:cubicBezTo>
                  <a:cubicBezTo>
                    <a:pt x="421" y="694"/>
                    <a:pt x="541" y="636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18"/>
            <p:cNvSpPr/>
            <p:nvPr/>
          </p:nvSpPr>
          <p:spPr>
            <a:xfrm>
              <a:off x="6695310" y="1884104"/>
              <a:ext cx="29613" cy="28387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63" y="91"/>
                  </a:moveTo>
                  <a:cubicBezTo>
                    <a:pt x="421" y="91"/>
                    <a:pt x="483" y="91"/>
                    <a:pt x="541" y="154"/>
                  </a:cubicBezTo>
                  <a:cubicBezTo>
                    <a:pt x="662" y="274"/>
                    <a:pt x="662" y="395"/>
                    <a:pt x="541" y="515"/>
                  </a:cubicBezTo>
                  <a:cubicBezTo>
                    <a:pt x="481" y="576"/>
                    <a:pt x="406" y="606"/>
                    <a:pt x="339" y="606"/>
                  </a:cubicBezTo>
                  <a:cubicBezTo>
                    <a:pt x="271" y="606"/>
                    <a:pt x="211" y="576"/>
                    <a:pt x="179" y="515"/>
                  </a:cubicBezTo>
                  <a:cubicBezTo>
                    <a:pt x="121" y="453"/>
                    <a:pt x="121" y="395"/>
                    <a:pt x="121" y="332"/>
                  </a:cubicBezTo>
                  <a:cubicBezTo>
                    <a:pt x="121" y="274"/>
                    <a:pt x="121" y="211"/>
                    <a:pt x="179" y="154"/>
                  </a:cubicBezTo>
                  <a:cubicBezTo>
                    <a:pt x="242" y="91"/>
                    <a:pt x="300" y="91"/>
                    <a:pt x="363" y="91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30"/>
                    <a:pt x="121" y="91"/>
                  </a:cubicBezTo>
                  <a:cubicBezTo>
                    <a:pt x="59" y="154"/>
                    <a:pt x="1" y="274"/>
                    <a:pt x="1" y="332"/>
                  </a:cubicBezTo>
                  <a:cubicBezTo>
                    <a:pt x="1" y="453"/>
                    <a:pt x="59" y="515"/>
                    <a:pt x="121" y="573"/>
                  </a:cubicBezTo>
                  <a:cubicBezTo>
                    <a:pt x="179" y="636"/>
                    <a:pt x="242" y="694"/>
                    <a:pt x="363" y="694"/>
                  </a:cubicBezTo>
                  <a:cubicBezTo>
                    <a:pt x="421" y="694"/>
                    <a:pt x="541" y="636"/>
                    <a:pt x="604" y="573"/>
                  </a:cubicBezTo>
                  <a:cubicBezTo>
                    <a:pt x="725" y="453"/>
                    <a:pt x="725" y="211"/>
                    <a:pt x="604" y="91"/>
                  </a:cubicBezTo>
                  <a:cubicBezTo>
                    <a:pt x="544" y="30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18"/>
            <p:cNvSpPr/>
            <p:nvPr/>
          </p:nvSpPr>
          <p:spPr>
            <a:xfrm>
              <a:off x="6811023" y="1887249"/>
              <a:ext cx="27284" cy="27775"/>
            </a:xfrm>
            <a:custGeom>
              <a:avLst/>
              <a:gdLst/>
              <a:ahLst/>
              <a:cxnLst/>
              <a:rect l="l" t="t" r="r" b="b"/>
              <a:pathLst>
                <a:path w="668" h="680" extrusionOk="0">
                  <a:moveTo>
                    <a:pt x="363" y="77"/>
                  </a:moveTo>
                  <a:cubicBezTo>
                    <a:pt x="426" y="77"/>
                    <a:pt x="484" y="134"/>
                    <a:pt x="546" y="134"/>
                  </a:cubicBezTo>
                  <a:cubicBezTo>
                    <a:pt x="604" y="197"/>
                    <a:pt x="604" y="255"/>
                    <a:pt x="604" y="376"/>
                  </a:cubicBezTo>
                  <a:cubicBezTo>
                    <a:pt x="604" y="438"/>
                    <a:pt x="604" y="496"/>
                    <a:pt x="546" y="559"/>
                  </a:cubicBezTo>
                  <a:cubicBezTo>
                    <a:pt x="486" y="588"/>
                    <a:pt x="410" y="603"/>
                    <a:pt x="342" y="603"/>
                  </a:cubicBezTo>
                  <a:cubicBezTo>
                    <a:pt x="274" y="603"/>
                    <a:pt x="213" y="588"/>
                    <a:pt x="184" y="559"/>
                  </a:cubicBezTo>
                  <a:cubicBezTo>
                    <a:pt x="122" y="496"/>
                    <a:pt x="64" y="438"/>
                    <a:pt x="64" y="376"/>
                  </a:cubicBezTo>
                  <a:cubicBezTo>
                    <a:pt x="64" y="255"/>
                    <a:pt x="122" y="197"/>
                    <a:pt x="184" y="134"/>
                  </a:cubicBezTo>
                  <a:cubicBezTo>
                    <a:pt x="242" y="134"/>
                    <a:pt x="305" y="77"/>
                    <a:pt x="363" y="77"/>
                  </a:cubicBezTo>
                  <a:close/>
                  <a:moveTo>
                    <a:pt x="363" y="0"/>
                  </a:moveTo>
                  <a:cubicBezTo>
                    <a:pt x="272" y="0"/>
                    <a:pt x="182" y="45"/>
                    <a:pt x="122" y="134"/>
                  </a:cubicBezTo>
                  <a:cubicBezTo>
                    <a:pt x="64" y="197"/>
                    <a:pt x="1" y="255"/>
                    <a:pt x="1" y="376"/>
                  </a:cubicBezTo>
                  <a:cubicBezTo>
                    <a:pt x="1" y="438"/>
                    <a:pt x="64" y="496"/>
                    <a:pt x="122" y="559"/>
                  </a:cubicBezTo>
                  <a:cubicBezTo>
                    <a:pt x="184" y="617"/>
                    <a:pt x="242" y="680"/>
                    <a:pt x="363" y="680"/>
                  </a:cubicBezTo>
                  <a:cubicBezTo>
                    <a:pt x="426" y="680"/>
                    <a:pt x="546" y="617"/>
                    <a:pt x="604" y="559"/>
                  </a:cubicBezTo>
                  <a:cubicBezTo>
                    <a:pt x="667" y="496"/>
                    <a:pt x="667" y="438"/>
                    <a:pt x="667" y="376"/>
                  </a:cubicBezTo>
                  <a:cubicBezTo>
                    <a:pt x="667" y="255"/>
                    <a:pt x="667" y="197"/>
                    <a:pt x="604" y="134"/>
                  </a:cubicBezTo>
                  <a:cubicBezTo>
                    <a:pt x="544" y="45"/>
                    <a:pt x="453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18"/>
            <p:cNvSpPr/>
            <p:nvPr/>
          </p:nvSpPr>
          <p:spPr>
            <a:xfrm>
              <a:off x="6751921" y="1827534"/>
              <a:ext cx="29572" cy="28346"/>
            </a:xfrm>
            <a:custGeom>
              <a:avLst/>
              <a:gdLst/>
              <a:ahLst/>
              <a:cxnLst/>
              <a:rect l="l" t="t" r="r" b="b"/>
              <a:pathLst>
                <a:path w="724" h="694" extrusionOk="0">
                  <a:moveTo>
                    <a:pt x="341" y="105"/>
                  </a:moveTo>
                  <a:cubicBezTo>
                    <a:pt x="409" y="105"/>
                    <a:pt x="485" y="119"/>
                    <a:pt x="545" y="148"/>
                  </a:cubicBezTo>
                  <a:cubicBezTo>
                    <a:pt x="603" y="269"/>
                    <a:pt x="603" y="453"/>
                    <a:pt x="545" y="510"/>
                  </a:cubicBezTo>
                  <a:cubicBezTo>
                    <a:pt x="485" y="571"/>
                    <a:pt x="409" y="601"/>
                    <a:pt x="341" y="601"/>
                  </a:cubicBezTo>
                  <a:cubicBezTo>
                    <a:pt x="273" y="601"/>
                    <a:pt x="212" y="571"/>
                    <a:pt x="183" y="510"/>
                  </a:cubicBezTo>
                  <a:cubicBezTo>
                    <a:pt x="63" y="453"/>
                    <a:pt x="63" y="269"/>
                    <a:pt x="183" y="148"/>
                  </a:cubicBezTo>
                  <a:cubicBezTo>
                    <a:pt x="212" y="119"/>
                    <a:pt x="273" y="105"/>
                    <a:pt x="341" y="105"/>
                  </a:cubicBezTo>
                  <a:close/>
                  <a:moveTo>
                    <a:pt x="340" y="0"/>
                  </a:moveTo>
                  <a:cubicBezTo>
                    <a:pt x="257" y="0"/>
                    <a:pt x="181" y="30"/>
                    <a:pt x="121" y="91"/>
                  </a:cubicBezTo>
                  <a:cubicBezTo>
                    <a:pt x="0" y="269"/>
                    <a:pt x="0" y="453"/>
                    <a:pt x="121" y="573"/>
                  </a:cubicBezTo>
                  <a:cubicBezTo>
                    <a:pt x="183" y="631"/>
                    <a:pt x="241" y="694"/>
                    <a:pt x="362" y="694"/>
                  </a:cubicBezTo>
                  <a:cubicBezTo>
                    <a:pt x="425" y="694"/>
                    <a:pt x="483" y="631"/>
                    <a:pt x="603" y="573"/>
                  </a:cubicBezTo>
                  <a:cubicBezTo>
                    <a:pt x="724" y="453"/>
                    <a:pt x="724" y="269"/>
                    <a:pt x="603" y="91"/>
                  </a:cubicBezTo>
                  <a:cubicBezTo>
                    <a:pt x="514" y="30"/>
                    <a:pt x="424" y="0"/>
                    <a:pt x="340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lezar"/>
              <a:buNone/>
              <a:defRPr sz="2800" b="1">
                <a:solidFill>
                  <a:schemeClr val="lt1"/>
                </a:solidFill>
                <a:latin typeface="Lalezar"/>
                <a:ea typeface="Lalezar"/>
                <a:cs typeface="Lalezar"/>
                <a:sym typeface="Lalez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lezar"/>
              <a:buNone/>
              <a:defRPr sz="2800" b="1">
                <a:solidFill>
                  <a:schemeClr val="lt1"/>
                </a:solidFill>
                <a:latin typeface="Lalezar"/>
                <a:ea typeface="Lalezar"/>
                <a:cs typeface="Lalezar"/>
                <a:sym typeface="Lalez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lezar"/>
              <a:buNone/>
              <a:defRPr sz="2800" b="1">
                <a:solidFill>
                  <a:schemeClr val="lt1"/>
                </a:solidFill>
                <a:latin typeface="Lalezar"/>
                <a:ea typeface="Lalezar"/>
                <a:cs typeface="Lalezar"/>
                <a:sym typeface="Lalez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lezar"/>
              <a:buNone/>
              <a:defRPr sz="2800" b="1">
                <a:solidFill>
                  <a:schemeClr val="lt1"/>
                </a:solidFill>
                <a:latin typeface="Lalezar"/>
                <a:ea typeface="Lalezar"/>
                <a:cs typeface="Lalezar"/>
                <a:sym typeface="Lalez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lezar"/>
              <a:buNone/>
              <a:defRPr sz="2800" b="1">
                <a:solidFill>
                  <a:schemeClr val="lt1"/>
                </a:solidFill>
                <a:latin typeface="Lalezar"/>
                <a:ea typeface="Lalezar"/>
                <a:cs typeface="Lalezar"/>
                <a:sym typeface="Lalez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lezar"/>
              <a:buNone/>
              <a:defRPr sz="2800" b="1">
                <a:solidFill>
                  <a:schemeClr val="lt1"/>
                </a:solidFill>
                <a:latin typeface="Lalezar"/>
                <a:ea typeface="Lalezar"/>
                <a:cs typeface="Lalezar"/>
                <a:sym typeface="Lalez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lezar"/>
              <a:buNone/>
              <a:defRPr sz="2800" b="1">
                <a:solidFill>
                  <a:schemeClr val="lt1"/>
                </a:solidFill>
                <a:latin typeface="Lalezar"/>
                <a:ea typeface="Lalezar"/>
                <a:cs typeface="Lalezar"/>
                <a:sym typeface="Lalez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lezar"/>
              <a:buNone/>
              <a:defRPr sz="2800" b="1">
                <a:solidFill>
                  <a:schemeClr val="lt1"/>
                </a:solidFill>
                <a:latin typeface="Lalezar"/>
                <a:ea typeface="Lalezar"/>
                <a:cs typeface="Lalezar"/>
                <a:sym typeface="Lalez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lezar"/>
              <a:buNone/>
              <a:defRPr sz="2800" b="1">
                <a:solidFill>
                  <a:schemeClr val="lt1"/>
                </a:solidFill>
                <a:latin typeface="Lalezar"/>
                <a:ea typeface="Lalezar"/>
                <a:cs typeface="Lalezar"/>
                <a:sym typeface="Lalez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idact Gothic"/>
              <a:buChar char="●"/>
              <a:defRPr sz="18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8" r:id="rId6"/>
    <p:sldLayoutId id="2147483659" r:id="rId7"/>
    <p:sldLayoutId id="2147483663" r:id="rId8"/>
    <p:sldLayoutId id="2147483664" r:id="rId9"/>
    <p:sldLayoutId id="2147483665" r:id="rId10"/>
    <p:sldLayoutId id="2147483669" r:id="rId11"/>
    <p:sldLayoutId id="2147483674" r:id="rId12"/>
    <p:sldLayoutId id="2147483675" r:id="rId13"/>
    <p:sldLayoutId id="2147483677" r:id="rId14"/>
    <p:sldLayoutId id="2147483679" r:id="rId15"/>
    <p:sldLayoutId id="2147483680" r:id="rId16"/>
    <p:sldLayoutId id="2147483684" r:id="rId17"/>
    <p:sldLayoutId id="2147483685" r:id="rId18"/>
    <p:sldLayoutId id="2147483688" r:id="rId19"/>
    <p:sldLayoutId id="2147483689" r:id="rId20"/>
    <p:sldLayoutId id="2147483690" r:id="rId21"/>
    <p:sldLayoutId id="2147483691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08" name="Google Shape;36008;p48"/>
          <p:cNvSpPr txBox="1">
            <a:spLocks noGrp="1"/>
          </p:cNvSpPr>
          <p:nvPr>
            <p:ph type="ctrTitle"/>
          </p:nvPr>
        </p:nvSpPr>
        <p:spPr>
          <a:xfrm>
            <a:off x="1506600" y="1228825"/>
            <a:ext cx="6130800" cy="9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Brastagi Website</a:t>
            </a:r>
            <a:endParaRPr dirty="0"/>
          </a:p>
        </p:txBody>
      </p:sp>
      <p:sp>
        <p:nvSpPr>
          <p:cNvPr id="36009" name="Google Shape;36009;p48"/>
          <p:cNvSpPr txBox="1">
            <a:spLocks noGrp="1"/>
          </p:cNvSpPr>
          <p:nvPr>
            <p:ph type="subTitle" idx="1"/>
          </p:nvPr>
        </p:nvSpPr>
        <p:spPr>
          <a:xfrm>
            <a:off x="2345673" y="2218825"/>
            <a:ext cx="4452654" cy="18703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Anggota: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1. Wynne Jovita </a:t>
            </a:r>
            <a:r>
              <a:rPr lang="en-US" dirty="0" err="1"/>
              <a:t>Taslim</a:t>
            </a:r>
            <a:r>
              <a:rPr lang="en-US" dirty="0"/>
              <a:t> (201402074)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2. June Three Br </a:t>
            </a:r>
            <a:r>
              <a:rPr lang="en-US" dirty="0" err="1"/>
              <a:t>Sitompul</a:t>
            </a:r>
            <a:r>
              <a:rPr lang="en-US" dirty="0"/>
              <a:t> (201402023)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3. Andrew Williams (201402032)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4. </a:t>
            </a:r>
            <a:r>
              <a:rPr lang="en-US" dirty="0" err="1"/>
              <a:t>Hizkia</a:t>
            </a:r>
            <a:r>
              <a:rPr lang="en-US" dirty="0"/>
              <a:t> Winter </a:t>
            </a:r>
            <a:r>
              <a:rPr lang="en-US" dirty="0" err="1"/>
              <a:t>Simaka</a:t>
            </a:r>
            <a:r>
              <a:rPr lang="en-US" dirty="0"/>
              <a:t> </a:t>
            </a:r>
            <a:r>
              <a:rPr lang="en-US" dirty="0" err="1"/>
              <a:t>Purba</a:t>
            </a:r>
            <a:r>
              <a:rPr lang="en-US" dirty="0"/>
              <a:t> (201402044)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5. </a:t>
            </a:r>
            <a:r>
              <a:rPr lang="en-US" dirty="0" err="1"/>
              <a:t>Vyola</a:t>
            </a:r>
            <a:r>
              <a:rPr lang="en-US" dirty="0"/>
              <a:t> Valentina </a:t>
            </a:r>
            <a:r>
              <a:rPr lang="en-US" dirty="0" err="1"/>
              <a:t>Evarista</a:t>
            </a:r>
            <a:r>
              <a:rPr lang="en-US" dirty="0"/>
              <a:t> (201402071)</a:t>
            </a:r>
          </a:p>
        </p:txBody>
      </p:sp>
      <p:sp>
        <p:nvSpPr>
          <p:cNvPr id="36010" name="Google Shape;36010;p48"/>
          <p:cNvSpPr txBox="1">
            <a:spLocks noGrp="1"/>
          </p:cNvSpPr>
          <p:nvPr>
            <p:ph type="subTitle" idx="2"/>
          </p:nvPr>
        </p:nvSpPr>
        <p:spPr>
          <a:xfrm>
            <a:off x="2704050" y="879694"/>
            <a:ext cx="37359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Kelompok 6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9" name="Google Shape;38909;p98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SEKOLAH</a:t>
            </a:r>
          </a:p>
        </p:txBody>
      </p:sp>
      <p:sp>
        <p:nvSpPr>
          <p:cNvPr id="38910" name="Google Shape;38910;p98"/>
          <p:cNvSpPr txBox="1">
            <a:spLocks noGrp="1"/>
          </p:cNvSpPr>
          <p:nvPr>
            <p:ph type="subTitle" idx="1"/>
          </p:nvPr>
        </p:nvSpPr>
        <p:spPr>
          <a:xfrm>
            <a:off x="1792183" y="3212322"/>
            <a:ext cx="5559734" cy="11090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Disini</a:t>
            </a:r>
            <a:r>
              <a:rPr lang="en-US" sz="2000" dirty="0"/>
              <a:t> kami </a:t>
            </a:r>
            <a:r>
              <a:rPr lang="en-US" sz="2000" dirty="0" err="1"/>
              <a:t>memuat</a:t>
            </a:r>
            <a:r>
              <a:rPr lang="en-US" sz="2000" dirty="0"/>
              <a:t> daftar </a:t>
            </a:r>
            <a:r>
              <a:rPr lang="en-US" sz="2000" dirty="0" err="1"/>
              <a:t>sekolah</a:t>
            </a:r>
            <a:r>
              <a:rPr lang="en-US" sz="2000" dirty="0"/>
              <a:t> yang </a:t>
            </a:r>
            <a:r>
              <a:rPr lang="en-US" sz="2000" dirty="0" err="1"/>
              <a:t>ada</a:t>
            </a:r>
            <a:r>
              <a:rPr lang="en-US" sz="2000" dirty="0"/>
              <a:t> di </a:t>
            </a:r>
            <a:r>
              <a:rPr lang="en-US" sz="2000" dirty="0" err="1"/>
              <a:t>daerah</a:t>
            </a:r>
            <a:r>
              <a:rPr lang="en-US" sz="2000" dirty="0"/>
              <a:t> </a:t>
            </a:r>
            <a:r>
              <a:rPr lang="en-US" sz="2000" dirty="0" err="1"/>
              <a:t>Brastagi</a:t>
            </a:r>
            <a:r>
              <a:rPr lang="en-US" sz="2000" dirty="0"/>
              <a:t> </a:t>
            </a:r>
            <a:r>
              <a:rPr lang="en-US" sz="2000" dirty="0" err="1"/>
              <a:t>baik</a:t>
            </a:r>
            <a:r>
              <a:rPr lang="en-US" sz="2000" dirty="0"/>
              <a:t> SD, SMP dan SMA/SMK </a:t>
            </a:r>
            <a:r>
              <a:rPr lang="en-US" sz="2000" dirty="0" err="1"/>
              <a:t>beserta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keterangan</a:t>
            </a:r>
            <a:r>
              <a:rPr lang="en-US" sz="2000" dirty="0"/>
              <a:t> dan </a:t>
            </a:r>
            <a:r>
              <a:rPr lang="en-US" sz="2000" dirty="0" err="1"/>
              <a:t>alamatnya</a:t>
            </a:r>
            <a:r>
              <a:rPr lang="en-US" sz="2000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B5E7E2-3B68-4CB6-BF4C-D790DEFC7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075" y="1373652"/>
            <a:ext cx="6999850" cy="156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912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4" name="Google Shape;36144;p58"/>
          <p:cNvSpPr/>
          <p:nvPr/>
        </p:nvSpPr>
        <p:spPr>
          <a:xfrm rot="10800000">
            <a:off x="2630054" y="629726"/>
            <a:ext cx="3883896" cy="3884049"/>
          </a:xfrm>
          <a:custGeom>
            <a:avLst/>
            <a:gdLst/>
            <a:ahLst/>
            <a:cxnLst/>
            <a:rect l="l" t="t" r="r" b="b"/>
            <a:pathLst>
              <a:path w="5551" h="5551" extrusionOk="0">
                <a:moveTo>
                  <a:pt x="2775" y="0"/>
                </a:moveTo>
                <a:cubicBezTo>
                  <a:pt x="1265" y="0"/>
                  <a:pt x="0" y="1207"/>
                  <a:pt x="0" y="2775"/>
                </a:cubicBezTo>
                <a:cubicBezTo>
                  <a:pt x="0" y="4286"/>
                  <a:pt x="1265" y="5551"/>
                  <a:pt x="2775" y="5551"/>
                </a:cubicBezTo>
                <a:cubicBezTo>
                  <a:pt x="4344" y="5551"/>
                  <a:pt x="5551" y="4286"/>
                  <a:pt x="5551" y="2775"/>
                </a:cubicBezTo>
                <a:cubicBezTo>
                  <a:pt x="5551" y="1207"/>
                  <a:pt x="4344" y="0"/>
                  <a:pt x="2775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5" name="Google Shape;36145;p58"/>
          <p:cNvSpPr txBox="1">
            <a:spLocks noGrp="1"/>
          </p:cNvSpPr>
          <p:nvPr>
            <p:ph type="title"/>
          </p:nvPr>
        </p:nvSpPr>
        <p:spPr>
          <a:xfrm>
            <a:off x="3244200" y="2381821"/>
            <a:ext cx="2655600" cy="9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Fitur-Fitur Web</a:t>
            </a:r>
          </a:p>
        </p:txBody>
      </p:sp>
      <p:sp>
        <p:nvSpPr>
          <p:cNvPr id="36147" name="Google Shape;36147;p58"/>
          <p:cNvSpPr txBox="1">
            <a:spLocks noGrp="1"/>
          </p:cNvSpPr>
          <p:nvPr>
            <p:ph type="title" idx="2"/>
          </p:nvPr>
        </p:nvSpPr>
        <p:spPr>
          <a:xfrm>
            <a:off x="3413250" y="1618167"/>
            <a:ext cx="2317500" cy="5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6148" name="Google Shape;36148;p58"/>
          <p:cNvSpPr/>
          <p:nvPr/>
        </p:nvSpPr>
        <p:spPr>
          <a:xfrm>
            <a:off x="2368923" y="1012681"/>
            <a:ext cx="897572" cy="897536"/>
          </a:xfrm>
          <a:custGeom>
            <a:avLst/>
            <a:gdLst/>
            <a:ahLst/>
            <a:cxnLst/>
            <a:rect l="l" t="t" r="r" b="b"/>
            <a:pathLst>
              <a:path w="14360" h="14360" extrusionOk="0">
                <a:moveTo>
                  <a:pt x="3316" y="362"/>
                </a:moveTo>
                <a:lnTo>
                  <a:pt x="3316" y="3321"/>
                </a:lnTo>
                <a:lnTo>
                  <a:pt x="299" y="3321"/>
                </a:lnTo>
                <a:lnTo>
                  <a:pt x="299" y="362"/>
                </a:lnTo>
                <a:close/>
                <a:moveTo>
                  <a:pt x="6999" y="362"/>
                </a:moveTo>
                <a:lnTo>
                  <a:pt x="6999" y="3321"/>
                </a:lnTo>
                <a:lnTo>
                  <a:pt x="3620" y="3321"/>
                </a:lnTo>
                <a:lnTo>
                  <a:pt x="3620" y="362"/>
                </a:lnTo>
                <a:close/>
                <a:moveTo>
                  <a:pt x="10676" y="362"/>
                </a:moveTo>
                <a:lnTo>
                  <a:pt x="10676" y="3321"/>
                </a:lnTo>
                <a:lnTo>
                  <a:pt x="7298" y="3321"/>
                </a:lnTo>
                <a:lnTo>
                  <a:pt x="7298" y="362"/>
                </a:lnTo>
                <a:close/>
                <a:moveTo>
                  <a:pt x="13997" y="362"/>
                </a:moveTo>
                <a:lnTo>
                  <a:pt x="13997" y="3321"/>
                </a:lnTo>
                <a:lnTo>
                  <a:pt x="11038" y="3321"/>
                </a:lnTo>
                <a:lnTo>
                  <a:pt x="11038" y="362"/>
                </a:lnTo>
                <a:close/>
                <a:moveTo>
                  <a:pt x="3316" y="3683"/>
                </a:moveTo>
                <a:lnTo>
                  <a:pt x="3316" y="7061"/>
                </a:lnTo>
                <a:lnTo>
                  <a:pt x="299" y="7061"/>
                </a:lnTo>
                <a:lnTo>
                  <a:pt x="299" y="3683"/>
                </a:lnTo>
                <a:close/>
                <a:moveTo>
                  <a:pt x="6999" y="3683"/>
                </a:moveTo>
                <a:lnTo>
                  <a:pt x="6999" y="7061"/>
                </a:lnTo>
                <a:lnTo>
                  <a:pt x="3620" y="7061"/>
                </a:lnTo>
                <a:lnTo>
                  <a:pt x="3620" y="3683"/>
                </a:lnTo>
                <a:close/>
                <a:moveTo>
                  <a:pt x="10676" y="3683"/>
                </a:moveTo>
                <a:lnTo>
                  <a:pt x="10676" y="7061"/>
                </a:lnTo>
                <a:lnTo>
                  <a:pt x="7298" y="7061"/>
                </a:lnTo>
                <a:lnTo>
                  <a:pt x="7298" y="3683"/>
                </a:lnTo>
                <a:close/>
                <a:moveTo>
                  <a:pt x="13997" y="3683"/>
                </a:moveTo>
                <a:lnTo>
                  <a:pt x="13997" y="7061"/>
                </a:lnTo>
                <a:lnTo>
                  <a:pt x="11038" y="7061"/>
                </a:lnTo>
                <a:lnTo>
                  <a:pt x="11038" y="3683"/>
                </a:lnTo>
                <a:close/>
                <a:moveTo>
                  <a:pt x="3316" y="7361"/>
                </a:moveTo>
                <a:lnTo>
                  <a:pt x="3316" y="10739"/>
                </a:lnTo>
                <a:lnTo>
                  <a:pt x="299" y="10739"/>
                </a:lnTo>
                <a:lnTo>
                  <a:pt x="299" y="7361"/>
                </a:lnTo>
                <a:close/>
                <a:moveTo>
                  <a:pt x="6999" y="7361"/>
                </a:moveTo>
                <a:lnTo>
                  <a:pt x="6999" y="10739"/>
                </a:lnTo>
                <a:lnTo>
                  <a:pt x="3620" y="10739"/>
                </a:lnTo>
                <a:lnTo>
                  <a:pt x="3620" y="7361"/>
                </a:lnTo>
                <a:close/>
                <a:moveTo>
                  <a:pt x="10676" y="7361"/>
                </a:moveTo>
                <a:lnTo>
                  <a:pt x="10676" y="10739"/>
                </a:lnTo>
                <a:lnTo>
                  <a:pt x="7298" y="10739"/>
                </a:lnTo>
                <a:lnTo>
                  <a:pt x="7298" y="7361"/>
                </a:lnTo>
                <a:close/>
                <a:moveTo>
                  <a:pt x="13997" y="7361"/>
                </a:moveTo>
                <a:lnTo>
                  <a:pt x="13997" y="10739"/>
                </a:lnTo>
                <a:lnTo>
                  <a:pt x="11038" y="10739"/>
                </a:lnTo>
                <a:lnTo>
                  <a:pt x="11038" y="7361"/>
                </a:lnTo>
                <a:close/>
                <a:moveTo>
                  <a:pt x="3316" y="11043"/>
                </a:moveTo>
                <a:lnTo>
                  <a:pt x="3316" y="14060"/>
                </a:lnTo>
                <a:lnTo>
                  <a:pt x="299" y="14060"/>
                </a:lnTo>
                <a:lnTo>
                  <a:pt x="299" y="11043"/>
                </a:lnTo>
                <a:close/>
                <a:moveTo>
                  <a:pt x="6999" y="11043"/>
                </a:moveTo>
                <a:lnTo>
                  <a:pt x="6999" y="14060"/>
                </a:lnTo>
                <a:lnTo>
                  <a:pt x="3620" y="14060"/>
                </a:lnTo>
                <a:lnTo>
                  <a:pt x="3620" y="11043"/>
                </a:lnTo>
                <a:close/>
                <a:moveTo>
                  <a:pt x="10676" y="11043"/>
                </a:moveTo>
                <a:lnTo>
                  <a:pt x="10676" y="14060"/>
                </a:lnTo>
                <a:lnTo>
                  <a:pt x="7298" y="14060"/>
                </a:lnTo>
                <a:lnTo>
                  <a:pt x="7298" y="11043"/>
                </a:lnTo>
                <a:close/>
                <a:moveTo>
                  <a:pt x="13997" y="11043"/>
                </a:moveTo>
                <a:lnTo>
                  <a:pt x="13997" y="14060"/>
                </a:lnTo>
                <a:lnTo>
                  <a:pt x="11038" y="14060"/>
                </a:lnTo>
                <a:lnTo>
                  <a:pt x="11038" y="11043"/>
                </a:lnTo>
                <a:close/>
                <a:moveTo>
                  <a:pt x="0" y="0"/>
                </a:moveTo>
                <a:lnTo>
                  <a:pt x="0" y="14359"/>
                </a:lnTo>
                <a:lnTo>
                  <a:pt x="14359" y="14359"/>
                </a:lnTo>
                <a:lnTo>
                  <a:pt x="143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77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35" name="Google Shape;36135;p57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SEARCHING</a:t>
            </a:r>
            <a:endParaRPr dirty="0"/>
          </a:p>
        </p:txBody>
      </p:sp>
      <p:sp>
        <p:nvSpPr>
          <p:cNvPr id="36138" name="Google Shape;36138;p57"/>
          <p:cNvSpPr txBox="1">
            <a:spLocks noGrp="1"/>
          </p:cNvSpPr>
          <p:nvPr>
            <p:ph type="subTitle" idx="3"/>
          </p:nvPr>
        </p:nvSpPr>
        <p:spPr>
          <a:xfrm>
            <a:off x="4676189" y="1240730"/>
            <a:ext cx="33393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D" dirty="0" err="1"/>
              <a:t>Kegunaan</a:t>
            </a:r>
            <a:r>
              <a:rPr lang="en-ID" dirty="0"/>
              <a:t>:</a:t>
            </a:r>
          </a:p>
        </p:txBody>
      </p:sp>
      <p:sp>
        <p:nvSpPr>
          <p:cNvPr id="36139" name="Google Shape;36139;p57"/>
          <p:cNvSpPr txBox="1">
            <a:spLocks noGrp="1"/>
          </p:cNvSpPr>
          <p:nvPr>
            <p:ph type="subTitle" idx="4"/>
          </p:nvPr>
        </p:nvSpPr>
        <p:spPr>
          <a:xfrm>
            <a:off x="4471150" y="1667930"/>
            <a:ext cx="3749400" cy="28796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Fitur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memudahkan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kita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untuk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mencari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informasi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sesuai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dengan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kata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kunci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yang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kita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berikan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Dalam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fitur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searching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kami</a:t>
            </a:r>
            <a:r>
              <a:rPr lang="id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menarik data dari </a:t>
            </a:r>
            <a:r>
              <a:rPr lang="id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database</a:t>
            </a:r>
            <a:r>
              <a:rPr lang="id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dengan kata kunci yang sesuai dengan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title</a:t>
            </a:r>
            <a:r>
              <a:rPr lang="id-ID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Misalnya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kita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mengetikkan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kata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kunci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 ‘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</a:rPr>
              <a:t>bukit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’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maka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akan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tampil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semua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artikel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yang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memiliki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kata ‘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bukit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’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dalam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judul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beritanya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0463B6-8607-4956-969F-C088F9729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435" y="3359473"/>
            <a:ext cx="2774090" cy="7612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967732-D658-46D4-B9F3-3D3C9CA57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24" y="1667930"/>
            <a:ext cx="4096512" cy="131744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74" name="Google Shape;36174;p61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LEVEL USER</a:t>
            </a:r>
            <a:endParaRPr dirty="0"/>
          </a:p>
        </p:txBody>
      </p:sp>
      <p:sp>
        <p:nvSpPr>
          <p:cNvPr id="36175" name="Google Shape;36175;p61"/>
          <p:cNvSpPr txBox="1">
            <a:spLocks noGrp="1"/>
          </p:cNvSpPr>
          <p:nvPr>
            <p:ph type="subTitle" idx="1"/>
          </p:nvPr>
        </p:nvSpPr>
        <p:spPr>
          <a:xfrm>
            <a:off x="5161983" y="1017725"/>
            <a:ext cx="2270400" cy="14297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Kegunaan:</a:t>
            </a:r>
            <a:endParaRPr dirty="0"/>
          </a:p>
        </p:txBody>
      </p:sp>
      <p:sp>
        <p:nvSpPr>
          <p:cNvPr id="36176" name="Google Shape;36176;p61"/>
          <p:cNvSpPr txBox="1">
            <a:spLocks noGrp="1"/>
          </p:cNvSpPr>
          <p:nvPr>
            <p:ph type="subTitle" idx="2"/>
          </p:nvPr>
        </p:nvSpPr>
        <p:spPr>
          <a:xfrm>
            <a:off x="4572000" y="1400618"/>
            <a:ext cx="3450365" cy="33172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Kami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dua</a:t>
            </a:r>
            <a:r>
              <a:rPr lang="en-ID" dirty="0"/>
              <a:t> level </a:t>
            </a:r>
            <a:r>
              <a:rPr lang="en-ID" dirty="0" err="1"/>
              <a:t>yaitu</a:t>
            </a:r>
            <a:r>
              <a:rPr lang="en-ID" dirty="0"/>
              <a:t> admin dan user. Admin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menambah</a:t>
            </a:r>
            <a:r>
              <a:rPr lang="en-ID" dirty="0"/>
              <a:t> dan </a:t>
            </a:r>
            <a:r>
              <a:rPr lang="en-ID" dirty="0" err="1"/>
              <a:t>mengedit</a:t>
            </a:r>
            <a:r>
              <a:rPr lang="en-ID" dirty="0"/>
              <a:t> </a:t>
            </a:r>
            <a:r>
              <a:rPr lang="en-ID" dirty="0" err="1"/>
              <a:t>tentang</a:t>
            </a:r>
            <a:r>
              <a:rPr lang="en-ID" dirty="0"/>
              <a:t> daftar </a:t>
            </a:r>
            <a:r>
              <a:rPr lang="en-ID" dirty="0" err="1"/>
              <a:t>akun</a:t>
            </a:r>
            <a:r>
              <a:rPr lang="en-ID" dirty="0"/>
              <a:t> dan </a:t>
            </a:r>
            <a:r>
              <a:rPr lang="en-ID" dirty="0" err="1"/>
              <a:t>postingan</a:t>
            </a:r>
            <a:r>
              <a:rPr lang="en-ID" dirty="0"/>
              <a:t> </a:t>
            </a:r>
            <a:r>
              <a:rPr lang="en-ID" dirty="0" err="1"/>
              <a:t>serta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melihat</a:t>
            </a:r>
            <a:r>
              <a:rPr lang="en-ID" dirty="0"/>
              <a:t> </a:t>
            </a:r>
            <a:r>
              <a:rPr lang="en-ID" dirty="0" err="1"/>
              <a:t>halaman</a:t>
            </a:r>
            <a:r>
              <a:rPr lang="en-ID" dirty="0"/>
              <a:t> website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lengkap</a:t>
            </a:r>
            <a:r>
              <a:rPr lang="en-ID" dirty="0"/>
              <a:t>. User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melihat</a:t>
            </a:r>
            <a:r>
              <a:rPr lang="en-ID" dirty="0"/>
              <a:t> </a:t>
            </a:r>
            <a:r>
              <a:rPr lang="en-ID" dirty="0" err="1"/>
              <a:t>halaman</a:t>
            </a:r>
            <a:r>
              <a:rPr lang="en-ID" dirty="0"/>
              <a:t> website dan </a:t>
            </a:r>
            <a:r>
              <a:rPr lang="en-ID" dirty="0" err="1"/>
              <a:t>membaca</a:t>
            </a:r>
            <a:r>
              <a:rPr lang="en-ID" dirty="0"/>
              <a:t> </a:t>
            </a:r>
            <a:r>
              <a:rPr lang="en-ID" dirty="0" err="1"/>
              <a:t>postingan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lengkap</a:t>
            </a:r>
            <a:r>
              <a:rPr lang="en-ID" dirty="0"/>
              <a:t>.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registrasi</a:t>
            </a:r>
            <a:r>
              <a:rPr lang="en-ID" dirty="0"/>
              <a:t>, level yang </a:t>
            </a:r>
            <a:r>
              <a:rPr lang="en-ID" dirty="0" err="1"/>
              <a:t>didapatkan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user. </a:t>
            </a:r>
            <a:r>
              <a:rPr lang="en-ID" dirty="0" err="1"/>
              <a:t>Bagi</a:t>
            </a:r>
            <a:r>
              <a:rPr lang="en-ID" dirty="0"/>
              <a:t> yang </a:t>
            </a:r>
            <a:r>
              <a:rPr lang="en-ID" dirty="0" err="1"/>
              <a:t>belum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registrasi</a:t>
            </a:r>
            <a:r>
              <a:rPr lang="en-ID" dirty="0"/>
              <a:t> </a:t>
            </a:r>
            <a:r>
              <a:rPr lang="en-ID" dirty="0" err="1"/>
              <a:t>dia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membaca</a:t>
            </a:r>
            <a:r>
              <a:rPr lang="en-ID" dirty="0"/>
              <a:t> </a:t>
            </a:r>
            <a:r>
              <a:rPr lang="en-ID" dirty="0" err="1"/>
              <a:t>postingan</a:t>
            </a:r>
            <a:r>
              <a:rPr lang="en-ID" dirty="0"/>
              <a:t> yang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lengkap</a:t>
            </a:r>
            <a:r>
              <a:rPr lang="en-ID" dirty="0"/>
              <a:t>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EE8A1D-444B-4B3E-BC7F-DADA6C1FB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65" y="1732606"/>
            <a:ext cx="3581400" cy="19431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07176AA-9661-4569-B4AF-7CE308C438B7}"/>
              </a:ext>
            </a:extLst>
          </p:cNvPr>
          <p:cNvSpPr/>
          <p:nvPr/>
        </p:nvSpPr>
        <p:spPr>
          <a:xfrm>
            <a:off x="3603989" y="1852098"/>
            <a:ext cx="558672" cy="1787187"/>
          </a:xfrm>
          <a:prstGeom prst="rect">
            <a:avLst/>
          </a:pr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5" name="Google Shape;36015;p49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PAGINATION</a:t>
            </a:r>
          </a:p>
        </p:txBody>
      </p:sp>
      <p:sp>
        <p:nvSpPr>
          <p:cNvPr id="36016" name="Google Shape;36016;p49"/>
          <p:cNvSpPr txBox="1">
            <a:spLocks noGrp="1"/>
          </p:cNvSpPr>
          <p:nvPr>
            <p:ph type="body" idx="1"/>
          </p:nvPr>
        </p:nvSpPr>
        <p:spPr>
          <a:xfrm>
            <a:off x="3955328" y="1437772"/>
            <a:ext cx="4045022" cy="29901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Kami </a:t>
            </a:r>
            <a:r>
              <a:rPr lang="en-US" sz="1800" dirty="0" err="1"/>
              <a:t>membuat</a:t>
            </a:r>
            <a:r>
              <a:rPr lang="en-US" sz="1800" dirty="0"/>
              <a:t> </a:t>
            </a:r>
            <a:r>
              <a:rPr lang="en-US" sz="1800" dirty="0" err="1"/>
              <a:t>fitur</a:t>
            </a:r>
            <a:r>
              <a:rPr lang="en-US" sz="1800" dirty="0"/>
              <a:t> pagination di </a:t>
            </a:r>
            <a:r>
              <a:rPr lang="en-US" sz="1800" dirty="0" err="1"/>
              <a:t>halaman</a:t>
            </a:r>
            <a:r>
              <a:rPr lang="en-US" sz="1800" dirty="0"/>
              <a:t> user </a:t>
            </a:r>
            <a:r>
              <a:rPr lang="en-US" sz="1800" dirty="0" err="1"/>
              <a:t>supaya</a:t>
            </a:r>
            <a:r>
              <a:rPr lang="en-US" sz="1800" dirty="0"/>
              <a:t> cards yang </a:t>
            </a:r>
            <a:r>
              <a:rPr lang="en-US" sz="1800" dirty="0" err="1"/>
              <a:t>muncul</a:t>
            </a:r>
            <a:r>
              <a:rPr lang="en-US" sz="1800" dirty="0"/>
              <a:t> </a:t>
            </a:r>
            <a:r>
              <a:rPr lang="en-US" sz="1800" dirty="0" err="1"/>
              <a:t>dalam</a:t>
            </a:r>
            <a:r>
              <a:rPr lang="en-US" sz="1800" dirty="0"/>
              <a:t> </a:t>
            </a:r>
            <a:r>
              <a:rPr lang="en-US" sz="1800" dirty="0" err="1"/>
              <a:t>satu</a:t>
            </a:r>
            <a:r>
              <a:rPr lang="en-US" sz="1800" dirty="0"/>
              <a:t> </a:t>
            </a:r>
            <a:r>
              <a:rPr lang="en-US" sz="1800" dirty="0" err="1"/>
              <a:t>halaman</a:t>
            </a:r>
            <a:r>
              <a:rPr lang="en-US" sz="1800" dirty="0"/>
              <a:t> </a:t>
            </a:r>
            <a:r>
              <a:rPr lang="en-US" sz="1800" dirty="0" err="1"/>
              <a:t>tidak</a:t>
            </a:r>
            <a:r>
              <a:rPr lang="en-US" sz="1800" dirty="0"/>
              <a:t> </a:t>
            </a:r>
            <a:r>
              <a:rPr lang="en-US" sz="1800" dirty="0" err="1"/>
              <a:t>terlalu</a:t>
            </a:r>
            <a:r>
              <a:rPr lang="en-US" sz="1800" dirty="0"/>
              <a:t> </a:t>
            </a:r>
            <a:r>
              <a:rPr lang="en-US" sz="1800" dirty="0" err="1"/>
              <a:t>banyak</a:t>
            </a:r>
            <a:r>
              <a:rPr lang="en-US" sz="1800" dirty="0"/>
              <a:t> dan </a:t>
            </a:r>
            <a:r>
              <a:rPr lang="en-US" sz="1800" dirty="0" err="1"/>
              <a:t>lebih</a:t>
            </a:r>
            <a:r>
              <a:rPr lang="en-US" sz="1800" dirty="0"/>
              <a:t> </a:t>
            </a:r>
            <a:r>
              <a:rPr lang="en-US" sz="1800" dirty="0" err="1"/>
              <a:t>rapi</a:t>
            </a:r>
            <a:r>
              <a:rPr lang="en-US" sz="1800" dirty="0"/>
              <a:t>. </a:t>
            </a:r>
            <a:r>
              <a:rPr lang="en-US" sz="1800" dirty="0" err="1"/>
              <a:t>Untuk</a:t>
            </a:r>
            <a:r>
              <a:rPr lang="en-US" sz="1800" dirty="0"/>
              <a:t> </a:t>
            </a:r>
            <a:r>
              <a:rPr lang="en-US" sz="1800" dirty="0" err="1"/>
              <a:t>halaman</a:t>
            </a:r>
            <a:r>
              <a:rPr lang="en-US" sz="1800" dirty="0"/>
              <a:t> admin kami </a:t>
            </a:r>
            <a:r>
              <a:rPr lang="en-US" sz="1800" dirty="0" err="1"/>
              <a:t>meletakkan</a:t>
            </a:r>
            <a:r>
              <a:rPr lang="en-US" sz="1800" dirty="0"/>
              <a:t> </a:t>
            </a:r>
            <a:r>
              <a:rPr lang="en-US" sz="1800" dirty="0" err="1"/>
              <a:t>fitur</a:t>
            </a:r>
            <a:r>
              <a:rPr lang="en-US" sz="1800" dirty="0"/>
              <a:t> </a:t>
            </a:r>
            <a:r>
              <a:rPr lang="en-US" sz="1800" dirty="0" err="1"/>
              <a:t>ini</a:t>
            </a:r>
            <a:r>
              <a:rPr lang="en-US" sz="1800" dirty="0"/>
              <a:t> di </a:t>
            </a:r>
            <a:r>
              <a:rPr lang="en-US" sz="1800" dirty="0" err="1"/>
              <a:t>bagian</a:t>
            </a:r>
            <a:r>
              <a:rPr lang="en-US" sz="1800" dirty="0"/>
              <a:t> daftar </a:t>
            </a:r>
            <a:r>
              <a:rPr lang="en-US" sz="1800" dirty="0" err="1"/>
              <a:t>akun</a:t>
            </a:r>
            <a:r>
              <a:rPr lang="en-US" sz="1800" dirty="0"/>
              <a:t> dan daftar </a:t>
            </a:r>
            <a:r>
              <a:rPr lang="en-US" sz="1800" dirty="0" err="1"/>
              <a:t>postingan</a:t>
            </a:r>
            <a:r>
              <a:rPr lang="en-US" sz="1800" dirty="0"/>
              <a:t> agar </a:t>
            </a:r>
            <a:r>
              <a:rPr lang="en-US" sz="1800" dirty="0" err="1"/>
              <a:t>tidak</a:t>
            </a:r>
            <a:r>
              <a:rPr lang="en-US" sz="1800" dirty="0"/>
              <a:t> </a:t>
            </a:r>
            <a:r>
              <a:rPr lang="en-US" sz="1800" dirty="0" err="1"/>
              <a:t>semua</a:t>
            </a:r>
            <a:r>
              <a:rPr lang="en-US" sz="1800" dirty="0"/>
              <a:t> data </a:t>
            </a:r>
            <a:r>
              <a:rPr lang="en-US" sz="1800" dirty="0" err="1"/>
              <a:t>akun</a:t>
            </a:r>
            <a:r>
              <a:rPr lang="en-US" sz="1800" dirty="0"/>
              <a:t> dan </a:t>
            </a:r>
            <a:r>
              <a:rPr lang="en-US" sz="1800" dirty="0" err="1"/>
              <a:t>postingan</a:t>
            </a:r>
            <a:r>
              <a:rPr lang="en-US" sz="1800" dirty="0"/>
              <a:t> </a:t>
            </a:r>
            <a:r>
              <a:rPr lang="en-US" sz="1800" dirty="0" err="1"/>
              <a:t>ditampilkan</a:t>
            </a:r>
            <a:r>
              <a:rPr lang="en-US" sz="1800" dirty="0"/>
              <a:t> </a:t>
            </a:r>
            <a:r>
              <a:rPr lang="en-US" sz="1800" dirty="0" err="1"/>
              <a:t>dalam</a:t>
            </a:r>
            <a:r>
              <a:rPr lang="en-US" sz="1800" dirty="0"/>
              <a:t> </a:t>
            </a:r>
            <a:r>
              <a:rPr lang="en-US" sz="1800" dirty="0" err="1"/>
              <a:t>satu</a:t>
            </a:r>
            <a:r>
              <a:rPr lang="en-US" sz="1800" dirty="0"/>
              <a:t> </a:t>
            </a:r>
            <a:r>
              <a:rPr lang="en-US" sz="1800" dirty="0" err="1"/>
              <a:t>halaman</a:t>
            </a:r>
            <a:r>
              <a:rPr lang="en-US" sz="1800" dirty="0"/>
              <a:t>, dan </a:t>
            </a:r>
            <a:r>
              <a:rPr lang="en-US" sz="1800" dirty="0" err="1"/>
              <a:t>akan</a:t>
            </a:r>
            <a:r>
              <a:rPr lang="en-US" sz="1800" dirty="0"/>
              <a:t> </a:t>
            </a:r>
            <a:r>
              <a:rPr lang="en-US" sz="1800" dirty="0" err="1"/>
              <a:t>menunjukkan</a:t>
            </a:r>
            <a:r>
              <a:rPr lang="en-US" sz="1800" dirty="0"/>
              <a:t> </a:t>
            </a:r>
            <a:r>
              <a:rPr lang="en-US" sz="1800" dirty="0" err="1"/>
              <a:t>ada</a:t>
            </a:r>
            <a:r>
              <a:rPr lang="en-US" sz="1800" dirty="0"/>
              <a:t> </a:t>
            </a:r>
            <a:r>
              <a:rPr lang="en-US" sz="1800" dirty="0" err="1"/>
              <a:t>berapa</a:t>
            </a:r>
            <a:r>
              <a:rPr lang="en-US" sz="1800" dirty="0"/>
              <a:t> data yang </a:t>
            </a:r>
            <a:r>
              <a:rPr lang="en-US" sz="1800" dirty="0" err="1"/>
              <a:t>ditampilkan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total data yang </a:t>
            </a:r>
            <a:r>
              <a:rPr lang="en-US" sz="1800" dirty="0" err="1"/>
              <a:t>ada</a:t>
            </a:r>
            <a:r>
              <a:rPr lang="en-US" sz="1800" dirty="0"/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E86E2D7-A8E0-4F27-BCDA-3787F024E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884" y="1017725"/>
            <a:ext cx="2267909" cy="14265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160ADE-A321-4BDE-9653-A7FEBAE9B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750" y="1663185"/>
            <a:ext cx="2864136" cy="781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2B6405-F6A7-43C6-B0B8-7C51B6B9C6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751" y="2770515"/>
            <a:ext cx="2886696" cy="572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3C1A26-4FB7-459C-A4B0-5ABCC00B5A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2111" y="3593294"/>
            <a:ext cx="2085975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87" name="Google Shape;36187;p62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VALIDASI LOGIN</a:t>
            </a:r>
            <a:endParaRPr dirty="0"/>
          </a:p>
        </p:txBody>
      </p:sp>
      <p:sp>
        <p:nvSpPr>
          <p:cNvPr id="36191" name="Google Shape;36191;p62"/>
          <p:cNvSpPr txBox="1"/>
          <p:nvPr/>
        </p:nvSpPr>
        <p:spPr>
          <a:xfrm>
            <a:off x="5635408" y="1142323"/>
            <a:ext cx="2786742" cy="46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rPr>
              <a:t>Kegunaan:</a:t>
            </a:r>
            <a:endParaRPr sz="1800" dirty="0">
              <a:solidFill>
                <a:schemeClr val="accent2"/>
              </a:solidFill>
              <a:latin typeface="Lalezar"/>
              <a:ea typeface="Lalezar"/>
              <a:cs typeface="Lalezar"/>
              <a:sym typeface="Lalezar"/>
            </a:endParaRPr>
          </a:p>
        </p:txBody>
      </p:sp>
      <p:sp>
        <p:nvSpPr>
          <p:cNvPr id="36192" name="Google Shape;36192;p62"/>
          <p:cNvSpPr txBox="1"/>
          <p:nvPr/>
        </p:nvSpPr>
        <p:spPr>
          <a:xfrm>
            <a:off x="5476917" y="1611275"/>
            <a:ext cx="3103724" cy="2556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Validasi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login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adalah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sebuah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fitur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pemberitahuan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yang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digunakan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dalam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form. Dimana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informasi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yang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keluar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dari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form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dapat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berupa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pesan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error. Pada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saat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melakukan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login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apabila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user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memasukkan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data yang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tidak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ada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atau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tidak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sesuai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di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dalam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database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maka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akan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muncul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6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pesan</a:t>
            </a:r>
            <a:r>
              <a:rPr lang="en-US" sz="16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error.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833047-8468-468E-BFB2-1566DD734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750" y="1265890"/>
            <a:ext cx="4546936" cy="302514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51" name="Google Shape;36051;p53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PENGGUNAAN EDITOR WYSIWYG</a:t>
            </a:r>
          </a:p>
        </p:txBody>
      </p:sp>
      <p:sp>
        <p:nvSpPr>
          <p:cNvPr id="36056" name="Google Shape;36056;p53"/>
          <p:cNvSpPr txBox="1">
            <a:spLocks noGrp="1"/>
          </p:cNvSpPr>
          <p:nvPr>
            <p:ph type="subTitle" idx="5"/>
          </p:nvPr>
        </p:nvSpPr>
        <p:spPr>
          <a:xfrm>
            <a:off x="2108837" y="3094041"/>
            <a:ext cx="4926226" cy="5032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Kegunaan:</a:t>
            </a:r>
            <a:endParaRPr dirty="0"/>
          </a:p>
        </p:txBody>
      </p:sp>
      <p:sp>
        <p:nvSpPr>
          <p:cNvPr id="36057" name="Google Shape;36057;p53"/>
          <p:cNvSpPr txBox="1">
            <a:spLocks noGrp="1"/>
          </p:cNvSpPr>
          <p:nvPr>
            <p:ph type="subTitle" idx="6"/>
          </p:nvPr>
        </p:nvSpPr>
        <p:spPr>
          <a:xfrm>
            <a:off x="2108837" y="3436803"/>
            <a:ext cx="4926226" cy="10000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Editor WYSIWYG yang kami </a:t>
            </a:r>
            <a:r>
              <a:rPr lang="en-US" dirty="0" err="1"/>
              <a:t>gunakan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Tiny MCE. Kami </a:t>
            </a:r>
            <a:r>
              <a:rPr lang="en-US" dirty="0" err="1"/>
              <a:t>meletakkan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di </a:t>
            </a:r>
            <a:r>
              <a:rPr lang="en-US" dirty="0" err="1"/>
              <a:t>halaman</a:t>
            </a:r>
            <a:r>
              <a:rPr lang="en-US" dirty="0"/>
              <a:t> </a:t>
            </a:r>
            <a:r>
              <a:rPr lang="en-US" dirty="0" err="1"/>
              <a:t>tambah</a:t>
            </a:r>
            <a:r>
              <a:rPr lang="en-US" dirty="0"/>
              <a:t> </a:t>
            </a:r>
            <a:r>
              <a:rPr lang="en-US" dirty="0" err="1"/>
              <a:t>postingan</a:t>
            </a:r>
            <a:r>
              <a:rPr lang="en-US" dirty="0"/>
              <a:t> dan update </a:t>
            </a:r>
            <a:r>
              <a:rPr lang="en-US" dirty="0" err="1"/>
              <a:t>postingan</a:t>
            </a:r>
            <a:r>
              <a:rPr lang="en-US" dirty="0"/>
              <a:t> di </a:t>
            </a:r>
            <a:r>
              <a:rPr lang="en-US" dirty="0" err="1"/>
              <a:t>bagian</a:t>
            </a:r>
            <a:r>
              <a:rPr lang="en-US" dirty="0"/>
              <a:t> backend admin.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agar </a:t>
            </a:r>
            <a:r>
              <a:rPr lang="en-US" dirty="0" err="1"/>
              <a:t>memudahkan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penulisan</a:t>
            </a:r>
            <a:r>
              <a:rPr lang="en-US" dirty="0"/>
              <a:t> </a:t>
            </a:r>
            <a:r>
              <a:rPr lang="en-US" dirty="0" err="1"/>
              <a:t>konten</a:t>
            </a:r>
            <a:r>
              <a:rPr lang="en-US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78228F-DFE1-4A68-B824-05170D6D9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925" y="1170858"/>
            <a:ext cx="5596050" cy="177004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59" name="Google Shape;36159;p60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HASHING PASSWORD </a:t>
            </a:r>
          </a:p>
        </p:txBody>
      </p:sp>
      <p:sp>
        <p:nvSpPr>
          <p:cNvPr id="36165" name="Google Shape;36165;p60"/>
          <p:cNvSpPr txBox="1"/>
          <p:nvPr/>
        </p:nvSpPr>
        <p:spPr>
          <a:xfrm>
            <a:off x="4601885" y="2077407"/>
            <a:ext cx="3693618" cy="1720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Hashing password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adalah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suatu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mekanisme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untuk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mengubah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suatu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data (password) yang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diinputkan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berupa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plain text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menjadi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output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berupa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kode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acak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hal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ini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dilakukan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untuk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mengamankan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kredensial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pengguna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yang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dapat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digunakan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untuk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masuk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ke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dalam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website/</a:t>
            </a:r>
            <a:r>
              <a:rPr lang="en-ID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sistem</a:t>
            </a: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pada database.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879538-0D14-49B7-B785-B122FB358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696" y="1745398"/>
            <a:ext cx="4925995" cy="5486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981575E-1251-4FD9-A32E-7C8D37ABE0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909" y="1389937"/>
            <a:ext cx="3179571" cy="280362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73" name="Google Shape;38873;p95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FORGOT PASSWORD</a:t>
            </a:r>
          </a:p>
        </p:txBody>
      </p:sp>
      <p:sp>
        <p:nvSpPr>
          <p:cNvPr id="38881" name="Google Shape;38881;p95"/>
          <p:cNvSpPr txBox="1">
            <a:spLocks noGrp="1"/>
          </p:cNvSpPr>
          <p:nvPr>
            <p:ph type="subTitle" idx="8"/>
          </p:nvPr>
        </p:nvSpPr>
        <p:spPr>
          <a:xfrm>
            <a:off x="4699989" y="1735064"/>
            <a:ext cx="3646084" cy="20587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Forgot password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yang </a:t>
            </a:r>
            <a:r>
              <a:rPr lang="en-US" dirty="0" err="1"/>
              <a:t>memungkinkan</a:t>
            </a:r>
            <a:r>
              <a:rPr lang="en-US" dirty="0"/>
              <a:t> user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mengubah</a:t>
            </a:r>
            <a:r>
              <a:rPr lang="en-US" dirty="0"/>
              <a:t> kata </a:t>
            </a:r>
            <a:r>
              <a:rPr lang="en-US" dirty="0" err="1"/>
              <a:t>sandi</a:t>
            </a:r>
            <a:r>
              <a:rPr lang="en-US" dirty="0"/>
              <a:t>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input 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registrasi</a:t>
            </a:r>
            <a:r>
              <a:rPr lang="en-US" dirty="0"/>
              <a:t>, 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dikirim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email yang </a:t>
            </a:r>
            <a:r>
              <a:rPr lang="en-US" dirty="0" err="1"/>
              <a:t>berguna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men-direct user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reset password </a:t>
            </a:r>
            <a:r>
              <a:rPr lang="en-US" dirty="0" err="1"/>
              <a:t>kemudian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mengubah</a:t>
            </a:r>
            <a:r>
              <a:rPr lang="en-US" dirty="0"/>
              <a:t> password lama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yang </a:t>
            </a:r>
            <a:r>
              <a:rPr lang="en-US" dirty="0" err="1"/>
              <a:t>baru</a:t>
            </a:r>
            <a:r>
              <a:rPr lang="en-US" dirty="0"/>
              <a:t>.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7AB77A18-E8C1-462F-86DD-7DD714784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55" y="1394818"/>
            <a:ext cx="4925995" cy="54868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8D706B5-A626-48B8-8AEE-78EF30AE2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750" y="1596552"/>
            <a:ext cx="3722263" cy="21703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4" name="Google Shape;36144;p58"/>
          <p:cNvSpPr/>
          <p:nvPr/>
        </p:nvSpPr>
        <p:spPr>
          <a:xfrm rot="10800000">
            <a:off x="2630054" y="629726"/>
            <a:ext cx="3883896" cy="3884049"/>
          </a:xfrm>
          <a:custGeom>
            <a:avLst/>
            <a:gdLst/>
            <a:ahLst/>
            <a:cxnLst/>
            <a:rect l="l" t="t" r="r" b="b"/>
            <a:pathLst>
              <a:path w="5551" h="5551" extrusionOk="0">
                <a:moveTo>
                  <a:pt x="2775" y="0"/>
                </a:moveTo>
                <a:cubicBezTo>
                  <a:pt x="1265" y="0"/>
                  <a:pt x="0" y="1207"/>
                  <a:pt x="0" y="2775"/>
                </a:cubicBezTo>
                <a:cubicBezTo>
                  <a:pt x="0" y="4286"/>
                  <a:pt x="1265" y="5551"/>
                  <a:pt x="2775" y="5551"/>
                </a:cubicBezTo>
                <a:cubicBezTo>
                  <a:pt x="4344" y="5551"/>
                  <a:pt x="5551" y="4286"/>
                  <a:pt x="5551" y="2775"/>
                </a:cubicBezTo>
                <a:cubicBezTo>
                  <a:pt x="5551" y="1207"/>
                  <a:pt x="4344" y="0"/>
                  <a:pt x="2775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5" name="Google Shape;36145;p58"/>
          <p:cNvSpPr txBox="1">
            <a:spLocks noGrp="1"/>
          </p:cNvSpPr>
          <p:nvPr>
            <p:ph type="title"/>
          </p:nvPr>
        </p:nvSpPr>
        <p:spPr>
          <a:xfrm>
            <a:off x="3244200" y="2381821"/>
            <a:ext cx="2655600" cy="9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CMS &amp; Framework</a:t>
            </a:r>
          </a:p>
        </p:txBody>
      </p:sp>
      <p:sp>
        <p:nvSpPr>
          <p:cNvPr id="36147" name="Google Shape;36147;p58"/>
          <p:cNvSpPr txBox="1">
            <a:spLocks noGrp="1"/>
          </p:cNvSpPr>
          <p:nvPr>
            <p:ph type="title" idx="2"/>
          </p:nvPr>
        </p:nvSpPr>
        <p:spPr>
          <a:xfrm>
            <a:off x="3413250" y="1618167"/>
            <a:ext cx="2317500" cy="5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6148" name="Google Shape;36148;p58"/>
          <p:cNvSpPr/>
          <p:nvPr/>
        </p:nvSpPr>
        <p:spPr>
          <a:xfrm>
            <a:off x="2368923" y="1012681"/>
            <a:ext cx="897572" cy="897536"/>
          </a:xfrm>
          <a:custGeom>
            <a:avLst/>
            <a:gdLst/>
            <a:ahLst/>
            <a:cxnLst/>
            <a:rect l="l" t="t" r="r" b="b"/>
            <a:pathLst>
              <a:path w="14360" h="14360" extrusionOk="0">
                <a:moveTo>
                  <a:pt x="3316" y="362"/>
                </a:moveTo>
                <a:lnTo>
                  <a:pt x="3316" y="3321"/>
                </a:lnTo>
                <a:lnTo>
                  <a:pt x="299" y="3321"/>
                </a:lnTo>
                <a:lnTo>
                  <a:pt x="299" y="362"/>
                </a:lnTo>
                <a:close/>
                <a:moveTo>
                  <a:pt x="6999" y="362"/>
                </a:moveTo>
                <a:lnTo>
                  <a:pt x="6999" y="3321"/>
                </a:lnTo>
                <a:lnTo>
                  <a:pt x="3620" y="3321"/>
                </a:lnTo>
                <a:lnTo>
                  <a:pt x="3620" y="362"/>
                </a:lnTo>
                <a:close/>
                <a:moveTo>
                  <a:pt x="10676" y="362"/>
                </a:moveTo>
                <a:lnTo>
                  <a:pt x="10676" y="3321"/>
                </a:lnTo>
                <a:lnTo>
                  <a:pt x="7298" y="3321"/>
                </a:lnTo>
                <a:lnTo>
                  <a:pt x="7298" y="362"/>
                </a:lnTo>
                <a:close/>
                <a:moveTo>
                  <a:pt x="13997" y="362"/>
                </a:moveTo>
                <a:lnTo>
                  <a:pt x="13997" y="3321"/>
                </a:lnTo>
                <a:lnTo>
                  <a:pt x="11038" y="3321"/>
                </a:lnTo>
                <a:lnTo>
                  <a:pt x="11038" y="362"/>
                </a:lnTo>
                <a:close/>
                <a:moveTo>
                  <a:pt x="3316" y="3683"/>
                </a:moveTo>
                <a:lnTo>
                  <a:pt x="3316" y="7061"/>
                </a:lnTo>
                <a:lnTo>
                  <a:pt x="299" y="7061"/>
                </a:lnTo>
                <a:lnTo>
                  <a:pt x="299" y="3683"/>
                </a:lnTo>
                <a:close/>
                <a:moveTo>
                  <a:pt x="6999" y="3683"/>
                </a:moveTo>
                <a:lnTo>
                  <a:pt x="6999" y="7061"/>
                </a:lnTo>
                <a:lnTo>
                  <a:pt x="3620" y="7061"/>
                </a:lnTo>
                <a:lnTo>
                  <a:pt x="3620" y="3683"/>
                </a:lnTo>
                <a:close/>
                <a:moveTo>
                  <a:pt x="10676" y="3683"/>
                </a:moveTo>
                <a:lnTo>
                  <a:pt x="10676" y="7061"/>
                </a:lnTo>
                <a:lnTo>
                  <a:pt x="7298" y="7061"/>
                </a:lnTo>
                <a:lnTo>
                  <a:pt x="7298" y="3683"/>
                </a:lnTo>
                <a:close/>
                <a:moveTo>
                  <a:pt x="13997" y="3683"/>
                </a:moveTo>
                <a:lnTo>
                  <a:pt x="13997" y="7061"/>
                </a:lnTo>
                <a:lnTo>
                  <a:pt x="11038" y="7061"/>
                </a:lnTo>
                <a:lnTo>
                  <a:pt x="11038" y="3683"/>
                </a:lnTo>
                <a:close/>
                <a:moveTo>
                  <a:pt x="3316" y="7361"/>
                </a:moveTo>
                <a:lnTo>
                  <a:pt x="3316" y="10739"/>
                </a:lnTo>
                <a:lnTo>
                  <a:pt x="299" y="10739"/>
                </a:lnTo>
                <a:lnTo>
                  <a:pt x="299" y="7361"/>
                </a:lnTo>
                <a:close/>
                <a:moveTo>
                  <a:pt x="6999" y="7361"/>
                </a:moveTo>
                <a:lnTo>
                  <a:pt x="6999" y="10739"/>
                </a:lnTo>
                <a:lnTo>
                  <a:pt x="3620" y="10739"/>
                </a:lnTo>
                <a:lnTo>
                  <a:pt x="3620" y="7361"/>
                </a:lnTo>
                <a:close/>
                <a:moveTo>
                  <a:pt x="10676" y="7361"/>
                </a:moveTo>
                <a:lnTo>
                  <a:pt x="10676" y="10739"/>
                </a:lnTo>
                <a:lnTo>
                  <a:pt x="7298" y="10739"/>
                </a:lnTo>
                <a:lnTo>
                  <a:pt x="7298" y="7361"/>
                </a:lnTo>
                <a:close/>
                <a:moveTo>
                  <a:pt x="13997" y="7361"/>
                </a:moveTo>
                <a:lnTo>
                  <a:pt x="13997" y="10739"/>
                </a:lnTo>
                <a:lnTo>
                  <a:pt x="11038" y="10739"/>
                </a:lnTo>
                <a:lnTo>
                  <a:pt x="11038" y="7361"/>
                </a:lnTo>
                <a:close/>
                <a:moveTo>
                  <a:pt x="3316" y="11043"/>
                </a:moveTo>
                <a:lnTo>
                  <a:pt x="3316" y="14060"/>
                </a:lnTo>
                <a:lnTo>
                  <a:pt x="299" y="14060"/>
                </a:lnTo>
                <a:lnTo>
                  <a:pt x="299" y="11043"/>
                </a:lnTo>
                <a:close/>
                <a:moveTo>
                  <a:pt x="6999" y="11043"/>
                </a:moveTo>
                <a:lnTo>
                  <a:pt x="6999" y="14060"/>
                </a:lnTo>
                <a:lnTo>
                  <a:pt x="3620" y="14060"/>
                </a:lnTo>
                <a:lnTo>
                  <a:pt x="3620" y="11043"/>
                </a:lnTo>
                <a:close/>
                <a:moveTo>
                  <a:pt x="10676" y="11043"/>
                </a:moveTo>
                <a:lnTo>
                  <a:pt x="10676" y="14060"/>
                </a:lnTo>
                <a:lnTo>
                  <a:pt x="7298" y="14060"/>
                </a:lnTo>
                <a:lnTo>
                  <a:pt x="7298" y="11043"/>
                </a:lnTo>
                <a:close/>
                <a:moveTo>
                  <a:pt x="13997" y="11043"/>
                </a:moveTo>
                <a:lnTo>
                  <a:pt x="13997" y="14060"/>
                </a:lnTo>
                <a:lnTo>
                  <a:pt x="11038" y="14060"/>
                </a:lnTo>
                <a:lnTo>
                  <a:pt x="11038" y="11043"/>
                </a:lnTo>
                <a:close/>
                <a:moveTo>
                  <a:pt x="0" y="0"/>
                </a:moveTo>
                <a:lnTo>
                  <a:pt x="0" y="14359"/>
                </a:lnTo>
                <a:lnTo>
                  <a:pt x="14359" y="14359"/>
                </a:lnTo>
                <a:lnTo>
                  <a:pt x="143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3137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21" name="Google Shape;36021;p50"/>
          <p:cNvSpPr txBox="1">
            <a:spLocks noGrp="1"/>
          </p:cNvSpPr>
          <p:nvPr>
            <p:ph type="title"/>
          </p:nvPr>
        </p:nvSpPr>
        <p:spPr>
          <a:xfrm>
            <a:off x="72180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6022" name="Google Shape;36022;p50"/>
          <p:cNvSpPr txBox="1">
            <a:spLocks noGrp="1"/>
          </p:cNvSpPr>
          <p:nvPr>
            <p:ph type="subTitle" idx="1"/>
          </p:nvPr>
        </p:nvSpPr>
        <p:spPr>
          <a:xfrm>
            <a:off x="1776313" y="1726100"/>
            <a:ext cx="23148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endParaRPr dirty="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6023" name="Google Shape;36023;p50"/>
          <p:cNvSpPr txBox="1">
            <a:spLocks noGrp="1"/>
          </p:cNvSpPr>
          <p:nvPr>
            <p:ph type="subTitle" idx="2"/>
          </p:nvPr>
        </p:nvSpPr>
        <p:spPr>
          <a:xfrm>
            <a:off x="1776313" y="2077100"/>
            <a:ext cx="23148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latin typeface="Didact Gothic"/>
                <a:ea typeface="Didact Gothic"/>
                <a:cs typeface="Didact Gothic"/>
                <a:sym typeface="Didact Gothic"/>
              </a:rPr>
              <a:t>Judul</a:t>
            </a:r>
            <a:r>
              <a:rPr lang="en-US" dirty="0">
                <a:latin typeface="Didact Gothic"/>
                <a:ea typeface="Didact Gothic"/>
                <a:cs typeface="Didact Gothic"/>
                <a:sym typeface="Didact Gothic"/>
              </a:rPr>
              <a:t> dan </a:t>
            </a:r>
            <a:r>
              <a:rPr lang="en-US" dirty="0" err="1">
                <a:latin typeface="Didact Gothic"/>
                <a:ea typeface="Didact Gothic"/>
                <a:cs typeface="Didact Gothic"/>
                <a:sym typeface="Didact Gothic"/>
              </a:rPr>
              <a:t>Deskripsi</a:t>
            </a:r>
            <a:r>
              <a:rPr lang="en-US" dirty="0">
                <a:latin typeface="Didact Gothic"/>
                <a:ea typeface="Didact Gothic"/>
                <a:cs typeface="Didact Gothic"/>
                <a:sym typeface="Didact Gothic"/>
              </a:rPr>
              <a:t> Website</a:t>
            </a:r>
            <a:endParaRPr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6024" name="Google Shape;36024;p50"/>
          <p:cNvSpPr txBox="1">
            <a:spLocks noGrp="1"/>
          </p:cNvSpPr>
          <p:nvPr>
            <p:ph type="subTitle" idx="3"/>
          </p:nvPr>
        </p:nvSpPr>
        <p:spPr>
          <a:xfrm>
            <a:off x="5052887" y="1726100"/>
            <a:ext cx="23148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Fitur-Fitur Web</a:t>
            </a:r>
            <a:endParaRPr dirty="0"/>
          </a:p>
        </p:txBody>
      </p:sp>
      <p:sp>
        <p:nvSpPr>
          <p:cNvPr id="36025" name="Google Shape;36025;p50"/>
          <p:cNvSpPr txBox="1">
            <a:spLocks noGrp="1"/>
          </p:cNvSpPr>
          <p:nvPr>
            <p:ph type="subTitle" idx="4"/>
          </p:nvPr>
        </p:nvSpPr>
        <p:spPr>
          <a:xfrm>
            <a:off x="5052887" y="2077100"/>
            <a:ext cx="23148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latin typeface="Didact Gothic"/>
                <a:ea typeface="Didact Gothic"/>
                <a:cs typeface="Didact Gothic"/>
                <a:sym typeface="Didact Gothic"/>
              </a:rPr>
              <a:t>Menjelaskan</a:t>
            </a:r>
            <a:r>
              <a:rPr lang="en-US" dirty="0"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dirty="0" err="1">
                <a:latin typeface="Didact Gothic"/>
                <a:ea typeface="Didact Gothic"/>
                <a:cs typeface="Didact Gothic"/>
                <a:sym typeface="Didact Gothic"/>
              </a:rPr>
              <a:t>tentang</a:t>
            </a:r>
            <a:r>
              <a:rPr lang="en-US" dirty="0">
                <a:latin typeface="Didact Gothic"/>
                <a:ea typeface="Didact Gothic"/>
                <a:cs typeface="Didact Gothic"/>
                <a:sym typeface="Didact Gothic"/>
              </a:rPr>
              <a:t> Fitur-Fitur Website</a:t>
            </a:r>
            <a:endParaRPr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6026" name="Google Shape;36026;p50"/>
          <p:cNvSpPr txBox="1">
            <a:spLocks noGrp="1"/>
          </p:cNvSpPr>
          <p:nvPr>
            <p:ph type="subTitle" idx="5"/>
          </p:nvPr>
        </p:nvSpPr>
        <p:spPr>
          <a:xfrm>
            <a:off x="1776313" y="3454575"/>
            <a:ext cx="23148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CMS &amp; Framework</a:t>
            </a:r>
            <a:endParaRPr dirty="0"/>
          </a:p>
        </p:txBody>
      </p:sp>
      <p:sp>
        <p:nvSpPr>
          <p:cNvPr id="36027" name="Google Shape;36027;p50"/>
          <p:cNvSpPr txBox="1">
            <a:spLocks noGrp="1"/>
          </p:cNvSpPr>
          <p:nvPr>
            <p:ph type="subTitle" idx="6"/>
          </p:nvPr>
        </p:nvSpPr>
        <p:spPr>
          <a:xfrm>
            <a:off x="1776313" y="3805575"/>
            <a:ext cx="23148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Saja</a:t>
            </a:r>
            <a:r>
              <a:rPr lang="en-US" dirty="0"/>
              <a:t> CMS &amp; Framework yang </a:t>
            </a:r>
            <a:r>
              <a:rPr lang="en-US" dirty="0" err="1"/>
              <a:t>digunakan</a:t>
            </a:r>
            <a:endParaRPr dirty="0"/>
          </a:p>
        </p:txBody>
      </p:sp>
      <p:sp>
        <p:nvSpPr>
          <p:cNvPr id="36028" name="Google Shape;36028;p50"/>
          <p:cNvSpPr txBox="1">
            <a:spLocks noGrp="1"/>
          </p:cNvSpPr>
          <p:nvPr>
            <p:ph type="subTitle" idx="7"/>
          </p:nvPr>
        </p:nvSpPr>
        <p:spPr>
          <a:xfrm>
            <a:off x="5052887" y="3454575"/>
            <a:ext cx="23148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Sesi Demo</a:t>
            </a:r>
            <a:endParaRPr dirty="0"/>
          </a:p>
        </p:txBody>
      </p:sp>
      <p:sp>
        <p:nvSpPr>
          <p:cNvPr id="36029" name="Google Shape;36029;p50"/>
          <p:cNvSpPr txBox="1">
            <a:spLocks noGrp="1"/>
          </p:cNvSpPr>
          <p:nvPr>
            <p:ph type="subTitle" idx="8"/>
          </p:nvPr>
        </p:nvSpPr>
        <p:spPr>
          <a:xfrm>
            <a:off x="5052887" y="3805575"/>
            <a:ext cx="23148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Mendemokan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Komponen</a:t>
            </a:r>
            <a:r>
              <a:rPr lang="en-US" dirty="0"/>
              <a:t> Website</a:t>
            </a:r>
            <a:endParaRPr dirty="0"/>
          </a:p>
        </p:txBody>
      </p:sp>
      <p:sp>
        <p:nvSpPr>
          <p:cNvPr id="36030" name="Google Shape;36030;p50"/>
          <p:cNvSpPr txBox="1">
            <a:spLocks noGrp="1"/>
          </p:cNvSpPr>
          <p:nvPr>
            <p:ph type="title" idx="9"/>
          </p:nvPr>
        </p:nvSpPr>
        <p:spPr>
          <a:xfrm>
            <a:off x="2485963" y="1356950"/>
            <a:ext cx="8955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031" name="Google Shape;36031;p50"/>
          <p:cNvSpPr txBox="1">
            <a:spLocks noGrp="1"/>
          </p:cNvSpPr>
          <p:nvPr>
            <p:ph type="title" idx="13"/>
          </p:nvPr>
        </p:nvSpPr>
        <p:spPr>
          <a:xfrm>
            <a:off x="2485963" y="3085417"/>
            <a:ext cx="8955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6032" name="Google Shape;36032;p50"/>
          <p:cNvSpPr txBox="1">
            <a:spLocks noGrp="1"/>
          </p:cNvSpPr>
          <p:nvPr>
            <p:ph type="title" idx="14"/>
          </p:nvPr>
        </p:nvSpPr>
        <p:spPr>
          <a:xfrm>
            <a:off x="5762537" y="3085417"/>
            <a:ext cx="8955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6033" name="Google Shape;36033;p50"/>
          <p:cNvSpPr txBox="1">
            <a:spLocks noGrp="1"/>
          </p:cNvSpPr>
          <p:nvPr>
            <p:ph type="title" idx="15"/>
          </p:nvPr>
        </p:nvSpPr>
        <p:spPr>
          <a:xfrm>
            <a:off x="5762537" y="1356950"/>
            <a:ext cx="8955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18" name="Google Shape;37818;p64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CRUD</a:t>
            </a:r>
            <a:endParaRPr dirty="0"/>
          </a:p>
        </p:txBody>
      </p:sp>
      <p:cxnSp>
        <p:nvCxnSpPr>
          <p:cNvPr id="37819" name="Google Shape;37819;p64"/>
          <p:cNvCxnSpPr/>
          <p:nvPr/>
        </p:nvCxnSpPr>
        <p:spPr>
          <a:xfrm rot="10800000">
            <a:off x="1767278" y="2798945"/>
            <a:ext cx="5756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821" name="Google Shape;37821;p64"/>
          <p:cNvSpPr txBox="1"/>
          <p:nvPr/>
        </p:nvSpPr>
        <p:spPr>
          <a:xfrm>
            <a:off x="1579744" y="2027404"/>
            <a:ext cx="2594400" cy="5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U</a:t>
            </a:r>
            <a:r>
              <a:rPr lang="en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ntuk menambahkan postingan dan akun baru pada website</a:t>
            </a:r>
            <a:endParaRPr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7822" name="Google Shape;37822;p64"/>
          <p:cNvSpPr txBox="1"/>
          <p:nvPr/>
        </p:nvSpPr>
        <p:spPr>
          <a:xfrm>
            <a:off x="1579826" y="1694029"/>
            <a:ext cx="25944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rPr>
              <a:t>CREATE</a:t>
            </a:r>
            <a:endParaRPr sz="1800" dirty="0">
              <a:solidFill>
                <a:schemeClr val="accent2"/>
              </a:solidFill>
              <a:latin typeface="Lalezar"/>
              <a:ea typeface="Lalezar"/>
              <a:cs typeface="Lalezar"/>
              <a:sym typeface="Lalezar"/>
            </a:endParaRPr>
          </a:p>
        </p:txBody>
      </p:sp>
      <p:sp>
        <p:nvSpPr>
          <p:cNvPr id="37823" name="Google Shape;37823;p64"/>
          <p:cNvSpPr txBox="1"/>
          <p:nvPr/>
        </p:nvSpPr>
        <p:spPr>
          <a:xfrm>
            <a:off x="1579580" y="3300620"/>
            <a:ext cx="2594400" cy="5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Untuk melakukan update data pada postingan dan akun yang sudah ada</a:t>
            </a:r>
            <a:endParaRPr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7824" name="Google Shape;37824;p64"/>
          <p:cNvSpPr txBox="1"/>
          <p:nvPr/>
        </p:nvSpPr>
        <p:spPr>
          <a:xfrm>
            <a:off x="1579662" y="2967246"/>
            <a:ext cx="25944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rPr>
              <a:t>UPDATE</a:t>
            </a:r>
            <a:endParaRPr sz="1800" dirty="0">
              <a:solidFill>
                <a:schemeClr val="accent2"/>
              </a:solidFill>
              <a:latin typeface="Lalezar"/>
              <a:ea typeface="Lalezar"/>
              <a:cs typeface="Lalezar"/>
              <a:sym typeface="Lalezar"/>
            </a:endParaRPr>
          </a:p>
        </p:txBody>
      </p:sp>
      <p:sp>
        <p:nvSpPr>
          <p:cNvPr id="37825" name="Google Shape;37825;p64"/>
          <p:cNvSpPr txBox="1"/>
          <p:nvPr/>
        </p:nvSpPr>
        <p:spPr>
          <a:xfrm>
            <a:off x="4928681" y="2027404"/>
            <a:ext cx="2594400" cy="5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Untuk menampilkan data dari database ke halaman backend admin dan user</a:t>
            </a:r>
            <a:endParaRPr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7826" name="Google Shape;37826;p64"/>
          <p:cNvSpPr txBox="1"/>
          <p:nvPr/>
        </p:nvSpPr>
        <p:spPr>
          <a:xfrm>
            <a:off x="4928763" y="1694029"/>
            <a:ext cx="25944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rPr>
              <a:t>READ</a:t>
            </a:r>
            <a:endParaRPr sz="1800" dirty="0">
              <a:solidFill>
                <a:schemeClr val="accent2"/>
              </a:solidFill>
              <a:latin typeface="Lalezar"/>
              <a:ea typeface="Lalezar"/>
              <a:cs typeface="Lalezar"/>
              <a:sym typeface="Lalezar"/>
            </a:endParaRPr>
          </a:p>
        </p:txBody>
      </p:sp>
      <p:sp>
        <p:nvSpPr>
          <p:cNvPr id="37827" name="Google Shape;37827;p64"/>
          <p:cNvSpPr txBox="1"/>
          <p:nvPr/>
        </p:nvSpPr>
        <p:spPr>
          <a:xfrm>
            <a:off x="4928599" y="3300620"/>
            <a:ext cx="2594400" cy="5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Untuk menghapus postingan dan user yang sudah ada di halaman backend admin</a:t>
            </a:r>
            <a:endParaRPr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7828" name="Google Shape;37828;p64"/>
          <p:cNvSpPr txBox="1"/>
          <p:nvPr/>
        </p:nvSpPr>
        <p:spPr>
          <a:xfrm>
            <a:off x="4928681" y="2967246"/>
            <a:ext cx="25944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rPr>
              <a:t>DELETE</a:t>
            </a:r>
            <a:endParaRPr sz="1800" dirty="0">
              <a:solidFill>
                <a:schemeClr val="accent2"/>
              </a:solidFill>
              <a:latin typeface="Lalezar"/>
              <a:ea typeface="Lalezar"/>
              <a:cs typeface="Lalezar"/>
              <a:sym typeface="Lalezar"/>
            </a:endParaRPr>
          </a:p>
        </p:txBody>
      </p:sp>
      <p:cxnSp>
        <p:nvCxnSpPr>
          <p:cNvPr id="17" name="Google Shape;37819;p64">
            <a:extLst>
              <a:ext uri="{FF2B5EF4-FFF2-40B4-BE49-F238E27FC236}">
                <a16:creationId xmlns:a16="http://schemas.microsoft.com/office/drawing/2014/main" id="{D1524866-73CC-4A56-A1B4-A95669468667}"/>
              </a:ext>
            </a:extLst>
          </p:cNvPr>
          <p:cNvCxnSpPr>
            <a:cxnSpLocks/>
          </p:cNvCxnSpPr>
          <p:nvPr/>
        </p:nvCxnSpPr>
        <p:spPr>
          <a:xfrm flipV="1">
            <a:off x="4572000" y="1629770"/>
            <a:ext cx="0" cy="2476867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31" name="Google Shape;38031;p69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Nama &amp; Tabel Database</a:t>
            </a:r>
            <a:endParaRPr dirty="0"/>
          </a:p>
        </p:txBody>
      </p:sp>
      <p:sp>
        <p:nvSpPr>
          <p:cNvPr id="38033" name="Google Shape;38033;p69"/>
          <p:cNvSpPr txBox="1"/>
          <p:nvPr/>
        </p:nvSpPr>
        <p:spPr>
          <a:xfrm>
            <a:off x="5065940" y="1220395"/>
            <a:ext cx="1169492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800" dirty="0"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rPr>
              <a:t>D</a:t>
            </a:r>
            <a:r>
              <a:rPr lang="en" sz="1800" dirty="0">
                <a:solidFill>
                  <a:schemeClr val="accent2"/>
                </a:solidFill>
                <a:latin typeface="Lalezar"/>
                <a:ea typeface="Lalezar"/>
                <a:cs typeface="Lalezar"/>
                <a:sym typeface="Lalezar"/>
              </a:rPr>
              <a:t>eskripsi:</a:t>
            </a:r>
            <a:endParaRPr sz="1800" dirty="0">
              <a:solidFill>
                <a:schemeClr val="accent2"/>
              </a:solidFill>
              <a:latin typeface="Lalezar"/>
              <a:ea typeface="Lalezar"/>
              <a:cs typeface="Lalezar"/>
              <a:sym typeface="Lalezar"/>
            </a:endParaRPr>
          </a:p>
        </p:txBody>
      </p:sp>
      <p:sp>
        <p:nvSpPr>
          <p:cNvPr id="38035" name="Google Shape;38035;p69"/>
          <p:cNvSpPr txBox="1"/>
          <p:nvPr/>
        </p:nvSpPr>
        <p:spPr>
          <a:xfrm>
            <a:off x="2712544" y="1534302"/>
            <a:ext cx="5876285" cy="2613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>
                  <a:lumMod val="20000"/>
                  <a:lumOff val="8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Tabel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akomodasis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menampung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informasi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untuk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postingan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akomodasi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20000"/>
                  <a:lumOff val="8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Tabel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failed_jobs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berfungsi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untuk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menampung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jobs yang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gagal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dijalankan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sejumlah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max retry.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20000"/>
                  <a:lumOff val="8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Tabel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migration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berfungsi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untuk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menyimpan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semua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data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atau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log migration yang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kita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lakukan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>
                  <a:lumMod val="20000"/>
                  <a:lumOff val="8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Tabel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password_resets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digunakan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ketika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membuat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auth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atau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login/logout.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20000"/>
                  <a:lumOff val="8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Tabel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users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menampung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informasi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dari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akun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user yang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sudah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pernah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melakukan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registrasi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20000"/>
                  <a:lumOff val="8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Tabel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wisatas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menampung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informasi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untuk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postingan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objek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wisata</a:t>
            </a:r>
            <a:r>
              <a:rPr lang="en-US" sz="1200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E4E7E7-7274-4C0E-8D4B-AD8C2B6A2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750" y="1534302"/>
            <a:ext cx="1812471" cy="236006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9" name="Google Shape;38369;p82"/>
          <p:cNvSpPr txBox="1">
            <a:spLocks noGrp="1"/>
          </p:cNvSpPr>
          <p:nvPr>
            <p:ph type="title"/>
          </p:nvPr>
        </p:nvSpPr>
        <p:spPr>
          <a:xfrm>
            <a:off x="721675" y="894061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FRAMEWORK &amp; STYLESHEET LANGUAGE</a:t>
            </a:r>
            <a:endParaRPr dirty="0"/>
          </a:p>
        </p:txBody>
      </p:sp>
      <p:sp>
        <p:nvSpPr>
          <p:cNvPr id="38382" name="Google Shape;38382;p82"/>
          <p:cNvSpPr/>
          <p:nvPr/>
        </p:nvSpPr>
        <p:spPr>
          <a:xfrm>
            <a:off x="910675" y="2051727"/>
            <a:ext cx="1698000" cy="16980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83" name="Google Shape;38383;p82"/>
          <p:cNvSpPr txBox="1"/>
          <p:nvPr/>
        </p:nvSpPr>
        <p:spPr>
          <a:xfrm>
            <a:off x="1011200" y="2358801"/>
            <a:ext cx="14970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Lalezar"/>
                <a:ea typeface="Lalezar"/>
                <a:cs typeface="Lalezar"/>
                <a:sym typeface="Lalezar"/>
              </a:rPr>
              <a:t>Bootstrap</a:t>
            </a:r>
            <a:endParaRPr sz="1800" dirty="0">
              <a:solidFill>
                <a:schemeClr val="dk1"/>
              </a:solidFill>
              <a:latin typeface="Lalezar"/>
              <a:ea typeface="Lalezar"/>
              <a:cs typeface="Lalezar"/>
              <a:sym typeface="Lalezar"/>
            </a:endParaRPr>
          </a:p>
        </p:txBody>
      </p:sp>
      <p:sp>
        <p:nvSpPr>
          <p:cNvPr id="38384" name="Google Shape;38384;p82"/>
          <p:cNvSpPr txBox="1"/>
          <p:nvPr/>
        </p:nvSpPr>
        <p:spPr>
          <a:xfrm>
            <a:off x="1049400" y="2723001"/>
            <a:ext cx="1420800" cy="7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Framework yang </a:t>
            </a:r>
            <a:r>
              <a:rPr lang="en-US" sz="1200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berbasis</a:t>
            </a: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HTML, CSS, Less (v3), Sass (v4) and JavaScript</a:t>
            </a:r>
          </a:p>
        </p:txBody>
      </p:sp>
      <p:sp>
        <p:nvSpPr>
          <p:cNvPr id="38385" name="Google Shape;38385;p82"/>
          <p:cNvSpPr/>
          <p:nvPr/>
        </p:nvSpPr>
        <p:spPr>
          <a:xfrm>
            <a:off x="3722925" y="2051727"/>
            <a:ext cx="1698000" cy="1698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86" name="Google Shape;38386;p82"/>
          <p:cNvSpPr txBox="1"/>
          <p:nvPr/>
        </p:nvSpPr>
        <p:spPr>
          <a:xfrm>
            <a:off x="3823375" y="2358801"/>
            <a:ext cx="14970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Lalezar"/>
                <a:ea typeface="Lalezar"/>
                <a:cs typeface="Lalezar"/>
                <a:sym typeface="Lalezar"/>
              </a:rPr>
              <a:t>Sass</a:t>
            </a:r>
            <a:endParaRPr sz="1800" dirty="0">
              <a:solidFill>
                <a:schemeClr val="dk1"/>
              </a:solidFill>
              <a:latin typeface="Lalezar"/>
              <a:ea typeface="Lalezar"/>
              <a:cs typeface="Lalezar"/>
              <a:sym typeface="Lalezar"/>
            </a:endParaRPr>
          </a:p>
        </p:txBody>
      </p:sp>
      <p:sp>
        <p:nvSpPr>
          <p:cNvPr id="38387" name="Google Shape;38387;p82"/>
          <p:cNvSpPr txBox="1"/>
          <p:nvPr/>
        </p:nvSpPr>
        <p:spPr>
          <a:xfrm>
            <a:off x="3861525" y="2644601"/>
            <a:ext cx="1420800" cy="7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Stylesheet Language</a:t>
            </a:r>
          </a:p>
        </p:txBody>
      </p:sp>
      <p:sp>
        <p:nvSpPr>
          <p:cNvPr id="38388" name="Google Shape;38388;p82"/>
          <p:cNvSpPr/>
          <p:nvPr/>
        </p:nvSpPr>
        <p:spPr>
          <a:xfrm>
            <a:off x="6535175" y="2051727"/>
            <a:ext cx="1698000" cy="1698000"/>
          </a:xfrm>
          <a:prstGeom prst="ellipse">
            <a:avLst/>
          </a:prstGeom>
          <a:solidFill>
            <a:schemeClr val="accent5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89" name="Google Shape;38389;p82"/>
          <p:cNvSpPr txBox="1"/>
          <p:nvPr/>
        </p:nvSpPr>
        <p:spPr>
          <a:xfrm>
            <a:off x="6635725" y="2358801"/>
            <a:ext cx="14970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Lalezar"/>
                <a:ea typeface="Lalezar"/>
                <a:cs typeface="Lalezar"/>
                <a:sym typeface="Lalezar"/>
              </a:rPr>
              <a:t>Laravel</a:t>
            </a:r>
            <a:endParaRPr sz="1800" dirty="0">
              <a:solidFill>
                <a:schemeClr val="dk1"/>
              </a:solidFill>
              <a:latin typeface="Lalezar"/>
              <a:ea typeface="Lalezar"/>
              <a:cs typeface="Lalezar"/>
              <a:sym typeface="Lalezar"/>
            </a:endParaRPr>
          </a:p>
        </p:txBody>
      </p:sp>
      <p:sp>
        <p:nvSpPr>
          <p:cNvPr id="38390" name="Google Shape;38390;p82"/>
          <p:cNvSpPr txBox="1"/>
          <p:nvPr/>
        </p:nvSpPr>
        <p:spPr>
          <a:xfrm>
            <a:off x="6673800" y="2723001"/>
            <a:ext cx="1420800" cy="7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Framework berbasis php yang berfungsi untuk membangun website</a:t>
            </a:r>
            <a:endParaRPr sz="12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4" name="Google Shape;36144;p58"/>
          <p:cNvSpPr/>
          <p:nvPr/>
        </p:nvSpPr>
        <p:spPr>
          <a:xfrm rot="10800000">
            <a:off x="2630054" y="629726"/>
            <a:ext cx="3883896" cy="3884049"/>
          </a:xfrm>
          <a:custGeom>
            <a:avLst/>
            <a:gdLst/>
            <a:ahLst/>
            <a:cxnLst/>
            <a:rect l="l" t="t" r="r" b="b"/>
            <a:pathLst>
              <a:path w="5551" h="5551" extrusionOk="0">
                <a:moveTo>
                  <a:pt x="2775" y="0"/>
                </a:moveTo>
                <a:cubicBezTo>
                  <a:pt x="1265" y="0"/>
                  <a:pt x="0" y="1207"/>
                  <a:pt x="0" y="2775"/>
                </a:cubicBezTo>
                <a:cubicBezTo>
                  <a:pt x="0" y="4286"/>
                  <a:pt x="1265" y="5551"/>
                  <a:pt x="2775" y="5551"/>
                </a:cubicBezTo>
                <a:cubicBezTo>
                  <a:pt x="4344" y="5551"/>
                  <a:pt x="5551" y="4286"/>
                  <a:pt x="5551" y="2775"/>
                </a:cubicBezTo>
                <a:cubicBezTo>
                  <a:pt x="5551" y="1207"/>
                  <a:pt x="4344" y="0"/>
                  <a:pt x="2775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5" name="Google Shape;36145;p58"/>
          <p:cNvSpPr txBox="1">
            <a:spLocks noGrp="1"/>
          </p:cNvSpPr>
          <p:nvPr>
            <p:ph type="title"/>
          </p:nvPr>
        </p:nvSpPr>
        <p:spPr>
          <a:xfrm>
            <a:off x="3244200" y="2381821"/>
            <a:ext cx="2655600" cy="9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SESI DEMO</a:t>
            </a:r>
          </a:p>
        </p:txBody>
      </p:sp>
      <p:sp>
        <p:nvSpPr>
          <p:cNvPr id="36147" name="Google Shape;36147;p58"/>
          <p:cNvSpPr txBox="1">
            <a:spLocks noGrp="1"/>
          </p:cNvSpPr>
          <p:nvPr>
            <p:ph type="title" idx="2"/>
          </p:nvPr>
        </p:nvSpPr>
        <p:spPr>
          <a:xfrm>
            <a:off x="3413250" y="1618167"/>
            <a:ext cx="2317500" cy="5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6148" name="Google Shape;36148;p58"/>
          <p:cNvSpPr/>
          <p:nvPr/>
        </p:nvSpPr>
        <p:spPr>
          <a:xfrm>
            <a:off x="2368923" y="1012681"/>
            <a:ext cx="897572" cy="897536"/>
          </a:xfrm>
          <a:custGeom>
            <a:avLst/>
            <a:gdLst/>
            <a:ahLst/>
            <a:cxnLst/>
            <a:rect l="l" t="t" r="r" b="b"/>
            <a:pathLst>
              <a:path w="14360" h="14360" extrusionOk="0">
                <a:moveTo>
                  <a:pt x="3316" y="362"/>
                </a:moveTo>
                <a:lnTo>
                  <a:pt x="3316" y="3321"/>
                </a:lnTo>
                <a:lnTo>
                  <a:pt x="299" y="3321"/>
                </a:lnTo>
                <a:lnTo>
                  <a:pt x="299" y="362"/>
                </a:lnTo>
                <a:close/>
                <a:moveTo>
                  <a:pt x="6999" y="362"/>
                </a:moveTo>
                <a:lnTo>
                  <a:pt x="6999" y="3321"/>
                </a:lnTo>
                <a:lnTo>
                  <a:pt x="3620" y="3321"/>
                </a:lnTo>
                <a:lnTo>
                  <a:pt x="3620" y="362"/>
                </a:lnTo>
                <a:close/>
                <a:moveTo>
                  <a:pt x="10676" y="362"/>
                </a:moveTo>
                <a:lnTo>
                  <a:pt x="10676" y="3321"/>
                </a:lnTo>
                <a:lnTo>
                  <a:pt x="7298" y="3321"/>
                </a:lnTo>
                <a:lnTo>
                  <a:pt x="7298" y="362"/>
                </a:lnTo>
                <a:close/>
                <a:moveTo>
                  <a:pt x="13997" y="362"/>
                </a:moveTo>
                <a:lnTo>
                  <a:pt x="13997" y="3321"/>
                </a:lnTo>
                <a:lnTo>
                  <a:pt x="11038" y="3321"/>
                </a:lnTo>
                <a:lnTo>
                  <a:pt x="11038" y="362"/>
                </a:lnTo>
                <a:close/>
                <a:moveTo>
                  <a:pt x="3316" y="3683"/>
                </a:moveTo>
                <a:lnTo>
                  <a:pt x="3316" y="7061"/>
                </a:lnTo>
                <a:lnTo>
                  <a:pt x="299" y="7061"/>
                </a:lnTo>
                <a:lnTo>
                  <a:pt x="299" y="3683"/>
                </a:lnTo>
                <a:close/>
                <a:moveTo>
                  <a:pt x="6999" y="3683"/>
                </a:moveTo>
                <a:lnTo>
                  <a:pt x="6999" y="7061"/>
                </a:lnTo>
                <a:lnTo>
                  <a:pt x="3620" y="7061"/>
                </a:lnTo>
                <a:lnTo>
                  <a:pt x="3620" y="3683"/>
                </a:lnTo>
                <a:close/>
                <a:moveTo>
                  <a:pt x="10676" y="3683"/>
                </a:moveTo>
                <a:lnTo>
                  <a:pt x="10676" y="7061"/>
                </a:lnTo>
                <a:lnTo>
                  <a:pt x="7298" y="7061"/>
                </a:lnTo>
                <a:lnTo>
                  <a:pt x="7298" y="3683"/>
                </a:lnTo>
                <a:close/>
                <a:moveTo>
                  <a:pt x="13997" y="3683"/>
                </a:moveTo>
                <a:lnTo>
                  <a:pt x="13997" y="7061"/>
                </a:lnTo>
                <a:lnTo>
                  <a:pt x="11038" y="7061"/>
                </a:lnTo>
                <a:lnTo>
                  <a:pt x="11038" y="3683"/>
                </a:lnTo>
                <a:close/>
                <a:moveTo>
                  <a:pt x="3316" y="7361"/>
                </a:moveTo>
                <a:lnTo>
                  <a:pt x="3316" y="10739"/>
                </a:lnTo>
                <a:lnTo>
                  <a:pt x="299" y="10739"/>
                </a:lnTo>
                <a:lnTo>
                  <a:pt x="299" y="7361"/>
                </a:lnTo>
                <a:close/>
                <a:moveTo>
                  <a:pt x="6999" y="7361"/>
                </a:moveTo>
                <a:lnTo>
                  <a:pt x="6999" y="10739"/>
                </a:lnTo>
                <a:lnTo>
                  <a:pt x="3620" y="10739"/>
                </a:lnTo>
                <a:lnTo>
                  <a:pt x="3620" y="7361"/>
                </a:lnTo>
                <a:close/>
                <a:moveTo>
                  <a:pt x="10676" y="7361"/>
                </a:moveTo>
                <a:lnTo>
                  <a:pt x="10676" y="10739"/>
                </a:lnTo>
                <a:lnTo>
                  <a:pt x="7298" y="10739"/>
                </a:lnTo>
                <a:lnTo>
                  <a:pt x="7298" y="7361"/>
                </a:lnTo>
                <a:close/>
                <a:moveTo>
                  <a:pt x="13997" y="7361"/>
                </a:moveTo>
                <a:lnTo>
                  <a:pt x="13997" y="10739"/>
                </a:lnTo>
                <a:lnTo>
                  <a:pt x="11038" y="10739"/>
                </a:lnTo>
                <a:lnTo>
                  <a:pt x="11038" y="7361"/>
                </a:lnTo>
                <a:close/>
                <a:moveTo>
                  <a:pt x="3316" y="11043"/>
                </a:moveTo>
                <a:lnTo>
                  <a:pt x="3316" y="14060"/>
                </a:lnTo>
                <a:lnTo>
                  <a:pt x="299" y="14060"/>
                </a:lnTo>
                <a:lnTo>
                  <a:pt x="299" y="11043"/>
                </a:lnTo>
                <a:close/>
                <a:moveTo>
                  <a:pt x="6999" y="11043"/>
                </a:moveTo>
                <a:lnTo>
                  <a:pt x="6999" y="14060"/>
                </a:lnTo>
                <a:lnTo>
                  <a:pt x="3620" y="14060"/>
                </a:lnTo>
                <a:lnTo>
                  <a:pt x="3620" y="11043"/>
                </a:lnTo>
                <a:close/>
                <a:moveTo>
                  <a:pt x="10676" y="11043"/>
                </a:moveTo>
                <a:lnTo>
                  <a:pt x="10676" y="14060"/>
                </a:lnTo>
                <a:lnTo>
                  <a:pt x="7298" y="14060"/>
                </a:lnTo>
                <a:lnTo>
                  <a:pt x="7298" y="11043"/>
                </a:lnTo>
                <a:close/>
                <a:moveTo>
                  <a:pt x="13997" y="11043"/>
                </a:moveTo>
                <a:lnTo>
                  <a:pt x="13997" y="14060"/>
                </a:lnTo>
                <a:lnTo>
                  <a:pt x="11038" y="14060"/>
                </a:lnTo>
                <a:lnTo>
                  <a:pt x="11038" y="11043"/>
                </a:lnTo>
                <a:close/>
                <a:moveTo>
                  <a:pt x="0" y="0"/>
                </a:moveTo>
                <a:lnTo>
                  <a:pt x="0" y="14359"/>
                </a:lnTo>
                <a:lnTo>
                  <a:pt x="14359" y="14359"/>
                </a:lnTo>
                <a:lnTo>
                  <a:pt x="143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1296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6" name="Google Shape;38506;p86"/>
          <p:cNvSpPr txBox="1">
            <a:spLocks noGrp="1"/>
          </p:cNvSpPr>
          <p:nvPr>
            <p:ph type="title"/>
          </p:nvPr>
        </p:nvSpPr>
        <p:spPr>
          <a:xfrm>
            <a:off x="2580600" y="2062800"/>
            <a:ext cx="3982800" cy="10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 YOU</a:t>
            </a:r>
            <a:endParaRPr sz="7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4" name="Google Shape;36144;p58"/>
          <p:cNvSpPr/>
          <p:nvPr/>
        </p:nvSpPr>
        <p:spPr>
          <a:xfrm rot="10800000">
            <a:off x="2630054" y="629726"/>
            <a:ext cx="3883896" cy="3884049"/>
          </a:xfrm>
          <a:custGeom>
            <a:avLst/>
            <a:gdLst/>
            <a:ahLst/>
            <a:cxnLst/>
            <a:rect l="l" t="t" r="r" b="b"/>
            <a:pathLst>
              <a:path w="5551" h="5551" extrusionOk="0">
                <a:moveTo>
                  <a:pt x="2775" y="0"/>
                </a:moveTo>
                <a:cubicBezTo>
                  <a:pt x="1265" y="0"/>
                  <a:pt x="0" y="1207"/>
                  <a:pt x="0" y="2775"/>
                </a:cubicBezTo>
                <a:cubicBezTo>
                  <a:pt x="0" y="4286"/>
                  <a:pt x="1265" y="5551"/>
                  <a:pt x="2775" y="5551"/>
                </a:cubicBezTo>
                <a:cubicBezTo>
                  <a:pt x="4344" y="5551"/>
                  <a:pt x="5551" y="4286"/>
                  <a:pt x="5551" y="2775"/>
                </a:cubicBezTo>
                <a:cubicBezTo>
                  <a:pt x="5551" y="1207"/>
                  <a:pt x="4344" y="0"/>
                  <a:pt x="2775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5" name="Google Shape;36145;p58"/>
          <p:cNvSpPr txBox="1">
            <a:spLocks noGrp="1"/>
          </p:cNvSpPr>
          <p:nvPr>
            <p:ph type="title"/>
          </p:nvPr>
        </p:nvSpPr>
        <p:spPr>
          <a:xfrm>
            <a:off x="3244200" y="2381821"/>
            <a:ext cx="2655600" cy="9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Latar Belakang</a:t>
            </a:r>
            <a:endParaRPr dirty="0"/>
          </a:p>
        </p:txBody>
      </p:sp>
      <p:sp>
        <p:nvSpPr>
          <p:cNvPr id="36147" name="Google Shape;36147;p58"/>
          <p:cNvSpPr txBox="1">
            <a:spLocks noGrp="1"/>
          </p:cNvSpPr>
          <p:nvPr>
            <p:ph type="title" idx="2"/>
          </p:nvPr>
        </p:nvSpPr>
        <p:spPr>
          <a:xfrm>
            <a:off x="3413250" y="1618167"/>
            <a:ext cx="2317500" cy="5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6148" name="Google Shape;36148;p58"/>
          <p:cNvSpPr/>
          <p:nvPr/>
        </p:nvSpPr>
        <p:spPr>
          <a:xfrm>
            <a:off x="2368923" y="1012681"/>
            <a:ext cx="897572" cy="897536"/>
          </a:xfrm>
          <a:custGeom>
            <a:avLst/>
            <a:gdLst/>
            <a:ahLst/>
            <a:cxnLst/>
            <a:rect l="l" t="t" r="r" b="b"/>
            <a:pathLst>
              <a:path w="14360" h="14360" extrusionOk="0">
                <a:moveTo>
                  <a:pt x="3316" y="362"/>
                </a:moveTo>
                <a:lnTo>
                  <a:pt x="3316" y="3321"/>
                </a:lnTo>
                <a:lnTo>
                  <a:pt x="299" y="3321"/>
                </a:lnTo>
                <a:lnTo>
                  <a:pt x="299" y="362"/>
                </a:lnTo>
                <a:close/>
                <a:moveTo>
                  <a:pt x="6999" y="362"/>
                </a:moveTo>
                <a:lnTo>
                  <a:pt x="6999" y="3321"/>
                </a:lnTo>
                <a:lnTo>
                  <a:pt x="3620" y="3321"/>
                </a:lnTo>
                <a:lnTo>
                  <a:pt x="3620" y="362"/>
                </a:lnTo>
                <a:close/>
                <a:moveTo>
                  <a:pt x="10676" y="362"/>
                </a:moveTo>
                <a:lnTo>
                  <a:pt x="10676" y="3321"/>
                </a:lnTo>
                <a:lnTo>
                  <a:pt x="7298" y="3321"/>
                </a:lnTo>
                <a:lnTo>
                  <a:pt x="7298" y="362"/>
                </a:lnTo>
                <a:close/>
                <a:moveTo>
                  <a:pt x="13997" y="362"/>
                </a:moveTo>
                <a:lnTo>
                  <a:pt x="13997" y="3321"/>
                </a:lnTo>
                <a:lnTo>
                  <a:pt x="11038" y="3321"/>
                </a:lnTo>
                <a:lnTo>
                  <a:pt x="11038" y="362"/>
                </a:lnTo>
                <a:close/>
                <a:moveTo>
                  <a:pt x="3316" y="3683"/>
                </a:moveTo>
                <a:lnTo>
                  <a:pt x="3316" y="7061"/>
                </a:lnTo>
                <a:lnTo>
                  <a:pt x="299" y="7061"/>
                </a:lnTo>
                <a:lnTo>
                  <a:pt x="299" y="3683"/>
                </a:lnTo>
                <a:close/>
                <a:moveTo>
                  <a:pt x="6999" y="3683"/>
                </a:moveTo>
                <a:lnTo>
                  <a:pt x="6999" y="7061"/>
                </a:lnTo>
                <a:lnTo>
                  <a:pt x="3620" y="7061"/>
                </a:lnTo>
                <a:lnTo>
                  <a:pt x="3620" y="3683"/>
                </a:lnTo>
                <a:close/>
                <a:moveTo>
                  <a:pt x="10676" y="3683"/>
                </a:moveTo>
                <a:lnTo>
                  <a:pt x="10676" y="7061"/>
                </a:lnTo>
                <a:lnTo>
                  <a:pt x="7298" y="7061"/>
                </a:lnTo>
                <a:lnTo>
                  <a:pt x="7298" y="3683"/>
                </a:lnTo>
                <a:close/>
                <a:moveTo>
                  <a:pt x="13997" y="3683"/>
                </a:moveTo>
                <a:lnTo>
                  <a:pt x="13997" y="7061"/>
                </a:lnTo>
                <a:lnTo>
                  <a:pt x="11038" y="7061"/>
                </a:lnTo>
                <a:lnTo>
                  <a:pt x="11038" y="3683"/>
                </a:lnTo>
                <a:close/>
                <a:moveTo>
                  <a:pt x="3316" y="7361"/>
                </a:moveTo>
                <a:lnTo>
                  <a:pt x="3316" y="10739"/>
                </a:lnTo>
                <a:lnTo>
                  <a:pt x="299" y="10739"/>
                </a:lnTo>
                <a:lnTo>
                  <a:pt x="299" y="7361"/>
                </a:lnTo>
                <a:close/>
                <a:moveTo>
                  <a:pt x="6999" y="7361"/>
                </a:moveTo>
                <a:lnTo>
                  <a:pt x="6999" y="10739"/>
                </a:lnTo>
                <a:lnTo>
                  <a:pt x="3620" y="10739"/>
                </a:lnTo>
                <a:lnTo>
                  <a:pt x="3620" y="7361"/>
                </a:lnTo>
                <a:close/>
                <a:moveTo>
                  <a:pt x="10676" y="7361"/>
                </a:moveTo>
                <a:lnTo>
                  <a:pt x="10676" y="10739"/>
                </a:lnTo>
                <a:lnTo>
                  <a:pt x="7298" y="10739"/>
                </a:lnTo>
                <a:lnTo>
                  <a:pt x="7298" y="7361"/>
                </a:lnTo>
                <a:close/>
                <a:moveTo>
                  <a:pt x="13997" y="7361"/>
                </a:moveTo>
                <a:lnTo>
                  <a:pt x="13997" y="10739"/>
                </a:lnTo>
                <a:lnTo>
                  <a:pt x="11038" y="10739"/>
                </a:lnTo>
                <a:lnTo>
                  <a:pt x="11038" y="7361"/>
                </a:lnTo>
                <a:close/>
                <a:moveTo>
                  <a:pt x="3316" y="11043"/>
                </a:moveTo>
                <a:lnTo>
                  <a:pt x="3316" y="14060"/>
                </a:lnTo>
                <a:lnTo>
                  <a:pt x="299" y="14060"/>
                </a:lnTo>
                <a:lnTo>
                  <a:pt x="299" y="11043"/>
                </a:lnTo>
                <a:close/>
                <a:moveTo>
                  <a:pt x="6999" y="11043"/>
                </a:moveTo>
                <a:lnTo>
                  <a:pt x="6999" y="14060"/>
                </a:lnTo>
                <a:lnTo>
                  <a:pt x="3620" y="14060"/>
                </a:lnTo>
                <a:lnTo>
                  <a:pt x="3620" y="11043"/>
                </a:lnTo>
                <a:close/>
                <a:moveTo>
                  <a:pt x="10676" y="11043"/>
                </a:moveTo>
                <a:lnTo>
                  <a:pt x="10676" y="14060"/>
                </a:lnTo>
                <a:lnTo>
                  <a:pt x="7298" y="14060"/>
                </a:lnTo>
                <a:lnTo>
                  <a:pt x="7298" y="11043"/>
                </a:lnTo>
                <a:close/>
                <a:moveTo>
                  <a:pt x="13997" y="11043"/>
                </a:moveTo>
                <a:lnTo>
                  <a:pt x="13997" y="14060"/>
                </a:lnTo>
                <a:lnTo>
                  <a:pt x="11038" y="14060"/>
                </a:lnTo>
                <a:lnTo>
                  <a:pt x="11038" y="11043"/>
                </a:lnTo>
                <a:close/>
                <a:moveTo>
                  <a:pt x="0" y="0"/>
                </a:moveTo>
                <a:lnTo>
                  <a:pt x="0" y="14359"/>
                </a:lnTo>
                <a:lnTo>
                  <a:pt x="14359" y="14359"/>
                </a:lnTo>
                <a:lnTo>
                  <a:pt x="1435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38" name="Google Shape;36038;p51"/>
          <p:cNvSpPr txBox="1">
            <a:spLocks noGrp="1"/>
          </p:cNvSpPr>
          <p:nvPr>
            <p:ph type="title"/>
          </p:nvPr>
        </p:nvSpPr>
        <p:spPr>
          <a:xfrm>
            <a:off x="1500825" y="1380450"/>
            <a:ext cx="304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Brastagi</a:t>
            </a:r>
            <a:endParaRPr dirty="0"/>
          </a:p>
        </p:txBody>
      </p:sp>
      <p:sp>
        <p:nvSpPr>
          <p:cNvPr id="36039" name="Google Shape;36039;p51"/>
          <p:cNvSpPr txBox="1">
            <a:spLocks noGrp="1"/>
          </p:cNvSpPr>
          <p:nvPr>
            <p:ph type="body" idx="1"/>
          </p:nvPr>
        </p:nvSpPr>
        <p:spPr>
          <a:xfrm>
            <a:off x="1500825" y="2123137"/>
            <a:ext cx="3046200" cy="15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Nama website kami </a:t>
            </a:r>
            <a:r>
              <a:rPr lang="en-US" dirty="0" err="1"/>
              <a:t>diambil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daerah</a:t>
            </a:r>
            <a:r>
              <a:rPr lang="en-US" dirty="0"/>
              <a:t> yang </a:t>
            </a:r>
            <a:r>
              <a:rPr lang="en-US" dirty="0" err="1"/>
              <a:t>terletak</a:t>
            </a:r>
            <a:r>
              <a:rPr lang="en-US" dirty="0"/>
              <a:t> di </a:t>
            </a:r>
            <a:r>
              <a:rPr lang="en-US" dirty="0" err="1"/>
              <a:t>Kabupaten</a:t>
            </a:r>
            <a:r>
              <a:rPr lang="en-US" dirty="0"/>
              <a:t> Karo. Pada </a:t>
            </a:r>
            <a:r>
              <a:rPr lang="en-US" dirty="0" err="1"/>
              <a:t>daerah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kami </a:t>
            </a: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potensi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dimaksimalkan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potensi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diketahui</a:t>
            </a:r>
            <a:r>
              <a:rPr lang="en-US" dirty="0"/>
              <a:t> oleh </a:t>
            </a:r>
            <a:r>
              <a:rPr lang="en-US" dirty="0" err="1"/>
              <a:t>masyarakat</a:t>
            </a:r>
            <a:r>
              <a:rPr lang="en-US" dirty="0"/>
              <a:t> </a:t>
            </a:r>
            <a:r>
              <a:rPr lang="en-US" dirty="0" err="1"/>
              <a:t>luas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bantuan</a:t>
            </a:r>
            <a:r>
              <a:rPr lang="en-US" dirty="0"/>
              <a:t> internet.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4" name="Google Shape;36044;p52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Alasan Membuat Website Daerah</a:t>
            </a:r>
            <a:endParaRPr dirty="0"/>
          </a:p>
        </p:txBody>
      </p:sp>
      <p:sp>
        <p:nvSpPr>
          <p:cNvPr id="36045" name="Google Shape;36045;p52"/>
          <p:cNvSpPr txBox="1">
            <a:spLocks noGrp="1"/>
          </p:cNvSpPr>
          <p:nvPr>
            <p:ph type="body" idx="1"/>
          </p:nvPr>
        </p:nvSpPr>
        <p:spPr>
          <a:xfrm>
            <a:off x="4525225" y="1506125"/>
            <a:ext cx="3439500" cy="25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Untuk</a:t>
            </a:r>
            <a:r>
              <a:rPr lang="en-US" sz="1800" dirty="0"/>
              <a:t> </a:t>
            </a:r>
            <a:r>
              <a:rPr lang="en-US" sz="1800" dirty="0" err="1"/>
              <a:t>membantu</a:t>
            </a:r>
            <a:r>
              <a:rPr lang="en-US" sz="1800" dirty="0"/>
              <a:t> </a:t>
            </a:r>
            <a:r>
              <a:rPr lang="en-US" sz="1800" dirty="0" err="1"/>
              <a:t>pemerintah</a:t>
            </a:r>
            <a:r>
              <a:rPr lang="en-US" sz="1800" dirty="0"/>
              <a:t> </a:t>
            </a:r>
            <a:r>
              <a:rPr lang="en-US" sz="1800" dirty="0" err="1"/>
              <a:t>daerah</a:t>
            </a:r>
            <a:r>
              <a:rPr lang="en-US" sz="1800" dirty="0"/>
              <a:t> </a:t>
            </a:r>
            <a:r>
              <a:rPr lang="en-US" sz="1800" dirty="0" err="1"/>
              <a:t>dalam</a:t>
            </a:r>
            <a:r>
              <a:rPr lang="en-US" sz="1800" dirty="0"/>
              <a:t> </a:t>
            </a:r>
            <a:r>
              <a:rPr lang="en-US" sz="1800" dirty="0" err="1"/>
              <a:t>memaksimalkan</a:t>
            </a:r>
            <a:r>
              <a:rPr lang="en-US" sz="1800" dirty="0"/>
              <a:t> </a:t>
            </a:r>
            <a:r>
              <a:rPr lang="en-US" sz="1800" dirty="0" err="1"/>
              <a:t>potensi-potensi</a:t>
            </a:r>
            <a:r>
              <a:rPr lang="en-US" sz="1800" dirty="0"/>
              <a:t> </a:t>
            </a:r>
            <a:r>
              <a:rPr lang="en-US" sz="1800" dirty="0" err="1"/>
              <a:t>suatu</a:t>
            </a:r>
            <a:r>
              <a:rPr lang="en-US" sz="1800" dirty="0"/>
              <a:t> </a:t>
            </a:r>
            <a:r>
              <a:rPr lang="en-US" sz="1800" dirty="0" err="1"/>
              <a:t>daerah</a:t>
            </a:r>
            <a:r>
              <a:rPr lang="en-US" sz="1800" dirty="0"/>
              <a:t> </a:t>
            </a:r>
            <a:r>
              <a:rPr lang="en-US" sz="1800" dirty="0" err="1"/>
              <a:t>spesifik</a:t>
            </a:r>
            <a:r>
              <a:rPr lang="en-US" sz="1800" dirty="0"/>
              <a:t> </a:t>
            </a:r>
            <a:r>
              <a:rPr lang="en-US" sz="1800" dirty="0" err="1"/>
              <a:t>baik</a:t>
            </a:r>
            <a:r>
              <a:rPr lang="en-US" sz="1800" dirty="0"/>
              <a:t> pada </a:t>
            </a:r>
            <a:r>
              <a:rPr lang="en-US" sz="1800" dirty="0" err="1"/>
              <a:t>potensi</a:t>
            </a:r>
            <a:r>
              <a:rPr lang="en-US" sz="1800" dirty="0"/>
              <a:t> </a:t>
            </a:r>
            <a:r>
              <a:rPr lang="en-US" sz="1800" dirty="0" err="1"/>
              <a:t>secara</a:t>
            </a:r>
            <a:r>
              <a:rPr lang="en-US" sz="1800" dirty="0"/>
              <a:t> </a:t>
            </a:r>
            <a:r>
              <a:rPr lang="en-US" sz="1800" dirty="0" err="1"/>
              <a:t>demografi</a:t>
            </a:r>
            <a:r>
              <a:rPr lang="en-US" sz="1800" dirty="0"/>
              <a:t> </a:t>
            </a:r>
            <a:r>
              <a:rPr lang="en-US" sz="1800" dirty="0" err="1"/>
              <a:t>maupun</a:t>
            </a:r>
            <a:r>
              <a:rPr lang="en-US" sz="1800" dirty="0"/>
              <a:t> </a:t>
            </a:r>
            <a:r>
              <a:rPr lang="en-US" sz="1800" dirty="0" err="1"/>
              <a:t>geografi</a:t>
            </a:r>
            <a:r>
              <a:rPr lang="en-US" sz="1800" dirty="0"/>
              <a:t> </a:t>
            </a:r>
            <a:r>
              <a:rPr lang="en-US" sz="1800" dirty="0" err="1"/>
              <a:t>serta</a:t>
            </a:r>
            <a:r>
              <a:rPr lang="en-US" sz="1800" dirty="0"/>
              <a:t> </a:t>
            </a:r>
            <a:r>
              <a:rPr lang="en-US" sz="1800" dirty="0" err="1"/>
              <a:t>membantu</a:t>
            </a:r>
            <a:r>
              <a:rPr lang="en-US" sz="1800" dirty="0"/>
              <a:t> </a:t>
            </a:r>
            <a:r>
              <a:rPr lang="en-US" sz="1800" dirty="0" err="1"/>
              <a:t>perekonomian</a:t>
            </a:r>
            <a:r>
              <a:rPr lang="en-US" sz="1800" dirty="0"/>
              <a:t> </a:t>
            </a:r>
            <a:r>
              <a:rPr lang="en-US" sz="1800" dirty="0" err="1"/>
              <a:t>rakyat</a:t>
            </a:r>
            <a:r>
              <a:rPr lang="en-US" sz="1800" dirty="0"/>
              <a:t> </a:t>
            </a:r>
            <a:r>
              <a:rPr lang="en-US" sz="1800" dirty="0" err="1"/>
              <a:t>sekitar</a:t>
            </a:r>
            <a:r>
              <a:rPr lang="en-US" sz="1800" dirty="0"/>
              <a:t> </a:t>
            </a:r>
            <a:r>
              <a:rPr lang="en-US" sz="1800" dirty="0" err="1"/>
              <a:t>jika</a:t>
            </a:r>
            <a:r>
              <a:rPr lang="en-US" sz="1800" dirty="0"/>
              <a:t> </a:t>
            </a:r>
            <a:r>
              <a:rPr lang="en-US" sz="1800" dirty="0" err="1"/>
              <a:t>potensi</a:t>
            </a:r>
            <a:r>
              <a:rPr lang="en-US" sz="1800" dirty="0"/>
              <a:t> </a:t>
            </a:r>
            <a:r>
              <a:rPr lang="en-US" sz="1800" dirty="0" err="1"/>
              <a:t>daerah</a:t>
            </a:r>
            <a:r>
              <a:rPr lang="en-US" sz="1800" dirty="0"/>
              <a:t> </a:t>
            </a:r>
            <a:r>
              <a:rPr lang="en-US" sz="1800" dirty="0" err="1"/>
              <a:t>tersebut</a:t>
            </a:r>
            <a:r>
              <a:rPr lang="en-US" sz="1800" dirty="0"/>
              <a:t> </a:t>
            </a:r>
            <a:r>
              <a:rPr lang="en-US" sz="1800" dirty="0" err="1"/>
              <a:t>diketahui</a:t>
            </a:r>
            <a:r>
              <a:rPr lang="en-US" sz="1800" dirty="0"/>
              <a:t> </a:t>
            </a:r>
            <a:r>
              <a:rPr lang="en-US" sz="1800" dirty="0" err="1"/>
              <a:t>banyak</a:t>
            </a:r>
            <a:r>
              <a:rPr lang="en-US" sz="1800" dirty="0"/>
              <a:t> orang.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F8FFF6-48AA-423D-969B-BDF92A4FA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895" y="2363448"/>
            <a:ext cx="2899846" cy="8554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87" name="Google Shape;36087;p54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Website Brastagi</a:t>
            </a:r>
            <a:endParaRPr dirty="0"/>
          </a:p>
        </p:txBody>
      </p:sp>
      <p:sp>
        <p:nvSpPr>
          <p:cNvPr id="36088" name="Google Shape;36088;p54"/>
          <p:cNvSpPr txBox="1">
            <a:spLocks noGrp="1"/>
          </p:cNvSpPr>
          <p:nvPr>
            <p:ph type="subTitle" idx="1"/>
          </p:nvPr>
        </p:nvSpPr>
        <p:spPr>
          <a:xfrm>
            <a:off x="1701370" y="2155354"/>
            <a:ext cx="25590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D" dirty="0"/>
              <a:t>I</a:t>
            </a:r>
            <a:r>
              <a:rPr lang="en" dirty="0"/>
              <a:t>si</a:t>
            </a:r>
            <a:endParaRPr dirty="0"/>
          </a:p>
        </p:txBody>
      </p:sp>
      <p:sp>
        <p:nvSpPr>
          <p:cNvPr id="36089" name="Google Shape;36089;p54"/>
          <p:cNvSpPr txBox="1">
            <a:spLocks noGrp="1"/>
          </p:cNvSpPr>
          <p:nvPr>
            <p:ph type="subTitle" idx="2"/>
          </p:nvPr>
        </p:nvSpPr>
        <p:spPr>
          <a:xfrm>
            <a:off x="1701370" y="2506354"/>
            <a:ext cx="2559000" cy="19883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Website kami </a:t>
            </a:r>
            <a:r>
              <a:rPr lang="en-US" sz="1200" dirty="0" err="1"/>
              <a:t>berisi</a:t>
            </a:r>
            <a:r>
              <a:rPr lang="en-US" sz="1200" dirty="0"/>
              <a:t> </a:t>
            </a:r>
            <a:r>
              <a:rPr lang="en-US" sz="1200" dirty="0" err="1"/>
              <a:t>artikel-artikel</a:t>
            </a:r>
            <a:r>
              <a:rPr lang="en-US" sz="1200" dirty="0"/>
              <a:t> </a:t>
            </a:r>
            <a:r>
              <a:rPr lang="en-US" sz="1200" dirty="0" err="1"/>
              <a:t>mengenai</a:t>
            </a:r>
            <a:r>
              <a:rPr lang="en-US" sz="1200" dirty="0"/>
              <a:t> </a:t>
            </a:r>
            <a:r>
              <a:rPr lang="en-US" sz="1200" dirty="0" err="1"/>
              <a:t>objek</a:t>
            </a:r>
            <a:r>
              <a:rPr lang="en-US" sz="1200" dirty="0"/>
              <a:t> </a:t>
            </a:r>
            <a:r>
              <a:rPr lang="en-US" sz="1200" dirty="0" err="1"/>
              <a:t>wisata</a:t>
            </a:r>
            <a:r>
              <a:rPr lang="en-US" sz="1200" dirty="0"/>
              <a:t> dan </a:t>
            </a:r>
            <a:r>
              <a:rPr lang="en-US" sz="1200" dirty="0" err="1"/>
              <a:t>akomodasi</a:t>
            </a:r>
            <a:r>
              <a:rPr lang="en-US" sz="1200" dirty="0"/>
              <a:t> yang </a:t>
            </a:r>
            <a:r>
              <a:rPr lang="en-US" sz="1200" dirty="0" err="1"/>
              <a:t>ada</a:t>
            </a:r>
            <a:r>
              <a:rPr lang="en-US" sz="1200" dirty="0"/>
              <a:t> di </a:t>
            </a:r>
            <a:r>
              <a:rPr lang="en-US" sz="1200" dirty="0" err="1"/>
              <a:t>daerah</a:t>
            </a:r>
            <a:r>
              <a:rPr lang="en-US" sz="1200" dirty="0"/>
              <a:t> </a:t>
            </a:r>
            <a:r>
              <a:rPr lang="en-US" sz="1200" dirty="0" err="1"/>
              <a:t>Berastagi</a:t>
            </a:r>
            <a:r>
              <a:rPr lang="en-US" sz="1200" dirty="0"/>
              <a:t>. </a:t>
            </a:r>
            <a:r>
              <a:rPr lang="en-US" sz="1200" dirty="0" err="1"/>
              <a:t>Selain</a:t>
            </a:r>
            <a:r>
              <a:rPr lang="en-US" sz="1200" dirty="0"/>
              <a:t> </a:t>
            </a:r>
            <a:r>
              <a:rPr lang="en-US" sz="1200" dirty="0" err="1"/>
              <a:t>itu</a:t>
            </a:r>
            <a:r>
              <a:rPr lang="en-US" sz="1200" dirty="0"/>
              <a:t>, kami juga </a:t>
            </a:r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informasi</a:t>
            </a:r>
            <a:r>
              <a:rPr lang="en-US" sz="1200" dirty="0"/>
              <a:t> </a:t>
            </a:r>
            <a:r>
              <a:rPr lang="en-US" sz="1200" dirty="0" err="1"/>
              <a:t>tentang</a:t>
            </a:r>
            <a:r>
              <a:rPr lang="en-US" sz="1200" dirty="0"/>
              <a:t> </a:t>
            </a:r>
            <a:r>
              <a:rPr lang="en-US" sz="1200" dirty="0" err="1"/>
              <a:t>kegiatan</a:t>
            </a:r>
            <a:r>
              <a:rPr lang="en-US" sz="1200" dirty="0"/>
              <a:t> yang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dilakukan</a:t>
            </a:r>
            <a:r>
              <a:rPr lang="en-US" sz="1200" dirty="0"/>
              <a:t>, </a:t>
            </a:r>
            <a:r>
              <a:rPr lang="en-US" sz="1200" dirty="0" err="1"/>
              <a:t>informasi</a:t>
            </a:r>
            <a:r>
              <a:rPr lang="en-US" sz="1200" dirty="0"/>
              <a:t> </a:t>
            </a:r>
            <a:r>
              <a:rPr lang="en-US" sz="1200" dirty="0" err="1"/>
              <a:t>umum</a:t>
            </a:r>
            <a:r>
              <a:rPr lang="en-US" sz="1200" dirty="0"/>
              <a:t> </a:t>
            </a:r>
            <a:r>
              <a:rPr lang="en-US" sz="1200" dirty="0" err="1"/>
              <a:t>mengenai</a:t>
            </a:r>
            <a:r>
              <a:rPr lang="en-US" sz="1200" dirty="0"/>
              <a:t> </a:t>
            </a:r>
            <a:r>
              <a:rPr lang="en-US" sz="1200" dirty="0" err="1"/>
              <a:t>daerah</a:t>
            </a:r>
            <a:r>
              <a:rPr lang="en-US" sz="1200" dirty="0"/>
              <a:t> </a:t>
            </a:r>
            <a:r>
              <a:rPr lang="en-US" sz="1200" dirty="0" err="1"/>
              <a:t>Berastagi</a:t>
            </a:r>
            <a:r>
              <a:rPr lang="en-US" sz="1200" dirty="0"/>
              <a:t> </a:t>
            </a:r>
            <a:r>
              <a:rPr lang="en-US" sz="1200" dirty="0" err="1"/>
              <a:t>serta</a:t>
            </a:r>
            <a:r>
              <a:rPr lang="en-US" sz="1200" dirty="0"/>
              <a:t> </a:t>
            </a:r>
            <a:r>
              <a:rPr lang="en-US" sz="1200" dirty="0" err="1"/>
              <a:t>informasi</a:t>
            </a:r>
            <a:r>
              <a:rPr lang="en-US" sz="1200" dirty="0"/>
              <a:t> </a:t>
            </a:r>
            <a:r>
              <a:rPr lang="en-US" sz="1200" dirty="0" err="1"/>
              <a:t>tentang</a:t>
            </a:r>
            <a:r>
              <a:rPr lang="en-US" sz="1200" dirty="0"/>
              <a:t> </a:t>
            </a:r>
            <a:r>
              <a:rPr lang="en-US" sz="1200" dirty="0" err="1"/>
              <a:t>sekolah</a:t>
            </a:r>
            <a:r>
              <a:rPr lang="en-US" sz="1200" dirty="0"/>
              <a:t> yang </a:t>
            </a:r>
            <a:r>
              <a:rPr lang="en-US" sz="1200" dirty="0" err="1"/>
              <a:t>ada</a:t>
            </a:r>
            <a:r>
              <a:rPr lang="en-US" sz="1200" dirty="0"/>
              <a:t> di </a:t>
            </a:r>
            <a:r>
              <a:rPr lang="en-US" sz="1200" dirty="0" err="1"/>
              <a:t>daerah</a:t>
            </a:r>
            <a:r>
              <a:rPr lang="en-US" sz="1200" dirty="0"/>
              <a:t> </a:t>
            </a:r>
            <a:r>
              <a:rPr lang="en-US" sz="1200" dirty="0" err="1"/>
              <a:t>Berastagi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36090" name="Google Shape;36090;p54"/>
          <p:cNvSpPr txBox="1">
            <a:spLocks noGrp="1"/>
          </p:cNvSpPr>
          <p:nvPr>
            <p:ph type="subTitle" idx="3"/>
          </p:nvPr>
        </p:nvSpPr>
        <p:spPr>
          <a:xfrm>
            <a:off x="4883630" y="2153125"/>
            <a:ext cx="25590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Kelebihan</a:t>
            </a:r>
            <a:endParaRPr dirty="0"/>
          </a:p>
        </p:txBody>
      </p:sp>
      <p:sp>
        <p:nvSpPr>
          <p:cNvPr id="36091" name="Google Shape;36091;p54"/>
          <p:cNvSpPr txBox="1">
            <a:spLocks noGrp="1"/>
          </p:cNvSpPr>
          <p:nvPr>
            <p:ph type="subTitle" idx="4"/>
          </p:nvPr>
        </p:nvSpPr>
        <p:spPr>
          <a:xfrm>
            <a:off x="4883630" y="2506354"/>
            <a:ext cx="2559000" cy="1488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Website kami menampilkan isi berita yang jelas, susunan website yang rapi dan bersih serta kami memiliki tim yang solid untuk mengembangkan website ini supaya menjadi website yang lebih baik kedepannya.</a:t>
            </a:r>
            <a:endParaRPr sz="1200" dirty="0"/>
          </a:p>
        </p:txBody>
      </p:sp>
      <p:grpSp>
        <p:nvGrpSpPr>
          <p:cNvPr id="36092" name="Google Shape;36092;p54"/>
          <p:cNvGrpSpPr/>
          <p:nvPr/>
        </p:nvGrpSpPr>
        <p:grpSpPr>
          <a:xfrm>
            <a:off x="191934" y="-495892"/>
            <a:ext cx="697524" cy="1359672"/>
            <a:chOff x="6463061" y="3274822"/>
            <a:chExt cx="683445" cy="1332228"/>
          </a:xfrm>
        </p:grpSpPr>
        <p:sp>
          <p:nvSpPr>
            <p:cNvPr id="36093" name="Google Shape;36093;p54"/>
            <p:cNvSpPr/>
            <p:nvPr/>
          </p:nvSpPr>
          <p:spPr>
            <a:xfrm>
              <a:off x="6498029" y="330307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4" name="Google Shape;36094;p54"/>
            <p:cNvSpPr/>
            <p:nvPr/>
          </p:nvSpPr>
          <p:spPr>
            <a:xfrm>
              <a:off x="6463061" y="3274822"/>
              <a:ext cx="648478" cy="130397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39106;p100">
            <a:extLst>
              <a:ext uri="{FF2B5EF4-FFF2-40B4-BE49-F238E27FC236}">
                <a16:creationId xmlns:a16="http://schemas.microsoft.com/office/drawing/2014/main" id="{1744444C-E29F-4CB9-B6E9-98D99D6604BC}"/>
              </a:ext>
            </a:extLst>
          </p:cNvPr>
          <p:cNvGrpSpPr/>
          <p:nvPr/>
        </p:nvGrpSpPr>
        <p:grpSpPr>
          <a:xfrm>
            <a:off x="2535471" y="1245458"/>
            <a:ext cx="890797" cy="807563"/>
            <a:chOff x="6208480" y="2784582"/>
            <a:chExt cx="1098244" cy="1067928"/>
          </a:xfrm>
        </p:grpSpPr>
        <p:sp>
          <p:nvSpPr>
            <p:cNvPr id="47" name="Google Shape;39107;p100">
              <a:extLst>
                <a:ext uri="{FF2B5EF4-FFF2-40B4-BE49-F238E27FC236}">
                  <a16:creationId xmlns:a16="http://schemas.microsoft.com/office/drawing/2014/main" id="{02FE1341-1683-419D-B321-CF8C62F3C85B}"/>
                </a:ext>
              </a:extLst>
            </p:cNvPr>
            <p:cNvSpPr/>
            <p:nvPr/>
          </p:nvSpPr>
          <p:spPr>
            <a:xfrm>
              <a:off x="6781911" y="2790851"/>
              <a:ext cx="524813" cy="1055288"/>
            </a:xfrm>
            <a:custGeom>
              <a:avLst/>
              <a:gdLst/>
              <a:ahLst/>
              <a:cxnLst/>
              <a:rect l="l" t="t" r="r" b="b"/>
              <a:pathLst>
                <a:path w="5190" h="10436" extrusionOk="0">
                  <a:moveTo>
                    <a:pt x="1" y="1"/>
                  </a:moveTo>
                  <a:lnTo>
                    <a:pt x="1" y="1690"/>
                  </a:lnTo>
                  <a:cubicBezTo>
                    <a:pt x="1932" y="1690"/>
                    <a:pt x="3500" y="3317"/>
                    <a:pt x="3500" y="5247"/>
                  </a:cubicBezTo>
                  <a:cubicBezTo>
                    <a:pt x="3500" y="7178"/>
                    <a:pt x="1932" y="8747"/>
                    <a:pt x="1" y="8747"/>
                  </a:cubicBezTo>
                  <a:lnTo>
                    <a:pt x="1" y="10436"/>
                  </a:lnTo>
                  <a:cubicBezTo>
                    <a:pt x="2839" y="10436"/>
                    <a:pt x="5189" y="8143"/>
                    <a:pt x="5189" y="5247"/>
                  </a:cubicBezTo>
                  <a:cubicBezTo>
                    <a:pt x="5189" y="2352"/>
                    <a:pt x="2839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9108;p100">
              <a:extLst>
                <a:ext uri="{FF2B5EF4-FFF2-40B4-BE49-F238E27FC236}">
                  <a16:creationId xmlns:a16="http://schemas.microsoft.com/office/drawing/2014/main" id="{4B52E75F-5AFC-4109-8FEA-B514783307D4}"/>
                </a:ext>
              </a:extLst>
            </p:cNvPr>
            <p:cNvSpPr/>
            <p:nvPr/>
          </p:nvSpPr>
          <p:spPr>
            <a:xfrm>
              <a:off x="6208480" y="2784582"/>
              <a:ext cx="536947" cy="1067928"/>
            </a:xfrm>
            <a:custGeom>
              <a:avLst/>
              <a:gdLst/>
              <a:ahLst/>
              <a:cxnLst/>
              <a:rect l="l" t="t" r="r" b="b"/>
              <a:pathLst>
                <a:path w="5310" h="10561" extrusionOk="0">
                  <a:moveTo>
                    <a:pt x="5189" y="121"/>
                  </a:moveTo>
                  <a:lnTo>
                    <a:pt x="5189" y="1752"/>
                  </a:lnTo>
                  <a:lnTo>
                    <a:pt x="5252" y="1752"/>
                  </a:lnTo>
                  <a:cubicBezTo>
                    <a:pt x="3321" y="1752"/>
                    <a:pt x="1690" y="3321"/>
                    <a:pt x="1690" y="5309"/>
                  </a:cubicBezTo>
                  <a:cubicBezTo>
                    <a:pt x="1690" y="7219"/>
                    <a:pt x="3286" y="8836"/>
                    <a:pt x="5189" y="8871"/>
                  </a:cubicBezTo>
                  <a:lnTo>
                    <a:pt x="5189" y="8871"/>
                  </a:lnTo>
                  <a:lnTo>
                    <a:pt x="5189" y="10498"/>
                  </a:lnTo>
                  <a:lnTo>
                    <a:pt x="5189" y="10498"/>
                  </a:lnTo>
                  <a:cubicBezTo>
                    <a:pt x="3767" y="10480"/>
                    <a:pt x="2521" y="9881"/>
                    <a:pt x="1569" y="8929"/>
                  </a:cubicBezTo>
                  <a:cubicBezTo>
                    <a:pt x="667" y="8027"/>
                    <a:pt x="63" y="6699"/>
                    <a:pt x="63" y="5309"/>
                  </a:cubicBezTo>
                  <a:cubicBezTo>
                    <a:pt x="63" y="3861"/>
                    <a:pt x="667" y="2597"/>
                    <a:pt x="1569" y="1632"/>
                  </a:cubicBezTo>
                  <a:cubicBezTo>
                    <a:pt x="2521" y="680"/>
                    <a:pt x="3767" y="137"/>
                    <a:pt x="5189" y="121"/>
                  </a:cubicBezTo>
                  <a:close/>
                  <a:moveTo>
                    <a:pt x="5252" y="0"/>
                  </a:moveTo>
                  <a:cubicBezTo>
                    <a:pt x="2356" y="0"/>
                    <a:pt x="1" y="2414"/>
                    <a:pt x="1" y="5309"/>
                  </a:cubicBezTo>
                  <a:cubicBezTo>
                    <a:pt x="1" y="8205"/>
                    <a:pt x="2356" y="10561"/>
                    <a:pt x="5252" y="10561"/>
                  </a:cubicBezTo>
                  <a:lnTo>
                    <a:pt x="5310" y="10561"/>
                  </a:lnTo>
                  <a:lnTo>
                    <a:pt x="5310" y="8751"/>
                  </a:lnTo>
                  <a:lnTo>
                    <a:pt x="5252" y="8751"/>
                  </a:lnTo>
                  <a:cubicBezTo>
                    <a:pt x="4287" y="8751"/>
                    <a:pt x="3442" y="8389"/>
                    <a:pt x="2776" y="7723"/>
                  </a:cubicBezTo>
                  <a:cubicBezTo>
                    <a:pt x="2173" y="7119"/>
                    <a:pt x="1753" y="6275"/>
                    <a:pt x="1753" y="5309"/>
                  </a:cubicBezTo>
                  <a:cubicBezTo>
                    <a:pt x="1753" y="4344"/>
                    <a:pt x="2173" y="3442"/>
                    <a:pt x="2776" y="2838"/>
                  </a:cubicBezTo>
                  <a:cubicBezTo>
                    <a:pt x="3442" y="2235"/>
                    <a:pt x="4287" y="1810"/>
                    <a:pt x="5252" y="1810"/>
                  </a:cubicBezTo>
                  <a:lnTo>
                    <a:pt x="5310" y="1810"/>
                  </a:lnTo>
                  <a:lnTo>
                    <a:pt x="53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9109;p100">
              <a:extLst>
                <a:ext uri="{FF2B5EF4-FFF2-40B4-BE49-F238E27FC236}">
                  <a16:creationId xmlns:a16="http://schemas.microsoft.com/office/drawing/2014/main" id="{95C25A3B-0A8B-4847-B343-1EE7DB0844C1}"/>
                </a:ext>
              </a:extLst>
            </p:cNvPr>
            <p:cNvSpPr/>
            <p:nvPr/>
          </p:nvSpPr>
          <p:spPr>
            <a:xfrm>
              <a:off x="6483314" y="3040810"/>
              <a:ext cx="561317" cy="561317"/>
            </a:xfrm>
            <a:custGeom>
              <a:avLst/>
              <a:gdLst/>
              <a:ahLst/>
              <a:cxnLst/>
              <a:rect l="l" t="t" r="r" b="b"/>
              <a:pathLst>
                <a:path w="5551" h="5551" extrusionOk="0">
                  <a:moveTo>
                    <a:pt x="2775" y="0"/>
                  </a:moveTo>
                  <a:cubicBezTo>
                    <a:pt x="1265" y="0"/>
                    <a:pt x="0" y="1207"/>
                    <a:pt x="0" y="2775"/>
                  </a:cubicBezTo>
                  <a:cubicBezTo>
                    <a:pt x="0" y="4286"/>
                    <a:pt x="1265" y="5551"/>
                    <a:pt x="2775" y="5551"/>
                  </a:cubicBezTo>
                  <a:cubicBezTo>
                    <a:pt x="4344" y="5551"/>
                    <a:pt x="5551" y="4286"/>
                    <a:pt x="5551" y="2775"/>
                  </a:cubicBezTo>
                  <a:cubicBezTo>
                    <a:pt x="5551" y="1207"/>
                    <a:pt x="4344" y="0"/>
                    <a:pt x="27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39094;p100">
            <a:extLst>
              <a:ext uri="{FF2B5EF4-FFF2-40B4-BE49-F238E27FC236}">
                <a16:creationId xmlns:a16="http://schemas.microsoft.com/office/drawing/2014/main" id="{659AF74F-14C1-496D-B7BD-A2DFAABAAB1A}"/>
              </a:ext>
            </a:extLst>
          </p:cNvPr>
          <p:cNvSpPr/>
          <p:nvPr/>
        </p:nvSpPr>
        <p:spPr>
          <a:xfrm>
            <a:off x="5726498" y="1240339"/>
            <a:ext cx="953204" cy="807564"/>
          </a:xfrm>
          <a:custGeom>
            <a:avLst/>
            <a:gdLst/>
            <a:ahLst/>
            <a:cxnLst/>
            <a:rect l="l" t="t" r="r" b="b"/>
            <a:pathLst>
              <a:path w="17739" h="17261" extrusionOk="0">
                <a:moveTo>
                  <a:pt x="8299" y="1"/>
                </a:moveTo>
                <a:cubicBezTo>
                  <a:pt x="7670" y="1"/>
                  <a:pt x="7032" y="71"/>
                  <a:pt x="6396" y="218"/>
                </a:cubicBezTo>
                <a:cubicBezTo>
                  <a:pt x="6097" y="275"/>
                  <a:pt x="5913" y="580"/>
                  <a:pt x="5976" y="879"/>
                </a:cubicBezTo>
                <a:cubicBezTo>
                  <a:pt x="6026" y="1088"/>
                  <a:pt x="6261" y="1253"/>
                  <a:pt x="6479" y="1253"/>
                </a:cubicBezTo>
                <a:cubicBezTo>
                  <a:pt x="6513" y="1253"/>
                  <a:pt x="6547" y="1249"/>
                  <a:pt x="6579" y="1241"/>
                </a:cubicBezTo>
                <a:cubicBezTo>
                  <a:pt x="7143" y="1111"/>
                  <a:pt x="7710" y="1048"/>
                  <a:pt x="8269" y="1048"/>
                </a:cubicBezTo>
                <a:cubicBezTo>
                  <a:pt x="11600" y="1048"/>
                  <a:pt x="14690" y="3262"/>
                  <a:pt x="15566" y="6671"/>
                </a:cubicBezTo>
                <a:cubicBezTo>
                  <a:pt x="16594" y="10595"/>
                  <a:pt x="14360" y="14634"/>
                  <a:pt x="10498" y="15841"/>
                </a:cubicBezTo>
                <a:cubicBezTo>
                  <a:pt x="9725" y="16092"/>
                  <a:pt x="8944" y="16210"/>
                  <a:pt x="8179" y="16210"/>
                </a:cubicBezTo>
                <a:cubicBezTo>
                  <a:pt x="5066" y="16210"/>
                  <a:pt x="2202" y="14247"/>
                  <a:pt x="1087" y="11198"/>
                </a:cubicBezTo>
                <a:cubicBezTo>
                  <a:pt x="1041" y="11009"/>
                  <a:pt x="845" y="10856"/>
                  <a:pt x="647" y="10856"/>
                </a:cubicBezTo>
                <a:cubicBezTo>
                  <a:pt x="591" y="10856"/>
                  <a:pt x="536" y="10868"/>
                  <a:pt x="483" y="10894"/>
                </a:cubicBezTo>
                <a:cubicBezTo>
                  <a:pt x="184" y="10957"/>
                  <a:pt x="1" y="11256"/>
                  <a:pt x="121" y="11560"/>
                </a:cubicBezTo>
                <a:cubicBezTo>
                  <a:pt x="1389" y="15021"/>
                  <a:pt x="4707" y="17261"/>
                  <a:pt x="8290" y="17261"/>
                </a:cubicBezTo>
                <a:cubicBezTo>
                  <a:pt x="9140" y="17261"/>
                  <a:pt x="10005" y="17135"/>
                  <a:pt x="10860" y="16869"/>
                </a:cubicBezTo>
                <a:cubicBezTo>
                  <a:pt x="15204" y="15479"/>
                  <a:pt x="17738" y="10836"/>
                  <a:pt x="16594" y="6429"/>
                </a:cubicBezTo>
                <a:cubicBezTo>
                  <a:pt x="15560" y="2551"/>
                  <a:pt x="12083" y="1"/>
                  <a:pt x="829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39095;p100">
            <a:extLst>
              <a:ext uri="{FF2B5EF4-FFF2-40B4-BE49-F238E27FC236}">
                <a16:creationId xmlns:a16="http://schemas.microsoft.com/office/drawing/2014/main" id="{DD5538C4-1210-4906-AB6D-D51125FCCB63}"/>
              </a:ext>
            </a:extLst>
          </p:cNvPr>
          <p:cNvSpPr/>
          <p:nvPr/>
        </p:nvSpPr>
        <p:spPr>
          <a:xfrm>
            <a:off x="5825943" y="1359079"/>
            <a:ext cx="674373" cy="528255"/>
          </a:xfrm>
          <a:custGeom>
            <a:avLst/>
            <a:gdLst/>
            <a:ahLst/>
            <a:cxnLst/>
            <a:rect l="l" t="t" r="r" b="b"/>
            <a:pathLst>
              <a:path w="12550" h="11291" extrusionOk="0">
                <a:moveTo>
                  <a:pt x="6223" y="1"/>
                </a:moveTo>
                <a:cubicBezTo>
                  <a:pt x="5720" y="1"/>
                  <a:pt x="5211" y="70"/>
                  <a:pt x="4707" y="214"/>
                </a:cubicBezTo>
                <a:cubicBezTo>
                  <a:pt x="1690" y="1116"/>
                  <a:pt x="1" y="4254"/>
                  <a:pt x="845" y="7212"/>
                </a:cubicBezTo>
                <a:cubicBezTo>
                  <a:pt x="1543" y="9704"/>
                  <a:pt x="3806" y="11291"/>
                  <a:pt x="6272" y="11291"/>
                </a:cubicBezTo>
                <a:cubicBezTo>
                  <a:pt x="6791" y="11291"/>
                  <a:pt x="7319" y="11220"/>
                  <a:pt x="7844" y="11074"/>
                </a:cubicBezTo>
                <a:cubicBezTo>
                  <a:pt x="10798" y="10229"/>
                  <a:pt x="12550" y="7092"/>
                  <a:pt x="11642" y="4075"/>
                </a:cubicBezTo>
                <a:cubicBezTo>
                  <a:pt x="10942" y="1621"/>
                  <a:pt x="8665" y="1"/>
                  <a:pt x="6223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9" name="Google Shape;38909;p98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Objek</a:t>
            </a:r>
            <a:r>
              <a:rPr lang="en-ID" dirty="0"/>
              <a:t> </a:t>
            </a:r>
            <a:r>
              <a:rPr lang="en-ID" dirty="0" err="1"/>
              <a:t>Wisata</a:t>
            </a:r>
            <a:r>
              <a:rPr lang="en-ID" dirty="0"/>
              <a:t> dan </a:t>
            </a:r>
            <a:r>
              <a:rPr lang="en-ID" dirty="0" err="1"/>
              <a:t>Akomodasi</a:t>
            </a:r>
            <a:endParaRPr lang="en-ID" dirty="0"/>
          </a:p>
        </p:txBody>
      </p:sp>
      <p:sp>
        <p:nvSpPr>
          <p:cNvPr id="38910" name="Google Shape;38910;p98"/>
          <p:cNvSpPr txBox="1">
            <a:spLocks noGrp="1"/>
          </p:cNvSpPr>
          <p:nvPr>
            <p:ph type="subTitle" idx="1"/>
          </p:nvPr>
        </p:nvSpPr>
        <p:spPr>
          <a:xfrm>
            <a:off x="1485344" y="1381781"/>
            <a:ext cx="2904282" cy="29277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membaca</a:t>
            </a:r>
            <a:r>
              <a:rPr lang="en-US" dirty="0"/>
              <a:t> dan </a:t>
            </a:r>
            <a:r>
              <a:rPr lang="en-US" dirty="0" err="1"/>
              <a:t>mengetahui</a:t>
            </a:r>
            <a:r>
              <a:rPr lang="en-US" dirty="0"/>
              <a:t> </a:t>
            </a:r>
            <a:r>
              <a:rPr lang="en-US" dirty="0" err="1"/>
              <a:t>tempat-tempat</a:t>
            </a:r>
            <a:r>
              <a:rPr lang="en-US" dirty="0"/>
              <a:t> </a:t>
            </a:r>
            <a:r>
              <a:rPr lang="en-US" dirty="0" err="1"/>
              <a:t>wisata</a:t>
            </a:r>
            <a:r>
              <a:rPr lang="en-US" dirty="0"/>
              <a:t>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saja</a:t>
            </a:r>
            <a:r>
              <a:rPr lang="en-US" dirty="0"/>
              <a:t> yang </a:t>
            </a:r>
            <a:r>
              <a:rPr lang="en-US" dirty="0" err="1"/>
              <a:t>terdapat</a:t>
            </a:r>
            <a:r>
              <a:rPr lang="en-US" dirty="0"/>
              <a:t> di </a:t>
            </a:r>
            <a:r>
              <a:rPr lang="en-US" dirty="0" err="1"/>
              <a:t>daerah</a:t>
            </a:r>
            <a:r>
              <a:rPr lang="en-US" dirty="0"/>
              <a:t> </a:t>
            </a:r>
            <a:r>
              <a:rPr lang="en-US" dirty="0" err="1"/>
              <a:t>Berastagi</a:t>
            </a:r>
            <a:r>
              <a:rPr lang="en-US" dirty="0"/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Kami juga </a:t>
            </a:r>
            <a:r>
              <a:rPr lang="en-US" dirty="0" err="1"/>
              <a:t>menyediakan</a:t>
            </a:r>
            <a:r>
              <a:rPr lang="en-US" dirty="0"/>
              <a:t> daftar </a:t>
            </a:r>
            <a:r>
              <a:rPr lang="en-US" dirty="0" err="1"/>
              <a:t>akomondasi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pembaca</a:t>
            </a:r>
            <a:r>
              <a:rPr lang="en-US" dirty="0"/>
              <a:t> yang </a:t>
            </a:r>
            <a:r>
              <a:rPr lang="en-US" dirty="0" err="1"/>
              <a:t>berminat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mengunjungi</a:t>
            </a:r>
            <a:r>
              <a:rPr lang="en-US" dirty="0"/>
              <a:t> </a:t>
            </a:r>
            <a:r>
              <a:rPr lang="en-US" dirty="0" err="1"/>
              <a:t>daerah</a:t>
            </a:r>
            <a:r>
              <a:rPr lang="en-US" dirty="0"/>
              <a:t> </a:t>
            </a:r>
            <a:r>
              <a:rPr lang="en-US" dirty="0" err="1"/>
              <a:t>Brastagi</a:t>
            </a:r>
            <a:r>
              <a:rPr lang="en-US" dirty="0"/>
              <a:t> yang </a:t>
            </a:r>
            <a:r>
              <a:rPr lang="en-US" dirty="0" err="1"/>
              <a:t>disertakan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perkiraan</a:t>
            </a:r>
            <a:r>
              <a:rPr lang="en-US" dirty="0"/>
              <a:t> </a:t>
            </a:r>
            <a:r>
              <a:rPr lang="en-US" dirty="0" err="1"/>
              <a:t>tarif</a:t>
            </a:r>
            <a:r>
              <a:rPr lang="en-US" dirty="0"/>
              <a:t> </a:t>
            </a:r>
            <a:r>
              <a:rPr lang="en-US" dirty="0" err="1"/>
              <a:t>biayanya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2C080F-4729-4212-B6AC-A4BC4FAE7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373" y="1381781"/>
            <a:ext cx="2904283" cy="292777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9" name="Google Shape;38909;p98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KEGIATAN</a:t>
            </a:r>
          </a:p>
        </p:txBody>
      </p:sp>
      <p:sp>
        <p:nvSpPr>
          <p:cNvPr id="38910" name="Google Shape;38910;p98"/>
          <p:cNvSpPr txBox="1">
            <a:spLocks noGrp="1"/>
          </p:cNvSpPr>
          <p:nvPr>
            <p:ph type="subTitle" idx="1"/>
          </p:nvPr>
        </p:nvSpPr>
        <p:spPr>
          <a:xfrm>
            <a:off x="1164460" y="1967971"/>
            <a:ext cx="2904282" cy="1695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Bagian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berisi</a:t>
            </a:r>
            <a:r>
              <a:rPr lang="en-US" sz="2000" dirty="0"/>
              <a:t> </a:t>
            </a:r>
            <a:r>
              <a:rPr lang="en-US" sz="2000" dirty="0" err="1"/>
              <a:t>kegiatan</a:t>
            </a:r>
            <a:r>
              <a:rPr lang="en-US" sz="2000" dirty="0"/>
              <a:t> </a:t>
            </a:r>
            <a:r>
              <a:rPr lang="en-US" sz="2000" dirty="0" err="1"/>
              <a:t>apa</a:t>
            </a:r>
            <a:r>
              <a:rPr lang="en-US" sz="2000" dirty="0"/>
              <a:t> </a:t>
            </a:r>
            <a:r>
              <a:rPr lang="en-US" sz="2000" dirty="0" err="1"/>
              <a:t>saja</a:t>
            </a:r>
            <a:r>
              <a:rPr lang="en-US" sz="2000" dirty="0"/>
              <a:t> yang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jika</a:t>
            </a:r>
            <a:r>
              <a:rPr lang="en-US" sz="2000" dirty="0"/>
              <a:t> </a:t>
            </a:r>
            <a:r>
              <a:rPr lang="en-US" sz="2000" dirty="0" err="1"/>
              <a:t>kita</a:t>
            </a:r>
            <a:r>
              <a:rPr lang="en-US" sz="2000" dirty="0"/>
              <a:t> </a:t>
            </a:r>
            <a:r>
              <a:rPr lang="en-US" sz="2000" dirty="0" err="1"/>
              <a:t>berkunjung</a:t>
            </a:r>
            <a:r>
              <a:rPr lang="en-US" sz="2000" dirty="0"/>
              <a:t> </a:t>
            </a:r>
            <a:r>
              <a:rPr lang="en-US" sz="2000" dirty="0" err="1"/>
              <a:t>ke</a:t>
            </a:r>
            <a:r>
              <a:rPr lang="en-US" sz="2000" dirty="0"/>
              <a:t> </a:t>
            </a:r>
            <a:r>
              <a:rPr lang="en-US" sz="2000" dirty="0" err="1"/>
              <a:t>daerah</a:t>
            </a:r>
            <a:r>
              <a:rPr lang="en-US" sz="2000" dirty="0"/>
              <a:t> </a:t>
            </a:r>
            <a:r>
              <a:rPr lang="en-US" sz="2000" dirty="0" err="1"/>
              <a:t>Berastagi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D6116A-A25B-45FB-8E42-632C36058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264" y="1494822"/>
            <a:ext cx="3596276" cy="264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271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9" name="Google Shape;38909;p98"/>
          <p:cNvSpPr txBox="1">
            <a:spLocks noGrp="1"/>
          </p:cNvSpPr>
          <p:nvPr>
            <p:ph type="title"/>
          </p:nvPr>
        </p:nvSpPr>
        <p:spPr>
          <a:xfrm>
            <a:off x="721750" y="445025"/>
            <a:ext cx="770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Umum</a:t>
            </a:r>
            <a:endParaRPr lang="en-ID" dirty="0"/>
          </a:p>
        </p:txBody>
      </p:sp>
      <p:sp>
        <p:nvSpPr>
          <p:cNvPr id="38910" name="Google Shape;38910;p98"/>
          <p:cNvSpPr txBox="1">
            <a:spLocks noGrp="1"/>
          </p:cNvSpPr>
          <p:nvPr>
            <p:ph type="subTitle" idx="1"/>
          </p:nvPr>
        </p:nvSpPr>
        <p:spPr>
          <a:xfrm>
            <a:off x="2312671" y="3806480"/>
            <a:ext cx="4518555" cy="6966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Berisi</a:t>
            </a:r>
            <a:r>
              <a:rPr lang="en-US" dirty="0"/>
              <a:t> data-data </a:t>
            </a:r>
            <a:r>
              <a:rPr lang="en-US" dirty="0" err="1"/>
              <a:t>seputar</a:t>
            </a:r>
            <a:r>
              <a:rPr lang="en-US" dirty="0"/>
              <a:t> </a:t>
            </a:r>
            <a:r>
              <a:rPr lang="en-US" dirty="0" err="1"/>
              <a:t>daerah</a:t>
            </a:r>
            <a:r>
              <a:rPr lang="en-US" dirty="0"/>
              <a:t> </a:t>
            </a:r>
            <a:r>
              <a:rPr lang="en-US" dirty="0" err="1"/>
              <a:t>Berastagi</a:t>
            </a:r>
            <a:r>
              <a:rPr lang="en-US" dirty="0"/>
              <a:t> yang </a:t>
            </a:r>
            <a:r>
              <a:rPr lang="en-US" dirty="0" err="1"/>
              <a:t>meliputi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penduduk</a:t>
            </a:r>
            <a:r>
              <a:rPr lang="en-US" dirty="0"/>
              <a:t> dan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daya</a:t>
            </a:r>
            <a:r>
              <a:rPr lang="en-US" dirty="0"/>
              <a:t> </a:t>
            </a:r>
            <a:r>
              <a:rPr lang="en-US" dirty="0" err="1"/>
              <a:t>alam</a:t>
            </a:r>
            <a:r>
              <a:rPr lang="en-US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9399E8-34B1-4433-BFF0-C09F826A7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496" y="1184600"/>
            <a:ext cx="6276907" cy="10062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703B57-5D4E-4B56-A02B-5DF2E90E4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3546" y="2381338"/>
            <a:ext cx="6276907" cy="126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452743"/>
      </p:ext>
    </p:extLst>
  </p:cSld>
  <p:clrMapOvr>
    <a:masterClrMapping/>
  </p:clrMapOvr>
</p:sld>
</file>

<file path=ppt/theme/theme1.xml><?xml version="1.0" encoding="utf-8"?>
<a:theme xmlns:a="http://schemas.openxmlformats.org/drawingml/2006/main" name="Purple Memphis Business Toolkit by Slidesgo">
  <a:themeElements>
    <a:clrScheme name="Simple Light">
      <a:dk1>
        <a:srgbClr val="270F78"/>
      </a:dk1>
      <a:lt1>
        <a:srgbClr val="FFFFFF"/>
      </a:lt1>
      <a:dk2>
        <a:srgbClr val="7026D4"/>
      </a:dk2>
      <a:lt2>
        <a:srgbClr val="F639F4"/>
      </a:lt2>
      <a:accent1>
        <a:srgbClr val="A56BEA"/>
      </a:accent1>
      <a:accent2>
        <a:srgbClr val="FDD54C"/>
      </a:accent2>
      <a:accent3>
        <a:srgbClr val="270F78"/>
      </a:accent3>
      <a:accent4>
        <a:srgbClr val="64D6FA"/>
      </a:accent4>
      <a:accent5>
        <a:srgbClr val="FFFFFF"/>
      </a:accent5>
      <a:accent6>
        <a:srgbClr val="270F78"/>
      </a:accent6>
      <a:hlink>
        <a:srgbClr val="F2CC5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875</Words>
  <Application>Microsoft Office PowerPoint</Application>
  <PresentationFormat>On-screen Show (16:9)</PresentationFormat>
  <Paragraphs>92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Wingdings</vt:lpstr>
      <vt:lpstr>Chonburi</vt:lpstr>
      <vt:lpstr>Lalezar</vt:lpstr>
      <vt:lpstr>Didact Gothic</vt:lpstr>
      <vt:lpstr>Calibri</vt:lpstr>
      <vt:lpstr>Arial</vt:lpstr>
      <vt:lpstr>Staatliches</vt:lpstr>
      <vt:lpstr>Purple Memphis Business Toolkit by Slidesgo</vt:lpstr>
      <vt:lpstr>Brastagi Website</vt:lpstr>
      <vt:lpstr>Table of Contents</vt:lpstr>
      <vt:lpstr>Latar Belakang</vt:lpstr>
      <vt:lpstr>Brastagi</vt:lpstr>
      <vt:lpstr>Alasan Membuat Website Daerah</vt:lpstr>
      <vt:lpstr>Website Brastagi</vt:lpstr>
      <vt:lpstr>Objek Wisata dan Akomodasi</vt:lpstr>
      <vt:lpstr>KEGIATAN</vt:lpstr>
      <vt:lpstr>Umum</vt:lpstr>
      <vt:lpstr>SEKOLAH</vt:lpstr>
      <vt:lpstr>Fitur-Fitur Web</vt:lpstr>
      <vt:lpstr>SEARCHING</vt:lpstr>
      <vt:lpstr>LEVEL USER</vt:lpstr>
      <vt:lpstr>PAGINATION</vt:lpstr>
      <vt:lpstr>VALIDASI LOGIN</vt:lpstr>
      <vt:lpstr>PENGGUNAAN EDITOR WYSIWYG</vt:lpstr>
      <vt:lpstr>HASHING PASSWORD </vt:lpstr>
      <vt:lpstr>FORGOT PASSWORD</vt:lpstr>
      <vt:lpstr>CMS &amp; Framework</vt:lpstr>
      <vt:lpstr>CRUD</vt:lpstr>
      <vt:lpstr>Nama &amp; Tabel Database</vt:lpstr>
      <vt:lpstr>FRAMEWORK &amp; STYLESHEET LANGUAGE</vt:lpstr>
      <vt:lpstr>SESI 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Toolkit</dc:title>
  <dc:creator>HP ENVY</dc:creator>
  <cp:lastModifiedBy>wynne wj</cp:lastModifiedBy>
  <cp:revision>23</cp:revision>
  <dcterms:modified xsi:type="dcterms:W3CDTF">2021-06-22T06:51:00Z</dcterms:modified>
</cp:coreProperties>
</file>